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18" r:id="rId2"/>
    <p:sldId id="298" r:id="rId3"/>
    <p:sldId id="299" r:id="rId4"/>
    <p:sldId id="284" r:id="rId5"/>
    <p:sldId id="285" r:id="rId6"/>
    <p:sldId id="322" r:id="rId7"/>
    <p:sldId id="283" r:id="rId8"/>
    <p:sldId id="319" r:id="rId9"/>
    <p:sldId id="320" r:id="rId10"/>
    <p:sldId id="321" r:id="rId11"/>
    <p:sldId id="300" r:id="rId12"/>
    <p:sldId id="301" r:id="rId13"/>
    <p:sldId id="302" r:id="rId14"/>
    <p:sldId id="303" r:id="rId15"/>
    <p:sldId id="304" r:id="rId16"/>
    <p:sldId id="305" r:id="rId17"/>
    <p:sldId id="306" r:id="rId18"/>
    <p:sldId id="289" r:id="rId19"/>
    <p:sldId id="317" r:id="rId20"/>
    <p:sldId id="294" r:id="rId21"/>
    <p:sldId id="295" r:id="rId22"/>
    <p:sldId id="282" r:id="rId23"/>
    <p:sldId id="290" r:id="rId24"/>
    <p:sldId id="292" r:id="rId25"/>
    <p:sldId id="291" r:id="rId26"/>
    <p:sldId id="287" r:id="rId27"/>
    <p:sldId id="307" r:id="rId28"/>
    <p:sldId id="308" r:id="rId29"/>
    <p:sldId id="293" r:id="rId30"/>
    <p:sldId id="309" r:id="rId31"/>
    <p:sldId id="310" r:id="rId32"/>
    <p:sldId id="311" r:id="rId33"/>
    <p:sldId id="315" r:id="rId34"/>
    <p:sldId id="312" r:id="rId35"/>
    <p:sldId id="313" r:id="rId36"/>
    <p:sldId id="314" r:id="rId37"/>
    <p:sldId id="267" r:id="rId38"/>
  </p:sldIdLst>
  <p:sldSz cx="12192000" cy="6858000"/>
  <p:notesSz cx="6858000" cy="9144000"/>
  <p:embeddedFontLst>
    <p:embeddedFont>
      <p:font typeface="Abadi" panose="020B0604020104020204" pitchFamily="34" charset="0"/>
      <p:regular r:id="rId39"/>
    </p:embeddedFont>
    <p:embeddedFont>
      <p:font typeface="Book Antiqua" panose="02040602050305030304" pitchFamily="18" charset="0"/>
      <p:regular r:id="rId40"/>
      <p:bold r:id="rId41"/>
      <p:italic r:id="rId42"/>
      <p:boldItalic r:id="rId43"/>
    </p:embeddedFont>
    <p:embeddedFont>
      <p:font typeface="Bookman Old Style" panose="02050604050505020204" pitchFamily="18"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Colonna MT" panose="04020805060202030203" pitchFamily="82" charset="0"/>
      <p:regular r:id="rId54"/>
    </p:embeddedFont>
    <p:embeddedFont>
      <p:font typeface="Comic Sans MS" panose="030F0702030302020204" pitchFamily="66" charset="0"/>
      <p:regular r:id="rId55"/>
      <p:bold r:id="rId56"/>
      <p:italic r:id="rId57"/>
      <p:boldItalic r:id="rId58"/>
    </p:embeddedFont>
    <p:embeddedFont>
      <p:font typeface="Footlight MT Light" panose="0204060206030A020304" pitchFamily="18" charset="0"/>
      <p:regular r:id="rId59"/>
    </p:embeddedFont>
    <p:embeddedFont>
      <p:font typeface="Open Sans" panose="020B0606030504020204" pitchFamily="34" charset="0"/>
      <p:regular r:id="rId60"/>
      <p:bold r:id="rId61"/>
      <p:italic r:id="rId62"/>
      <p:boldItalic r:id="rId63"/>
    </p:embeddedFont>
    <p:embeddedFont>
      <p:font typeface="Palatino" pitchFamily="2" charset="0"/>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font" Target="fonts/font25.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font" Target="fonts/font2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F8706-19B4-E9D9-71E3-9F16BD5C40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D9E5D4-6996-A47A-7F7A-E44B96E80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E16616-D79E-DC58-5737-E9DD8E7DE260}"/>
              </a:ext>
            </a:extLst>
          </p:cNvPr>
          <p:cNvSpPr>
            <a:spLocks noGrp="1"/>
          </p:cNvSpPr>
          <p:nvPr>
            <p:ph type="dt" sz="half" idx="10"/>
          </p:nvPr>
        </p:nvSpPr>
        <p:spPr/>
        <p:txBody>
          <a:bodyPr/>
          <a:lstStyle/>
          <a:p>
            <a:fld id="{C68ABF06-83F0-44BA-BF24-84E5BE68BD88}" type="datetimeFigureOut">
              <a:rPr lang="en-US" smtClean="0"/>
              <a:t>1/9/2023</a:t>
            </a:fld>
            <a:endParaRPr lang="en-US"/>
          </a:p>
        </p:txBody>
      </p:sp>
      <p:sp>
        <p:nvSpPr>
          <p:cNvPr id="5" name="Footer Placeholder 4">
            <a:extLst>
              <a:ext uri="{FF2B5EF4-FFF2-40B4-BE49-F238E27FC236}">
                <a16:creationId xmlns:a16="http://schemas.microsoft.com/office/drawing/2014/main" id="{0455F02D-3B56-D897-2F5E-2A7520857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7A338A-D882-0CE0-D875-111E34D8DCC0}"/>
              </a:ext>
            </a:extLst>
          </p:cNvPr>
          <p:cNvSpPr>
            <a:spLocks noGrp="1"/>
          </p:cNvSpPr>
          <p:nvPr>
            <p:ph type="sldNum" sz="quarter" idx="12"/>
          </p:nvPr>
        </p:nvSpPr>
        <p:spPr/>
        <p:txBody>
          <a:bodyPr/>
          <a:lstStyle/>
          <a:p>
            <a:fld id="{ABC1CE2F-F08D-4848-BE36-1149B65535F5}" type="slidenum">
              <a:rPr lang="en-US" smtClean="0"/>
              <a:t>‹#›</a:t>
            </a:fld>
            <a:endParaRPr lang="en-US"/>
          </a:p>
        </p:txBody>
      </p:sp>
    </p:spTree>
    <p:extLst>
      <p:ext uri="{BB962C8B-B14F-4D97-AF65-F5344CB8AC3E}">
        <p14:creationId xmlns:p14="http://schemas.microsoft.com/office/powerpoint/2010/main" val="4198313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EE7AB-970C-8ECA-132D-A9A1FFDE1A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225508-3CB6-D279-1FAD-3423AB7D5B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19A6E-D25C-EB5C-3692-86E10DC82482}"/>
              </a:ext>
            </a:extLst>
          </p:cNvPr>
          <p:cNvSpPr>
            <a:spLocks noGrp="1"/>
          </p:cNvSpPr>
          <p:nvPr>
            <p:ph type="dt" sz="half" idx="10"/>
          </p:nvPr>
        </p:nvSpPr>
        <p:spPr/>
        <p:txBody>
          <a:bodyPr/>
          <a:lstStyle/>
          <a:p>
            <a:fld id="{C68ABF06-83F0-44BA-BF24-84E5BE68BD88}" type="datetimeFigureOut">
              <a:rPr lang="en-US" smtClean="0"/>
              <a:t>1/9/2023</a:t>
            </a:fld>
            <a:endParaRPr lang="en-US"/>
          </a:p>
        </p:txBody>
      </p:sp>
      <p:sp>
        <p:nvSpPr>
          <p:cNvPr id="5" name="Footer Placeholder 4">
            <a:extLst>
              <a:ext uri="{FF2B5EF4-FFF2-40B4-BE49-F238E27FC236}">
                <a16:creationId xmlns:a16="http://schemas.microsoft.com/office/drawing/2014/main" id="{E3F5F54E-C513-F925-F213-8C3461141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334C2C-E6A8-7C2F-0412-0CBE2481B532}"/>
              </a:ext>
            </a:extLst>
          </p:cNvPr>
          <p:cNvSpPr>
            <a:spLocks noGrp="1"/>
          </p:cNvSpPr>
          <p:nvPr>
            <p:ph type="sldNum" sz="quarter" idx="12"/>
          </p:nvPr>
        </p:nvSpPr>
        <p:spPr/>
        <p:txBody>
          <a:bodyPr/>
          <a:lstStyle/>
          <a:p>
            <a:fld id="{ABC1CE2F-F08D-4848-BE36-1149B65535F5}" type="slidenum">
              <a:rPr lang="en-US" smtClean="0"/>
              <a:t>‹#›</a:t>
            </a:fld>
            <a:endParaRPr lang="en-US"/>
          </a:p>
        </p:txBody>
      </p:sp>
    </p:spTree>
    <p:extLst>
      <p:ext uri="{BB962C8B-B14F-4D97-AF65-F5344CB8AC3E}">
        <p14:creationId xmlns:p14="http://schemas.microsoft.com/office/powerpoint/2010/main" val="4293439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2CC4C5-89C9-B33C-B231-45477E6238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0E1850-C8AA-0C38-AC43-52ADEBCE6F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CFA02-6413-C395-9D6E-FF7DBFE4D3B7}"/>
              </a:ext>
            </a:extLst>
          </p:cNvPr>
          <p:cNvSpPr>
            <a:spLocks noGrp="1"/>
          </p:cNvSpPr>
          <p:nvPr>
            <p:ph type="dt" sz="half" idx="10"/>
          </p:nvPr>
        </p:nvSpPr>
        <p:spPr/>
        <p:txBody>
          <a:bodyPr/>
          <a:lstStyle/>
          <a:p>
            <a:fld id="{C68ABF06-83F0-44BA-BF24-84E5BE68BD88}" type="datetimeFigureOut">
              <a:rPr lang="en-US" smtClean="0"/>
              <a:t>1/9/2023</a:t>
            </a:fld>
            <a:endParaRPr lang="en-US"/>
          </a:p>
        </p:txBody>
      </p:sp>
      <p:sp>
        <p:nvSpPr>
          <p:cNvPr id="5" name="Footer Placeholder 4">
            <a:extLst>
              <a:ext uri="{FF2B5EF4-FFF2-40B4-BE49-F238E27FC236}">
                <a16:creationId xmlns:a16="http://schemas.microsoft.com/office/drawing/2014/main" id="{7B92376F-7937-0F82-BBE6-C86779BA5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DACC3-D89C-BB7D-6B3E-5C3DFCF276CB}"/>
              </a:ext>
            </a:extLst>
          </p:cNvPr>
          <p:cNvSpPr>
            <a:spLocks noGrp="1"/>
          </p:cNvSpPr>
          <p:nvPr>
            <p:ph type="sldNum" sz="quarter" idx="12"/>
          </p:nvPr>
        </p:nvSpPr>
        <p:spPr/>
        <p:txBody>
          <a:bodyPr/>
          <a:lstStyle/>
          <a:p>
            <a:fld id="{ABC1CE2F-F08D-4848-BE36-1149B65535F5}" type="slidenum">
              <a:rPr lang="en-US" smtClean="0"/>
              <a:t>‹#›</a:t>
            </a:fld>
            <a:endParaRPr lang="en-US"/>
          </a:p>
        </p:txBody>
      </p:sp>
    </p:spTree>
    <p:extLst>
      <p:ext uri="{BB962C8B-B14F-4D97-AF65-F5344CB8AC3E}">
        <p14:creationId xmlns:p14="http://schemas.microsoft.com/office/powerpoint/2010/main" val="138308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E8199-63A1-C001-DC29-7F18AD7FD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E5BCD-F9C0-1BF2-8CD1-35EE3C9DA2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0FC8D-EC3C-2012-E894-0A9DF17429DB}"/>
              </a:ext>
            </a:extLst>
          </p:cNvPr>
          <p:cNvSpPr>
            <a:spLocks noGrp="1"/>
          </p:cNvSpPr>
          <p:nvPr>
            <p:ph type="dt" sz="half" idx="10"/>
          </p:nvPr>
        </p:nvSpPr>
        <p:spPr/>
        <p:txBody>
          <a:bodyPr/>
          <a:lstStyle/>
          <a:p>
            <a:fld id="{C68ABF06-83F0-44BA-BF24-84E5BE68BD88}" type="datetimeFigureOut">
              <a:rPr lang="en-US" smtClean="0"/>
              <a:t>1/9/2023</a:t>
            </a:fld>
            <a:endParaRPr lang="en-US"/>
          </a:p>
        </p:txBody>
      </p:sp>
      <p:sp>
        <p:nvSpPr>
          <p:cNvPr id="5" name="Footer Placeholder 4">
            <a:extLst>
              <a:ext uri="{FF2B5EF4-FFF2-40B4-BE49-F238E27FC236}">
                <a16:creationId xmlns:a16="http://schemas.microsoft.com/office/drawing/2014/main" id="{462560D8-1B7A-15C0-B85E-6BC5AD5DD3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E7C0A-77A2-BEE0-A7AD-38AA8E66507C}"/>
              </a:ext>
            </a:extLst>
          </p:cNvPr>
          <p:cNvSpPr>
            <a:spLocks noGrp="1"/>
          </p:cNvSpPr>
          <p:nvPr>
            <p:ph type="sldNum" sz="quarter" idx="12"/>
          </p:nvPr>
        </p:nvSpPr>
        <p:spPr/>
        <p:txBody>
          <a:bodyPr/>
          <a:lstStyle/>
          <a:p>
            <a:fld id="{ABC1CE2F-F08D-4848-BE36-1149B65535F5}" type="slidenum">
              <a:rPr lang="en-US" smtClean="0"/>
              <a:t>‹#›</a:t>
            </a:fld>
            <a:endParaRPr lang="en-US"/>
          </a:p>
        </p:txBody>
      </p:sp>
    </p:spTree>
    <p:extLst>
      <p:ext uri="{BB962C8B-B14F-4D97-AF65-F5344CB8AC3E}">
        <p14:creationId xmlns:p14="http://schemas.microsoft.com/office/powerpoint/2010/main" val="236489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3133D-16B2-7DA0-4557-7484059D6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5B0948-21F6-0143-F712-F72B8323C5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7C4AF3-221F-1BC4-DE17-929B8D28E267}"/>
              </a:ext>
            </a:extLst>
          </p:cNvPr>
          <p:cNvSpPr>
            <a:spLocks noGrp="1"/>
          </p:cNvSpPr>
          <p:nvPr>
            <p:ph type="dt" sz="half" idx="10"/>
          </p:nvPr>
        </p:nvSpPr>
        <p:spPr/>
        <p:txBody>
          <a:bodyPr/>
          <a:lstStyle/>
          <a:p>
            <a:fld id="{C68ABF06-83F0-44BA-BF24-84E5BE68BD88}" type="datetimeFigureOut">
              <a:rPr lang="en-US" smtClean="0"/>
              <a:t>1/9/2023</a:t>
            </a:fld>
            <a:endParaRPr lang="en-US"/>
          </a:p>
        </p:txBody>
      </p:sp>
      <p:sp>
        <p:nvSpPr>
          <p:cNvPr id="5" name="Footer Placeholder 4">
            <a:extLst>
              <a:ext uri="{FF2B5EF4-FFF2-40B4-BE49-F238E27FC236}">
                <a16:creationId xmlns:a16="http://schemas.microsoft.com/office/drawing/2014/main" id="{2B6B355D-9773-24C9-224D-C4001E849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E8F23-67E9-BE32-F8AD-E591A6C59733}"/>
              </a:ext>
            </a:extLst>
          </p:cNvPr>
          <p:cNvSpPr>
            <a:spLocks noGrp="1"/>
          </p:cNvSpPr>
          <p:nvPr>
            <p:ph type="sldNum" sz="quarter" idx="12"/>
          </p:nvPr>
        </p:nvSpPr>
        <p:spPr/>
        <p:txBody>
          <a:bodyPr/>
          <a:lstStyle/>
          <a:p>
            <a:fld id="{ABC1CE2F-F08D-4848-BE36-1149B65535F5}" type="slidenum">
              <a:rPr lang="en-US" smtClean="0"/>
              <a:t>‹#›</a:t>
            </a:fld>
            <a:endParaRPr lang="en-US"/>
          </a:p>
        </p:txBody>
      </p:sp>
    </p:spTree>
    <p:extLst>
      <p:ext uri="{BB962C8B-B14F-4D97-AF65-F5344CB8AC3E}">
        <p14:creationId xmlns:p14="http://schemas.microsoft.com/office/powerpoint/2010/main" val="775885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E9843-F52F-9E43-1080-1D742C5B51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0D5094-B8D1-9E34-82C8-6D5285C48F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C74602-C2E8-ECD4-F898-3F6B5A279D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9262D5-794F-5A79-90B5-466B2A59D9BB}"/>
              </a:ext>
            </a:extLst>
          </p:cNvPr>
          <p:cNvSpPr>
            <a:spLocks noGrp="1"/>
          </p:cNvSpPr>
          <p:nvPr>
            <p:ph type="dt" sz="half" idx="10"/>
          </p:nvPr>
        </p:nvSpPr>
        <p:spPr/>
        <p:txBody>
          <a:bodyPr/>
          <a:lstStyle/>
          <a:p>
            <a:fld id="{C68ABF06-83F0-44BA-BF24-84E5BE68BD88}" type="datetimeFigureOut">
              <a:rPr lang="en-US" smtClean="0"/>
              <a:t>1/9/2023</a:t>
            </a:fld>
            <a:endParaRPr lang="en-US"/>
          </a:p>
        </p:txBody>
      </p:sp>
      <p:sp>
        <p:nvSpPr>
          <p:cNvPr id="6" name="Footer Placeholder 5">
            <a:extLst>
              <a:ext uri="{FF2B5EF4-FFF2-40B4-BE49-F238E27FC236}">
                <a16:creationId xmlns:a16="http://schemas.microsoft.com/office/drawing/2014/main" id="{9FF9EBC4-D8BD-A6E2-39CC-FDE65C1A9C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072506-BFF3-7825-4708-3DC23B541046}"/>
              </a:ext>
            </a:extLst>
          </p:cNvPr>
          <p:cNvSpPr>
            <a:spLocks noGrp="1"/>
          </p:cNvSpPr>
          <p:nvPr>
            <p:ph type="sldNum" sz="quarter" idx="12"/>
          </p:nvPr>
        </p:nvSpPr>
        <p:spPr/>
        <p:txBody>
          <a:bodyPr/>
          <a:lstStyle/>
          <a:p>
            <a:fld id="{ABC1CE2F-F08D-4848-BE36-1149B65535F5}" type="slidenum">
              <a:rPr lang="en-US" smtClean="0"/>
              <a:t>‹#›</a:t>
            </a:fld>
            <a:endParaRPr lang="en-US"/>
          </a:p>
        </p:txBody>
      </p:sp>
    </p:spTree>
    <p:extLst>
      <p:ext uri="{BB962C8B-B14F-4D97-AF65-F5344CB8AC3E}">
        <p14:creationId xmlns:p14="http://schemas.microsoft.com/office/powerpoint/2010/main" val="1549740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E8246-5A77-0E63-3DD7-F6E1A8C28B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01E473-3F02-30CC-BF6A-0CB5CAE35E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4BA1AF-928A-EB14-A384-E982A536B1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4BA691-F3E2-3E49-5285-E951C70A41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336D2D-4412-CB7C-51EE-1A48727FC1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660C16-46FF-1D98-4BA6-987670211C54}"/>
              </a:ext>
            </a:extLst>
          </p:cNvPr>
          <p:cNvSpPr>
            <a:spLocks noGrp="1"/>
          </p:cNvSpPr>
          <p:nvPr>
            <p:ph type="dt" sz="half" idx="10"/>
          </p:nvPr>
        </p:nvSpPr>
        <p:spPr/>
        <p:txBody>
          <a:bodyPr/>
          <a:lstStyle/>
          <a:p>
            <a:fld id="{C68ABF06-83F0-44BA-BF24-84E5BE68BD88}" type="datetimeFigureOut">
              <a:rPr lang="en-US" smtClean="0"/>
              <a:t>1/9/2023</a:t>
            </a:fld>
            <a:endParaRPr lang="en-US"/>
          </a:p>
        </p:txBody>
      </p:sp>
      <p:sp>
        <p:nvSpPr>
          <p:cNvPr id="8" name="Footer Placeholder 7">
            <a:extLst>
              <a:ext uri="{FF2B5EF4-FFF2-40B4-BE49-F238E27FC236}">
                <a16:creationId xmlns:a16="http://schemas.microsoft.com/office/drawing/2014/main" id="{087D9187-763A-5B98-7586-80F57BD652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96F042-1429-0C44-01EB-7E429AE53186}"/>
              </a:ext>
            </a:extLst>
          </p:cNvPr>
          <p:cNvSpPr>
            <a:spLocks noGrp="1"/>
          </p:cNvSpPr>
          <p:nvPr>
            <p:ph type="sldNum" sz="quarter" idx="12"/>
          </p:nvPr>
        </p:nvSpPr>
        <p:spPr/>
        <p:txBody>
          <a:bodyPr/>
          <a:lstStyle/>
          <a:p>
            <a:fld id="{ABC1CE2F-F08D-4848-BE36-1149B65535F5}" type="slidenum">
              <a:rPr lang="en-US" smtClean="0"/>
              <a:t>‹#›</a:t>
            </a:fld>
            <a:endParaRPr lang="en-US"/>
          </a:p>
        </p:txBody>
      </p:sp>
    </p:spTree>
    <p:extLst>
      <p:ext uri="{BB962C8B-B14F-4D97-AF65-F5344CB8AC3E}">
        <p14:creationId xmlns:p14="http://schemas.microsoft.com/office/powerpoint/2010/main" val="1043891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C818-3B91-DBF4-D16F-0AD89A3966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AAFAC-B495-2F98-2273-F316E44A50D1}"/>
              </a:ext>
            </a:extLst>
          </p:cNvPr>
          <p:cNvSpPr>
            <a:spLocks noGrp="1"/>
          </p:cNvSpPr>
          <p:nvPr>
            <p:ph type="dt" sz="half" idx="10"/>
          </p:nvPr>
        </p:nvSpPr>
        <p:spPr/>
        <p:txBody>
          <a:bodyPr/>
          <a:lstStyle/>
          <a:p>
            <a:fld id="{C68ABF06-83F0-44BA-BF24-84E5BE68BD88}" type="datetimeFigureOut">
              <a:rPr lang="en-US" smtClean="0"/>
              <a:t>1/9/2023</a:t>
            </a:fld>
            <a:endParaRPr lang="en-US"/>
          </a:p>
        </p:txBody>
      </p:sp>
      <p:sp>
        <p:nvSpPr>
          <p:cNvPr id="4" name="Footer Placeholder 3">
            <a:extLst>
              <a:ext uri="{FF2B5EF4-FFF2-40B4-BE49-F238E27FC236}">
                <a16:creationId xmlns:a16="http://schemas.microsoft.com/office/drawing/2014/main" id="{871C80B8-D5EC-F660-AFA0-8673126C28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F50C57-0986-BE77-92BA-BA589C3C3CA5}"/>
              </a:ext>
            </a:extLst>
          </p:cNvPr>
          <p:cNvSpPr>
            <a:spLocks noGrp="1"/>
          </p:cNvSpPr>
          <p:nvPr>
            <p:ph type="sldNum" sz="quarter" idx="12"/>
          </p:nvPr>
        </p:nvSpPr>
        <p:spPr/>
        <p:txBody>
          <a:bodyPr/>
          <a:lstStyle/>
          <a:p>
            <a:fld id="{ABC1CE2F-F08D-4848-BE36-1149B65535F5}" type="slidenum">
              <a:rPr lang="en-US" smtClean="0"/>
              <a:t>‹#›</a:t>
            </a:fld>
            <a:endParaRPr lang="en-US"/>
          </a:p>
        </p:txBody>
      </p:sp>
    </p:spTree>
    <p:extLst>
      <p:ext uri="{BB962C8B-B14F-4D97-AF65-F5344CB8AC3E}">
        <p14:creationId xmlns:p14="http://schemas.microsoft.com/office/powerpoint/2010/main" val="2989172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D9E9E8-5D2D-72B6-4C4B-A3FD613B4956}"/>
              </a:ext>
            </a:extLst>
          </p:cNvPr>
          <p:cNvSpPr>
            <a:spLocks noGrp="1"/>
          </p:cNvSpPr>
          <p:nvPr>
            <p:ph type="dt" sz="half" idx="10"/>
          </p:nvPr>
        </p:nvSpPr>
        <p:spPr/>
        <p:txBody>
          <a:bodyPr/>
          <a:lstStyle/>
          <a:p>
            <a:fld id="{C68ABF06-83F0-44BA-BF24-84E5BE68BD88}" type="datetimeFigureOut">
              <a:rPr lang="en-US" smtClean="0"/>
              <a:t>1/9/2023</a:t>
            </a:fld>
            <a:endParaRPr lang="en-US"/>
          </a:p>
        </p:txBody>
      </p:sp>
      <p:sp>
        <p:nvSpPr>
          <p:cNvPr id="3" name="Footer Placeholder 2">
            <a:extLst>
              <a:ext uri="{FF2B5EF4-FFF2-40B4-BE49-F238E27FC236}">
                <a16:creationId xmlns:a16="http://schemas.microsoft.com/office/drawing/2014/main" id="{A63B58FF-B306-14A7-77F0-50E40FCFA4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0F08EC-FCA1-3813-45DE-0DC27B447A66}"/>
              </a:ext>
            </a:extLst>
          </p:cNvPr>
          <p:cNvSpPr>
            <a:spLocks noGrp="1"/>
          </p:cNvSpPr>
          <p:nvPr>
            <p:ph type="sldNum" sz="quarter" idx="12"/>
          </p:nvPr>
        </p:nvSpPr>
        <p:spPr/>
        <p:txBody>
          <a:bodyPr/>
          <a:lstStyle/>
          <a:p>
            <a:fld id="{ABC1CE2F-F08D-4848-BE36-1149B65535F5}" type="slidenum">
              <a:rPr lang="en-US" smtClean="0"/>
              <a:t>‹#›</a:t>
            </a:fld>
            <a:endParaRPr lang="en-US"/>
          </a:p>
        </p:txBody>
      </p:sp>
    </p:spTree>
    <p:extLst>
      <p:ext uri="{BB962C8B-B14F-4D97-AF65-F5344CB8AC3E}">
        <p14:creationId xmlns:p14="http://schemas.microsoft.com/office/powerpoint/2010/main" val="403465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C7DB8-17E8-6ED1-7BEC-231A8DC29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333A13-C72A-7B51-012F-B31C807998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806F1D-FDF1-E8EB-70BD-7D5FF3586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3A02FD-4CAB-5DD6-140F-A19DB94E157E}"/>
              </a:ext>
            </a:extLst>
          </p:cNvPr>
          <p:cNvSpPr>
            <a:spLocks noGrp="1"/>
          </p:cNvSpPr>
          <p:nvPr>
            <p:ph type="dt" sz="half" idx="10"/>
          </p:nvPr>
        </p:nvSpPr>
        <p:spPr/>
        <p:txBody>
          <a:bodyPr/>
          <a:lstStyle/>
          <a:p>
            <a:fld id="{C68ABF06-83F0-44BA-BF24-84E5BE68BD88}" type="datetimeFigureOut">
              <a:rPr lang="en-US" smtClean="0"/>
              <a:t>1/9/2023</a:t>
            </a:fld>
            <a:endParaRPr lang="en-US"/>
          </a:p>
        </p:txBody>
      </p:sp>
      <p:sp>
        <p:nvSpPr>
          <p:cNvPr id="6" name="Footer Placeholder 5">
            <a:extLst>
              <a:ext uri="{FF2B5EF4-FFF2-40B4-BE49-F238E27FC236}">
                <a16:creationId xmlns:a16="http://schemas.microsoft.com/office/drawing/2014/main" id="{443EE542-2421-BDC0-970E-B963CD575F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41EC52-716A-337E-E4B0-B7CC29916D23}"/>
              </a:ext>
            </a:extLst>
          </p:cNvPr>
          <p:cNvSpPr>
            <a:spLocks noGrp="1"/>
          </p:cNvSpPr>
          <p:nvPr>
            <p:ph type="sldNum" sz="quarter" idx="12"/>
          </p:nvPr>
        </p:nvSpPr>
        <p:spPr/>
        <p:txBody>
          <a:bodyPr/>
          <a:lstStyle/>
          <a:p>
            <a:fld id="{ABC1CE2F-F08D-4848-BE36-1149B65535F5}" type="slidenum">
              <a:rPr lang="en-US" smtClean="0"/>
              <a:t>‹#›</a:t>
            </a:fld>
            <a:endParaRPr lang="en-US"/>
          </a:p>
        </p:txBody>
      </p:sp>
    </p:spTree>
    <p:extLst>
      <p:ext uri="{BB962C8B-B14F-4D97-AF65-F5344CB8AC3E}">
        <p14:creationId xmlns:p14="http://schemas.microsoft.com/office/powerpoint/2010/main" val="385598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0630C-F56A-46A3-D097-0AC0FBA1B8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C217C5-205F-4301-1557-2CE9613089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82C94C-79E2-3F0D-758B-419AC7A50C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5AAE30-2B02-79B6-6076-DCFEC5B18527}"/>
              </a:ext>
            </a:extLst>
          </p:cNvPr>
          <p:cNvSpPr>
            <a:spLocks noGrp="1"/>
          </p:cNvSpPr>
          <p:nvPr>
            <p:ph type="dt" sz="half" idx="10"/>
          </p:nvPr>
        </p:nvSpPr>
        <p:spPr/>
        <p:txBody>
          <a:bodyPr/>
          <a:lstStyle/>
          <a:p>
            <a:fld id="{C68ABF06-83F0-44BA-BF24-84E5BE68BD88}" type="datetimeFigureOut">
              <a:rPr lang="en-US" smtClean="0"/>
              <a:t>1/9/2023</a:t>
            </a:fld>
            <a:endParaRPr lang="en-US"/>
          </a:p>
        </p:txBody>
      </p:sp>
      <p:sp>
        <p:nvSpPr>
          <p:cNvPr id="6" name="Footer Placeholder 5">
            <a:extLst>
              <a:ext uri="{FF2B5EF4-FFF2-40B4-BE49-F238E27FC236}">
                <a16:creationId xmlns:a16="http://schemas.microsoft.com/office/drawing/2014/main" id="{D71752B9-FBCD-6387-FEBA-BDFE567B5F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9D973-4864-B0DC-92F6-B9663C6890A1}"/>
              </a:ext>
            </a:extLst>
          </p:cNvPr>
          <p:cNvSpPr>
            <a:spLocks noGrp="1"/>
          </p:cNvSpPr>
          <p:nvPr>
            <p:ph type="sldNum" sz="quarter" idx="12"/>
          </p:nvPr>
        </p:nvSpPr>
        <p:spPr/>
        <p:txBody>
          <a:bodyPr/>
          <a:lstStyle/>
          <a:p>
            <a:fld id="{ABC1CE2F-F08D-4848-BE36-1149B65535F5}" type="slidenum">
              <a:rPr lang="en-US" smtClean="0"/>
              <a:t>‹#›</a:t>
            </a:fld>
            <a:endParaRPr lang="en-US"/>
          </a:p>
        </p:txBody>
      </p:sp>
    </p:spTree>
    <p:extLst>
      <p:ext uri="{BB962C8B-B14F-4D97-AF65-F5344CB8AC3E}">
        <p14:creationId xmlns:p14="http://schemas.microsoft.com/office/powerpoint/2010/main" val="28210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7B03C8-D0B4-9411-B0ED-C34E6A1D06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C512DB-9FBC-5E00-96ED-215D96D187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2B6BF-8D7A-3EC2-F8A7-7D58B194D1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8ABF06-83F0-44BA-BF24-84E5BE68BD88}" type="datetimeFigureOut">
              <a:rPr lang="en-US" smtClean="0"/>
              <a:t>1/9/2023</a:t>
            </a:fld>
            <a:endParaRPr lang="en-US"/>
          </a:p>
        </p:txBody>
      </p:sp>
      <p:sp>
        <p:nvSpPr>
          <p:cNvPr id="5" name="Footer Placeholder 4">
            <a:extLst>
              <a:ext uri="{FF2B5EF4-FFF2-40B4-BE49-F238E27FC236}">
                <a16:creationId xmlns:a16="http://schemas.microsoft.com/office/drawing/2014/main" id="{89113EC9-E050-09C3-E1F6-03F449ECEA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504803-0CA3-CA64-5114-8203265CBF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C1CE2F-F08D-4848-BE36-1149B65535F5}" type="slidenum">
              <a:rPr lang="en-US" smtClean="0"/>
              <a:t>‹#›</a:t>
            </a:fld>
            <a:endParaRPr lang="en-US"/>
          </a:p>
        </p:txBody>
      </p:sp>
    </p:spTree>
    <p:extLst>
      <p:ext uri="{BB962C8B-B14F-4D97-AF65-F5344CB8AC3E}">
        <p14:creationId xmlns:p14="http://schemas.microsoft.com/office/powerpoint/2010/main" val="1904259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gif"/></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 descr="Image result for light blue background">
            <a:extLst>
              <a:ext uri="{FF2B5EF4-FFF2-40B4-BE49-F238E27FC236}">
                <a16:creationId xmlns:a16="http://schemas.microsoft.com/office/drawing/2014/main" id="{02446172-5796-57C5-50D4-9C3D7C0A4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1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7BB3E3F-CF15-9181-1497-7C5646A4C424}"/>
              </a:ext>
            </a:extLst>
          </p:cNvPr>
          <p:cNvSpPr txBox="1"/>
          <p:nvPr/>
        </p:nvSpPr>
        <p:spPr>
          <a:xfrm>
            <a:off x="0" y="443053"/>
            <a:ext cx="12192000" cy="1015663"/>
          </a:xfrm>
          <a:prstGeom prst="rect">
            <a:avLst/>
          </a:prstGeom>
          <a:noFill/>
        </p:spPr>
        <p:txBody>
          <a:bodyPr wrap="square" rtlCol="0">
            <a:spAutoFit/>
          </a:bodyPr>
          <a:lstStyle/>
          <a:p>
            <a:pPr algn="ctr"/>
            <a:r>
              <a:rPr lang="en-US" sz="6000" i="1" dirty="0">
                <a:latin typeface="Footlight MT Light" panose="0204060206030A020304" pitchFamily="18" charset="0"/>
              </a:rPr>
              <a:t>Matthew 26; Mark 14; John 13</a:t>
            </a:r>
            <a:endParaRPr lang="en-US" sz="4400" i="1" dirty="0">
              <a:latin typeface="Footlight MT Light" panose="0204060206030A020304" pitchFamily="18" charset="0"/>
            </a:endParaRPr>
          </a:p>
        </p:txBody>
      </p:sp>
      <p:grpSp>
        <p:nvGrpSpPr>
          <p:cNvPr id="4" name="Group 3">
            <a:extLst>
              <a:ext uri="{FF2B5EF4-FFF2-40B4-BE49-F238E27FC236}">
                <a16:creationId xmlns:a16="http://schemas.microsoft.com/office/drawing/2014/main" id="{EB60469E-F322-3721-FB29-8820835BF783}"/>
              </a:ext>
            </a:extLst>
          </p:cNvPr>
          <p:cNvGrpSpPr/>
          <p:nvPr/>
        </p:nvGrpSpPr>
        <p:grpSpPr>
          <a:xfrm>
            <a:off x="2297900" y="2281074"/>
            <a:ext cx="1208065" cy="2595733"/>
            <a:chOff x="380464" y="378001"/>
            <a:chExt cx="2940416" cy="6317984"/>
          </a:xfrm>
        </p:grpSpPr>
        <p:sp>
          <p:nvSpPr>
            <p:cNvPr id="5" name="Cloud 4">
              <a:extLst>
                <a:ext uri="{FF2B5EF4-FFF2-40B4-BE49-F238E27FC236}">
                  <a16:creationId xmlns:a16="http://schemas.microsoft.com/office/drawing/2014/main" id="{E50CAEF8-2C05-3399-ECFF-1DE2F1845A44}"/>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47">
              <a:extLst>
                <a:ext uri="{FF2B5EF4-FFF2-40B4-BE49-F238E27FC236}">
                  <a16:creationId xmlns:a16="http://schemas.microsoft.com/office/drawing/2014/main" id="{FEA17F57-0154-0AEA-B197-3E27524F5794}"/>
                </a:ext>
              </a:extLst>
            </p:cNvPr>
            <p:cNvGrpSpPr/>
            <p:nvPr/>
          </p:nvGrpSpPr>
          <p:grpSpPr>
            <a:xfrm rot="2613352">
              <a:off x="986283" y="5708442"/>
              <a:ext cx="849646" cy="987543"/>
              <a:chOff x="6106804" y="4039302"/>
              <a:chExt cx="666047" cy="774146"/>
            </a:xfrm>
          </p:grpSpPr>
          <p:sp>
            <p:nvSpPr>
              <p:cNvPr id="51" name="Oval 50">
                <a:extLst>
                  <a:ext uri="{FF2B5EF4-FFF2-40B4-BE49-F238E27FC236}">
                    <a16:creationId xmlns:a16="http://schemas.microsoft.com/office/drawing/2014/main" id="{E9E329CF-CF59-E68A-CF82-039D674EABA5}"/>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02C87DE-7C3D-D2FD-FC80-1BC10075F12C}"/>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12CECA2-4AD0-C45F-F82E-46BBBD70B749}"/>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46">
              <a:extLst>
                <a:ext uri="{FF2B5EF4-FFF2-40B4-BE49-F238E27FC236}">
                  <a16:creationId xmlns:a16="http://schemas.microsoft.com/office/drawing/2014/main" id="{78563128-A2CE-21FA-85E6-5C723E9EC02B}"/>
                </a:ext>
              </a:extLst>
            </p:cNvPr>
            <p:cNvGrpSpPr/>
            <p:nvPr/>
          </p:nvGrpSpPr>
          <p:grpSpPr>
            <a:xfrm>
              <a:off x="1900966" y="5705254"/>
              <a:ext cx="849646" cy="987543"/>
              <a:chOff x="6106804" y="4039302"/>
              <a:chExt cx="666047" cy="774146"/>
            </a:xfrm>
          </p:grpSpPr>
          <p:sp>
            <p:nvSpPr>
              <p:cNvPr id="48" name="Oval 43">
                <a:extLst>
                  <a:ext uri="{FF2B5EF4-FFF2-40B4-BE49-F238E27FC236}">
                    <a16:creationId xmlns:a16="http://schemas.microsoft.com/office/drawing/2014/main" id="{035FB911-3E44-69E5-6854-4A38F28278CA}"/>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4">
                <a:extLst>
                  <a:ext uri="{FF2B5EF4-FFF2-40B4-BE49-F238E27FC236}">
                    <a16:creationId xmlns:a16="http://schemas.microsoft.com/office/drawing/2014/main" id="{42F3BE2E-20D0-4A12-0B03-2833D679C782}"/>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5">
                <a:extLst>
                  <a:ext uri="{FF2B5EF4-FFF2-40B4-BE49-F238E27FC236}">
                    <a16:creationId xmlns:a16="http://schemas.microsoft.com/office/drawing/2014/main" id="{9C2DD698-0DBA-BFE8-9714-FE11F17AE826}"/>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1D1847DA-36B6-0433-AA40-2ADABA424B43}"/>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2D1C9F2-F1E7-40DB-DEB7-71BB7CD0FBC5}"/>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016CE16F-0E96-6766-6B12-72A98765F4B5}"/>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43C8B2AB-AE63-9B5B-36B8-5E63AA084DFA}"/>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8B127DF0-0935-27DE-67C3-EF4697785126}"/>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B14A1B13-6B37-AA9C-5661-900CE9C819DA}"/>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CAD4E698-6781-37E2-FE71-8B2F2CB9A67E}"/>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FA64F6E1-2FD6-AD5A-1776-B074BBB25AF7}"/>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4">
              <a:extLst>
                <a:ext uri="{FF2B5EF4-FFF2-40B4-BE49-F238E27FC236}">
                  <a16:creationId xmlns:a16="http://schemas.microsoft.com/office/drawing/2014/main" id="{CFF4F8A9-92F6-EDC5-F539-716CDCF23810}"/>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26">
              <a:extLst>
                <a:ext uri="{FF2B5EF4-FFF2-40B4-BE49-F238E27FC236}">
                  <a16:creationId xmlns:a16="http://schemas.microsoft.com/office/drawing/2014/main" id="{391F0260-F727-1897-10DD-DB29FC8E94BC}"/>
                </a:ext>
              </a:extLst>
            </p:cNvPr>
            <p:cNvGrpSpPr/>
            <p:nvPr/>
          </p:nvGrpSpPr>
          <p:grpSpPr>
            <a:xfrm rot="4901522">
              <a:off x="1055947" y="3502862"/>
              <a:ext cx="2818778" cy="668978"/>
              <a:chOff x="5029200" y="1371600"/>
              <a:chExt cx="6791793" cy="1933731"/>
            </a:xfrm>
          </p:grpSpPr>
          <p:grpSp>
            <p:nvGrpSpPr>
              <p:cNvPr id="36" name="Group 16">
                <a:extLst>
                  <a:ext uri="{FF2B5EF4-FFF2-40B4-BE49-F238E27FC236}">
                    <a16:creationId xmlns:a16="http://schemas.microsoft.com/office/drawing/2014/main" id="{E5A90246-C913-E2F0-F5F6-007A425206B7}"/>
                  </a:ext>
                </a:extLst>
              </p:cNvPr>
              <p:cNvGrpSpPr/>
              <p:nvPr/>
            </p:nvGrpSpPr>
            <p:grpSpPr>
              <a:xfrm>
                <a:off x="5029200" y="1371600"/>
                <a:ext cx="1752600" cy="1905000"/>
                <a:chOff x="5029200" y="1371600"/>
                <a:chExt cx="1752600" cy="1905000"/>
              </a:xfrm>
            </p:grpSpPr>
            <p:sp>
              <p:nvSpPr>
                <p:cNvPr id="46" name="4-Point Star 14">
                  <a:extLst>
                    <a:ext uri="{FF2B5EF4-FFF2-40B4-BE49-F238E27FC236}">
                      <a16:creationId xmlns:a16="http://schemas.microsoft.com/office/drawing/2014/main" id="{21727FD0-9A5F-F1FC-7AAB-93EEB0EF326D}"/>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4-Point Star 15">
                  <a:extLst>
                    <a:ext uri="{FF2B5EF4-FFF2-40B4-BE49-F238E27FC236}">
                      <a16:creationId xmlns:a16="http://schemas.microsoft.com/office/drawing/2014/main" id="{1CBEBFE4-C5DE-628D-887C-7F443567C80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17">
                <a:extLst>
                  <a:ext uri="{FF2B5EF4-FFF2-40B4-BE49-F238E27FC236}">
                    <a16:creationId xmlns:a16="http://schemas.microsoft.com/office/drawing/2014/main" id="{A9020EDD-24C7-01CE-6871-4323C53E63C4}"/>
                  </a:ext>
                </a:extLst>
              </p:cNvPr>
              <p:cNvGrpSpPr/>
              <p:nvPr/>
            </p:nvGrpSpPr>
            <p:grpSpPr>
              <a:xfrm>
                <a:off x="6713095" y="1400331"/>
                <a:ext cx="1752600" cy="1905000"/>
                <a:chOff x="5029200" y="1371600"/>
                <a:chExt cx="1752600" cy="1905000"/>
              </a:xfrm>
            </p:grpSpPr>
            <p:sp>
              <p:nvSpPr>
                <p:cNvPr id="44" name="4-Point Star 205">
                  <a:extLst>
                    <a:ext uri="{FF2B5EF4-FFF2-40B4-BE49-F238E27FC236}">
                      <a16:creationId xmlns:a16="http://schemas.microsoft.com/office/drawing/2014/main" id="{8E3B3A5E-E8DB-E91E-5241-089291C4E2E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4-Point Star 206">
                  <a:extLst>
                    <a:ext uri="{FF2B5EF4-FFF2-40B4-BE49-F238E27FC236}">
                      <a16:creationId xmlns:a16="http://schemas.microsoft.com/office/drawing/2014/main" id="{FB8EC6FF-51AE-7092-8F39-264D58F34CC3}"/>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20">
                <a:extLst>
                  <a:ext uri="{FF2B5EF4-FFF2-40B4-BE49-F238E27FC236}">
                    <a16:creationId xmlns:a16="http://schemas.microsoft.com/office/drawing/2014/main" id="{7AF4119D-2803-6C89-C8B0-988E7C642B1C}"/>
                  </a:ext>
                </a:extLst>
              </p:cNvPr>
              <p:cNvGrpSpPr/>
              <p:nvPr/>
            </p:nvGrpSpPr>
            <p:grpSpPr>
              <a:xfrm>
                <a:off x="8404486" y="1389088"/>
                <a:ext cx="1752600" cy="1905000"/>
                <a:chOff x="5029200" y="1371600"/>
                <a:chExt cx="1752600" cy="1905000"/>
              </a:xfrm>
            </p:grpSpPr>
            <p:sp>
              <p:nvSpPr>
                <p:cNvPr id="42" name="4-Point Star 203">
                  <a:extLst>
                    <a:ext uri="{FF2B5EF4-FFF2-40B4-BE49-F238E27FC236}">
                      <a16:creationId xmlns:a16="http://schemas.microsoft.com/office/drawing/2014/main" id="{9A8D07A1-CCBB-3942-900F-EC4FA89F65E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4-Point Star 204">
                  <a:extLst>
                    <a:ext uri="{FF2B5EF4-FFF2-40B4-BE49-F238E27FC236}">
                      <a16:creationId xmlns:a16="http://schemas.microsoft.com/office/drawing/2014/main" id="{3B441CAD-376A-D9EE-1705-A3A1D1C0304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23">
                <a:extLst>
                  <a:ext uri="{FF2B5EF4-FFF2-40B4-BE49-F238E27FC236}">
                    <a16:creationId xmlns:a16="http://schemas.microsoft.com/office/drawing/2014/main" id="{B03A988F-27CD-14C5-9FD6-D6841906EEF8}"/>
                  </a:ext>
                </a:extLst>
              </p:cNvPr>
              <p:cNvGrpSpPr/>
              <p:nvPr/>
            </p:nvGrpSpPr>
            <p:grpSpPr>
              <a:xfrm>
                <a:off x="10068393" y="1389089"/>
                <a:ext cx="1752600" cy="1905000"/>
                <a:chOff x="5029200" y="1371600"/>
                <a:chExt cx="1752600" cy="1905000"/>
              </a:xfrm>
            </p:grpSpPr>
            <p:sp>
              <p:nvSpPr>
                <p:cNvPr id="40" name="4-Point Star 24">
                  <a:extLst>
                    <a:ext uri="{FF2B5EF4-FFF2-40B4-BE49-F238E27FC236}">
                      <a16:creationId xmlns:a16="http://schemas.microsoft.com/office/drawing/2014/main" id="{F82D63A2-4A6D-0222-06A5-72A10064AB8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4-Point Star 25">
                  <a:extLst>
                    <a:ext uri="{FF2B5EF4-FFF2-40B4-BE49-F238E27FC236}">
                      <a16:creationId xmlns:a16="http://schemas.microsoft.com/office/drawing/2014/main" id="{F664FDFD-A04F-F5FA-9660-7B8138E5098D}"/>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27">
              <a:extLst>
                <a:ext uri="{FF2B5EF4-FFF2-40B4-BE49-F238E27FC236}">
                  <a16:creationId xmlns:a16="http://schemas.microsoft.com/office/drawing/2014/main" id="{433A4854-301F-09C0-F8D4-4E6A6CEAF387}"/>
                </a:ext>
              </a:extLst>
            </p:cNvPr>
            <p:cNvGrpSpPr/>
            <p:nvPr/>
          </p:nvGrpSpPr>
          <p:grpSpPr>
            <a:xfrm rot="5740360">
              <a:off x="-2808" y="3534746"/>
              <a:ext cx="2818778" cy="668978"/>
              <a:chOff x="5029200" y="1371600"/>
              <a:chExt cx="6791793" cy="1933731"/>
            </a:xfrm>
          </p:grpSpPr>
          <p:grpSp>
            <p:nvGrpSpPr>
              <p:cNvPr id="24" name="Group 16">
                <a:extLst>
                  <a:ext uri="{FF2B5EF4-FFF2-40B4-BE49-F238E27FC236}">
                    <a16:creationId xmlns:a16="http://schemas.microsoft.com/office/drawing/2014/main" id="{0FD3D226-6792-63C3-52EF-78674731796F}"/>
                  </a:ext>
                </a:extLst>
              </p:cNvPr>
              <p:cNvGrpSpPr/>
              <p:nvPr/>
            </p:nvGrpSpPr>
            <p:grpSpPr>
              <a:xfrm>
                <a:off x="5029200" y="1371600"/>
                <a:ext cx="1752600" cy="1905000"/>
                <a:chOff x="5029200" y="1371600"/>
                <a:chExt cx="1752600" cy="1905000"/>
              </a:xfrm>
            </p:grpSpPr>
            <p:sp>
              <p:nvSpPr>
                <p:cNvPr id="34" name="4-Point Star 195">
                  <a:extLst>
                    <a:ext uri="{FF2B5EF4-FFF2-40B4-BE49-F238E27FC236}">
                      <a16:creationId xmlns:a16="http://schemas.microsoft.com/office/drawing/2014/main" id="{A8029FC0-3D0C-6D6B-FBE6-B067033E4C8B}"/>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4-Point Star 196">
                  <a:extLst>
                    <a:ext uri="{FF2B5EF4-FFF2-40B4-BE49-F238E27FC236}">
                      <a16:creationId xmlns:a16="http://schemas.microsoft.com/office/drawing/2014/main" id="{DECD39D5-89D5-5D14-6F4D-7D503F54C8E9}"/>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17">
                <a:extLst>
                  <a:ext uri="{FF2B5EF4-FFF2-40B4-BE49-F238E27FC236}">
                    <a16:creationId xmlns:a16="http://schemas.microsoft.com/office/drawing/2014/main" id="{06A2DE69-9A21-80BC-1277-EE65F510262A}"/>
                  </a:ext>
                </a:extLst>
              </p:cNvPr>
              <p:cNvGrpSpPr/>
              <p:nvPr/>
            </p:nvGrpSpPr>
            <p:grpSpPr>
              <a:xfrm>
                <a:off x="6713095" y="1400331"/>
                <a:ext cx="1752600" cy="1905000"/>
                <a:chOff x="5029200" y="1371600"/>
                <a:chExt cx="1752600" cy="1905000"/>
              </a:xfrm>
            </p:grpSpPr>
            <p:sp>
              <p:nvSpPr>
                <p:cNvPr id="32" name="4-Point Star 193">
                  <a:extLst>
                    <a:ext uri="{FF2B5EF4-FFF2-40B4-BE49-F238E27FC236}">
                      <a16:creationId xmlns:a16="http://schemas.microsoft.com/office/drawing/2014/main" id="{E10568F9-E00E-CA8D-2013-1AF979AD834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4-Point Star 194">
                  <a:extLst>
                    <a:ext uri="{FF2B5EF4-FFF2-40B4-BE49-F238E27FC236}">
                      <a16:creationId xmlns:a16="http://schemas.microsoft.com/office/drawing/2014/main" id="{CA29ACE9-4917-3432-7C6A-5A13FE1C1B3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0">
                <a:extLst>
                  <a:ext uri="{FF2B5EF4-FFF2-40B4-BE49-F238E27FC236}">
                    <a16:creationId xmlns:a16="http://schemas.microsoft.com/office/drawing/2014/main" id="{0BC8DBAA-913C-420A-133D-2B1D3B3AE7D9}"/>
                  </a:ext>
                </a:extLst>
              </p:cNvPr>
              <p:cNvGrpSpPr/>
              <p:nvPr/>
            </p:nvGrpSpPr>
            <p:grpSpPr>
              <a:xfrm>
                <a:off x="8404486" y="1389088"/>
                <a:ext cx="1752600" cy="1905000"/>
                <a:chOff x="5029200" y="1371600"/>
                <a:chExt cx="1752600" cy="1905000"/>
              </a:xfrm>
            </p:grpSpPr>
            <p:sp>
              <p:nvSpPr>
                <p:cNvPr id="30" name="4-Point Star 191">
                  <a:extLst>
                    <a:ext uri="{FF2B5EF4-FFF2-40B4-BE49-F238E27FC236}">
                      <a16:creationId xmlns:a16="http://schemas.microsoft.com/office/drawing/2014/main" id="{50C31DDE-4729-BD6A-30E8-19ECA257621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4-Point Star 192">
                  <a:extLst>
                    <a:ext uri="{FF2B5EF4-FFF2-40B4-BE49-F238E27FC236}">
                      <a16:creationId xmlns:a16="http://schemas.microsoft.com/office/drawing/2014/main" id="{3E4F7D19-4736-0630-5AD3-90076D1D919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3">
                <a:extLst>
                  <a:ext uri="{FF2B5EF4-FFF2-40B4-BE49-F238E27FC236}">
                    <a16:creationId xmlns:a16="http://schemas.microsoft.com/office/drawing/2014/main" id="{244BCF97-2069-77A0-02B5-5F3561154D92}"/>
                  </a:ext>
                </a:extLst>
              </p:cNvPr>
              <p:cNvGrpSpPr/>
              <p:nvPr/>
            </p:nvGrpSpPr>
            <p:grpSpPr>
              <a:xfrm>
                <a:off x="10068393" y="1389089"/>
                <a:ext cx="1752600" cy="1905000"/>
                <a:chOff x="5029200" y="1371600"/>
                <a:chExt cx="1752600" cy="1905000"/>
              </a:xfrm>
            </p:grpSpPr>
            <p:sp>
              <p:nvSpPr>
                <p:cNvPr id="28" name="4-Point Star 27">
                  <a:extLst>
                    <a:ext uri="{FF2B5EF4-FFF2-40B4-BE49-F238E27FC236}">
                      <a16:creationId xmlns:a16="http://schemas.microsoft.com/office/drawing/2014/main" id="{182972A1-4BBE-04D9-E24B-0059978179AE}"/>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4-Point Star 190">
                  <a:extLst>
                    <a:ext uri="{FF2B5EF4-FFF2-40B4-BE49-F238E27FC236}">
                      <a16:creationId xmlns:a16="http://schemas.microsoft.com/office/drawing/2014/main" id="{F7F2BE3C-5C78-66A6-73D5-A93AF2C258EA}"/>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Rounded Rectangle 178">
              <a:extLst>
                <a:ext uri="{FF2B5EF4-FFF2-40B4-BE49-F238E27FC236}">
                  <a16:creationId xmlns:a16="http://schemas.microsoft.com/office/drawing/2014/main" id="{A482B54A-275D-D223-3728-8DC591604699}"/>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79">
              <a:extLst>
                <a:ext uri="{FF2B5EF4-FFF2-40B4-BE49-F238E27FC236}">
                  <a16:creationId xmlns:a16="http://schemas.microsoft.com/office/drawing/2014/main" id="{E960F628-A3F5-3168-8F13-44250721B40F}"/>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7DE11B18-E620-73A1-B58C-674EC7559631}"/>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Cloud 21">
              <a:extLst>
                <a:ext uri="{FF2B5EF4-FFF2-40B4-BE49-F238E27FC236}">
                  <a16:creationId xmlns:a16="http://schemas.microsoft.com/office/drawing/2014/main" id="{4C5C9DA8-08FD-4AF0-BE0F-A17450B3B51A}"/>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DA12073-73B0-2589-B028-7598A5CF447C}"/>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A4A64103-9B05-264D-2B55-D76B88010520}"/>
              </a:ext>
            </a:extLst>
          </p:cNvPr>
          <p:cNvGrpSpPr/>
          <p:nvPr/>
        </p:nvGrpSpPr>
        <p:grpSpPr>
          <a:xfrm>
            <a:off x="6061714" y="2141626"/>
            <a:ext cx="1156208" cy="2654164"/>
            <a:chOff x="2438400" y="618365"/>
            <a:chExt cx="2286586" cy="5249035"/>
          </a:xfrm>
        </p:grpSpPr>
        <p:sp>
          <p:nvSpPr>
            <p:cNvPr id="55" name="Round Diagonal Corner Rectangle 266">
              <a:extLst>
                <a:ext uri="{FF2B5EF4-FFF2-40B4-BE49-F238E27FC236}">
                  <a16:creationId xmlns:a16="http://schemas.microsoft.com/office/drawing/2014/main" id="{32A9C082-B6A0-F6CC-4004-4A778688F970}"/>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 Diagonal Corner Rectangle 265">
              <a:extLst>
                <a:ext uri="{FF2B5EF4-FFF2-40B4-BE49-F238E27FC236}">
                  <a16:creationId xmlns:a16="http://schemas.microsoft.com/office/drawing/2014/main" id="{4975F757-AFC2-E4F9-A74C-856197EBB017}"/>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47">
              <a:extLst>
                <a:ext uri="{FF2B5EF4-FFF2-40B4-BE49-F238E27FC236}">
                  <a16:creationId xmlns:a16="http://schemas.microsoft.com/office/drawing/2014/main" id="{5E8A273A-E5A1-7BE3-A6D9-7A689CD27B30}"/>
                </a:ext>
              </a:extLst>
            </p:cNvPr>
            <p:cNvGrpSpPr/>
            <p:nvPr/>
          </p:nvGrpSpPr>
          <p:grpSpPr>
            <a:xfrm>
              <a:off x="3471131" y="5233160"/>
              <a:ext cx="501493" cy="634240"/>
              <a:chOff x="6106804" y="4039302"/>
              <a:chExt cx="666047" cy="774146"/>
            </a:xfrm>
          </p:grpSpPr>
          <p:sp>
            <p:nvSpPr>
              <p:cNvPr id="119" name="Oval 118">
                <a:extLst>
                  <a:ext uri="{FF2B5EF4-FFF2-40B4-BE49-F238E27FC236}">
                    <a16:creationId xmlns:a16="http://schemas.microsoft.com/office/drawing/2014/main" id="{78C0861A-472A-B637-95EB-C60BEE303C53}"/>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D1E5DBED-683F-39D0-1494-B63EB7C0B178}"/>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775B516D-A088-556B-E18F-84CA05A4F0CA}"/>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47">
              <a:extLst>
                <a:ext uri="{FF2B5EF4-FFF2-40B4-BE49-F238E27FC236}">
                  <a16:creationId xmlns:a16="http://schemas.microsoft.com/office/drawing/2014/main" id="{A8F46D2D-CF0C-2E0D-E99E-C7FA02646FFD}"/>
                </a:ext>
              </a:extLst>
            </p:cNvPr>
            <p:cNvGrpSpPr/>
            <p:nvPr/>
          </p:nvGrpSpPr>
          <p:grpSpPr>
            <a:xfrm rot="2613352">
              <a:off x="3086557" y="5132460"/>
              <a:ext cx="501493" cy="634240"/>
              <a:chOff x="6106804" y="4039302"/>
              <a:chExt cx="666047" cy="774146"/>
            </a:xfrm>
          </p:grpSpPr>
          <p:sp>
            <p:nvSpPr>
              <p:cNvPr id="116" name="Oval 115">
                <a:extLst>
                  <a:ext uri="{FF2B5EF4-FFF2-40B4-BE49-F238E27FC236}">
                    <a16:creationId xmlns:a16="http://schemas.microsoft.com/office/drawing/2014/main" id="{64A39080-9C5C-96B2-E4D4-43715B64593A}"/>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146439E3-AB8A-46D8-6398-96D546ED3640}"/>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B27C9CA-CE88-A2FB-4538-C6075C6D5B8B}"/>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77">
              <a:extLst>
                <a:ext uri="{FF2B5EF4-FFF2-40B4-BE49-F238E27FC236}">
                  <a16:creationId xmlns:a16="http://schemas.microsoft.com/office/drawing/2014/main" id="{1C1A81BC-3949-1DC8-6EC0-DBF10B247BF7}"/>
                </a:ext>
              </a:extLst>
            </p:cNvPr>
            <p:cNvGrpSpPr/>
            <p:nvPr/>
          </p:nvGrpSpPr>
          <p:grpSpPr>
            <a:xfrm>
              <a:off x="2438400" y="2059236"/>
              <a:ext cx="2286586" cy="3431088"/>
              <a:chOff x="3886200" y="1447800"/>
              <a:chExt cx="3036880" cy="4187946"/>
            </a:xfrm>
          </p:grpSpPr>
          <p:grpSp>
            <p:nvGrpSpPr>
              <p:cNvPr id="104" name="Group 103">
                <a:extLst>
                  <a:ext uri="{FF2B5EF4-FFF2-40B4-BE49-F238E27FC236}">
                    <a16:creationId xmlns:a16="http://schemas.microsoft.com/office/drawing/2014/main" id="{A21E0041-968D-E688-F7A2-FE4EAF4942F7}"/>
                  </a:ext>
                </a:extLst>
              </p:cNvPr>
              <p:cNvGrpSpPr/>
              <p:nvPr/>
            </p:nvGrpSpPr>
            <p:grpSpPr>
              <a:xfrm>
                <a:off x="3886200" y="1447800"/>
                <a:ext cx="3036880" cy="4187946"/>
                <a:chOff x="4419600" y="2060454"/>
                <a:chExt cx="3036880" cy="4187946"/>
              </a:xfrm>
            </p:grpSpPr>
            <p:sp>
              <p:nvSpPr>
                <p:cNvPr id="107" name="Oval 106">
                  <a:extLst>
                    <a:ext uri="{FF2B5EF4-FFF2-40B4-BE49-F238E27FC236}">
                      <a16:creationId xmlns:a16="http://schemas.microsoft.com/office/drawing/2014/main" id="{66C262BC-057B-4FBE-78D4-8F1D5D5DCAB5}"/>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269659DE-6D1D-6B62-1325-F7B2857A6811}"/>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apezoid 108">
                  <a:extLst>
                    <a:ext uri="{FF2B5EF4-FFF2-40B4-BE49-F238E27FC236}">
                      <a16:creationId xmlns:a16="http://schemas.microsoft.com/office/drawing/2014/main" id="{A271497F-A370-E4C2-4193-E33CAF68F35D}"/>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109">
                  <a:extLst>
                    <a:ext uri="{FF2B5EF4-FFF2-40B4-BE49-F238E27FC236}">
                      <a16:creationId xmlns:a16="http://schemas.microsoft.com/office/drawing/2014/main" id="{64926ECB-FCCF-DC20-B02F-3E3D11708D7D}"/>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a:extLst>
                    <a:ext uri="{FF2B5EF4-FFF2-40B4-BE49-F238E27FC236}">
                      <a16:creationId xmlns:a16="http://schemas.microsoft.com/office/drawing/2014/main" id="{00F43377-69A8-B80A-DEC6-EF3C4F0EF8D3}"/>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Isosceles Triangle 111">
                  <a:extLst>
                    <a:ext uri="{FF2B5EF4-FFF2-40B4-BE49-F238E27FC236}">
                      <a16:creationId xmlns:a16="http://schemas.microsoft.com/office/drawing/2014/main" id="{D9C0606B-E4BE-C992-9224-96DB693AB899}"/>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0A87938C-EB0B-10F7-5437-EF297BAB4682}"/>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rapezoid 113">
                  <a:extLst>
                    <a:ext uri="{FF2B5EF4-FFF2-40B4-BE49-F238E27FC236}">
                      <a16:creationId xmlns:a16="http://schemas.microsoft.com/office/drawing/2014/main" id="{B17266BA-9F73-D53E-6D7F-2DD5D254F1E9}"/>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rapezoid 114">
                  <a:extLst>
                    <a:ext uri="{FF2B5EF4-FFF2-40B4-BE49-F238E27FC236}">
                      <a16:creationId xmlns:a16="http://schemas.microsoft.com/office/drawing/2014/main" id="{FBFFBE35-24DF-AD8C-77D2-B61364570354}"/>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5" name="Oval 104">
                <a:extLst>
                  <a:ext uri="{FF2B5EF4-FFF2-40B4-BE49-F238E27FC236}">
                    <a16:creationId xmlns:a16="http://schemas.microsoft.com/office/drawing/2014/main" id="{F6603E18-2F1F-DFD6-D8BE-60120692426C}"/>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5307B5E0-9146-31EA-1C28-C5BB02ED7D65}"/>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67">
              <a:extLst>
                <a:ext uri="{FF2B5EF4-FFF2-40B4-BE49-F238E27FC236}">
                  <a16:creationId xmlns:a16="http://schemas.microsoft.com/office/drawing/2014/main" id="{C0D2641A-5649-31B3-7A1D-A576EFCAB28D}"/>
                </a:ext>
              </a:extLst>
            </p:cNvPr>
            <p:cNvGrpSpPr/>
            <p:nvPr/>
          </p:nvGrpSpPr>
          <p:grpSpPr>
            <a:xfrm rot="3964948">
              <a:off x="3047837" y="2527156"/>
              <a:ext cx="846586" cy="157044"/>
              <a:chOff x="6764312" y="5017957"/>
              <a:chExt cx="3174167" cy="544643"/>
            </a:xfrm>
          </p:grpSpPr>
          <p:sp>
            <p:nvSpPr>
              <p:cNvPr id="95" name="Rounded Rectangle 68">
                <a:extLst>
                  <a:ext uri="{FF2B5EF4-FFF2-40B4-BE49-F238E27FC236}">
                    <a16:creationId xmlns:a16="http://schemas.microsoft.com/office/drawing/2014/main" id="{2475BE18-1143-9859-2443-0D5A44F30414}"/>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115">
                <a:extLst>
                  <a:ext uri="{FF2B5EF4-FFF2-40B4-BE49-F238E27FC236}">
                    <a16:creationId xmlns:a16="http://schemas.microsoft.com/office/drawing/2014/main" id="{A5977840-A91E-5684-67E5-F78F2630FDE1}"/>
                  </a:ext>
                </a:extLst>
              </p:cNvPr>
              <p:cNvGrpSpPr/>
              <p:nvPr/>
            </p:nvGrpSpPr>
            <p:grpSpPr>
              <a:xfrm>
                <a:off x="6764312" y="5017957"/>
                <a:ext cx="3174167" cy="543394"/>
                <a:chOff x="4419600" y="6019800"/>
                <a:chExt cx="4553263" cy="718278"/>
              </a:xfrm>
            </p:grpSpPr>
            <p:sp>
              <p:nvSpPr>
                <p:cNvPr id="97" name="Multiply 70">
                  <a:extLst>
                    <a:ext uri="{FF2B5EF4-FFF2-40B4-BE49-F238E27FC236}">
                      <a16:creationId xmlns:a16="http://schemas.microsoft.com/office/drawing/2014/main" id="{143F7B73-499D-EE40-F36F-73D16967548A}"/>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Multiply 71">
                  <a:extLst>
                    <a:ext uri="{FF2B5EF4-FFF2-40B4-BE49-F238E27FC236}">
                      <a16:creationId xmlns:a16="http://schemas.microsoft.com/office/drawing/2014/main" id="{988E8009-542E-B4F3-646A-7FA2A9FE33AC}"/>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04F87023-BE97-CED7-7AE4-0D10AEF10E41}"/>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Diamond 99">
                  <a:extLst>
                    <a:ext uri="{FF2B5EF4-FFF2-40B4-BE49-F238E27FC236}">
                      <a16:creationId xmlns:a16="http://schemas.microsoft.com/office/drawing/2014/main" id="{C518DC25-80CB-610E-F19B-74E112092248}"/>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ultiply 74">
                  <a:extLst>
                    <a:ext uri="{FF2B5EF4-FFF2-40B4-BE49-F238E27FC236}">
                      <a16:creationId xmlns:a16="http://schemas.microsoft.com/office/drawing/2014/main" id="{7787838B-21F3-CF83-070E-A6EC358E4E82}"/>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a:extLst>
                    <a:ext uri="{FF2B5EF4-FFF2-40B4-BE49-F238E27FC236}">
                      <a16:creationId xmlns:a16="http://schemas.microsoft.com/office/drawing/2014/main" id="{BC4F4909-0836-E15D-365B-87919672EF1B}"/>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ultiply 76">
                  <a:extLst>
                    <a:ext uri="{FF2B5EF4-FFF2-40B4-BE49-F238E27FC236}">
                      <a16:creationId xmlns:a16="http://schemas.microsoft.com/office/drawing/2014/main" id="{448A49BF-110C-D169-904F-86CB86F7AC92}"/>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1" name="Oval 60">
              <a:extLst>
                <a:ext uri="{FF2B5EF4-FFF2-40B4-BE49-F238E27FC236}">
                  <a16:creationId xmlns:a16="http://schemas.microsoft.com/office/drawing/2014/main" id="{5C7F1302-6DF6-F084-39D2-A929CD568DF3}"/>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 Diagonal Corner Rectangle 82">
              <a:extLst>
                <a:ext uri="{FF2B5EF4-FFF2-40B4-BE49-F238E27FC236}">
                  <a16:creationId xmlns:a16="http://schemas.microsoft.com/office/drawing/2014/main" id="{8B1C046E-2586-39FB-DA35-20AB61099F08}"/>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Delay 62">
              <a:extLst>
                <a:ext uri="{FF2B5EF4-FFF2-40B4-BE49-F238E27FC236}">
                  <a16:creationId xmlns:a16="http://schemas.microsoft.com/office/drawing/2014/main" id="{DC4B8A5B-9C8C-8242-EE74-98FB446E2B01}"/>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84">
              <a:extLst>
                <a:ext uri="{FF2B5EF4-FFF2-40B4-BE49-F238E27FC236}">
                  <a16:creationId xmlns:a16="http://schemas.microsoft.com/office/drawing/2014/main" id="{E74BC6EF-42E6-BF83-6345-ABF158A6A900}"/>
                </a:ext>
              </a:extLst>
            </p:cNvPr>
            <p:cNvGrpSpPr/>
            <p:nvPr/>
          </p:nvGrpSpPr>
          <p:grpSpPr>
            <a:xfrm rot="17635052" flipH="1">
              <a:off x="3277333" y="2527157"/>
              <a:ext cx="846586" cy="157044"/>
              <a:chOff x="6764312" y="5017957"/>
              <a:chExt cx="3174167" cy="544643"/>
            </a:xfrm>
          </p:grpSpPr>
          <p:sp>
            <p:nvSpPr>
              <p:cNvPr id="86" name="Rounded Rectangle 85">
                <a:extLst>
                  <a:ext uri="{FF2B5EF4-FFF2-40B4-BE49-F238E27FC236}">
                    <a16:creationId xmlns:a16="http://schemas.microsoft.com/office/drawing/2014/main" id="{7CE1F502-D831-C710-03A3-65C271096A5E}"/>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115">
                <a:extLst>
                  <a:ext uri="{FF2B5EF4-FFF2-40B4-BE49-F238E27FC236}">
                    <a16:creationId xmlns:a16="http://schemas.microsoft.com/office/drawing/2014/main" id="{1BD9E9DF-6C94-FB0D-5790-27ADA0128C2B}"/>
                  </a:ext>
                </a:extLst>
              </p:cNvPr>
              <p:cNvGrpSpPr/>
              <p:nvPr/>
            </p:nvGrpSpPr>
            <p:grpSpPr>
              <a:xfrm>
                <a:off x="6764312" y="5017957"/>
                <a:ext cx="3174167" cy="543394"/>
                <a:chOff x="4419600" y="6019800"/>
                <a:chExt cx="4553263" cy="718278"/>
              </a:xfrm>
            </p:grpSpPr>
            <p:sp>
              <p:nvSpPr>
                <p:cNvPr id="88" name="Multiply 87">
                  <a:extLst>
                    <a:ext uri="{FF2B5EF4-FFF2-40B4-BE49-F238E27FC236}">
                      <a16:creationId xmlns:a16="http://schemas.microsoft.com/office/drawing/2014/main" id="{6A1B2BD8-BB02-8690-29AA-485F92732D6D}"/>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ultiply 88">
                  <a:extLst>
                    <a:ext uri="{FF2B5EF4-FFF2-40B4-BE49-F238E27FC236}">
                      <a16:creationId xmlns:a16="http://schemas.microsoft.com/office/drawing/2014/main" id="{FABA6DFD-439D-4F90-6BA1-AAE4C66F0EAF}"/>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iamond 89">
                  <a:extLst>
                    <a:ext uri="{FF2B5EF4-FFF2-40B4-BE49-F238E27FC236}">
                      <a16:creationId xmlns:a16="http://schemas.microsoft.com/office/drawing/2014/main" id="{7516AF61-BAA3-CB17-1095-E50723A398E8}"/>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a:extLst>
                    <a:ext uri="{FF2B5EF4-FFF2-40B4-BE49-F238E27FC236}">
                      <a16:creationId xmlns:a16="http://schemas.microsoft.com/office/drawing/2014/main" id="{7C824D8D-8310-8AA9-35C3-5859839B49D5}"/>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ultiply 91">
                  <a:extLst>
                    <a:ext uri="{FF2B5EF4-FFF2-40B4-BE49-F238E27FC236}">
                      <a16:creationId xmlns:a16="http://schemas.microsoft.com/office/drawing/2014/main" id="{4C2AC3A5-F98C-7A6F-A4F9-250F74F94440}"/>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3F0AA4A9-3B5E-14B3-E5CD-A872657FA37A}"/>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ultiply 93">
                  <a:extLst>
                    <a:ext uri="{FF2B5EF4-FFF2-40B4-BE49-F238E27FC236}">
                      <a16:creationId xmlns:a16="http://schemas.microsoft.com/office/drawing/2014/main" id="{CD256868-94F6-0BA2-1879-C92FDC168A15}"/>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5" name="Group 94">
              <a:extLst>
                <a:ext uri="{FF2B5EF4-FFF2-40B4-BE49-F238E27FC236}">
                  <a16:creationId xmlns:a16="http://schemas.microsoft.com/office/drawing/2014/main" id="{2CD61838-1401-2B9E-A9D8-859333BF5DEE}"/>
                </a:ext>
              </a:extLst>
            </p:cNvPr>
            <p:cNvGrpSpPr/>
            <p:nvPr/>
          </p:nvGrpSpPr>
          <p:grpSpPr>
            <a:xfrm flipH="1">
              <a:off x="2725269" y="5305541"/>
              <a:ext cx="1764485" cy="211849"/>
              <a:chOff x="6764312" y="5017957"/>
              <a:chExt cx="3174167" cy="544643"/>
            </a:xfrm>
          </p:grpSpPr>
          <p:sp>
            <p:nvSpPr>
              <p:cNvPr id="77" name="Rounded Rectangle 95">
                <a:extLst>
                  <a:ext uri="{FF2B5EF4-FFF2-40B4-BE49-F238E27FC236}">
                    <a16:creationId xmlns:a16="http://schemas.microsoft.com/office/drawing/2014/main" id="{4D34F327-7EB9-8D54-6AA2-BB106E26DDB1}"/>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115">
                <a:extLst>
                  <a:ext uri="{FF2B5EF4-FFF2-40B4-BE49-F238E27FC236}">
                    <a16:creationId xmlns:a16="http://schemas.microsoft.com/office/drawing/2014/main" id="{3DACF114-937D-EC68-ABA6-3F989B2AD31E}"/>
                  </a:ext>
                </a:extLst>
              </p:cNvPr>
              <p:cNvGrpSpPr/>
              <p:nvPr/>
            </p:nvGrpSpPr>
            <p:grpSpPr>
              <a:xfrm>
                <a:off x="6764312" y="5017957"/>
                <a:ext cx="3174167" cy="543394"/>
                <a:chOff x="4419600" y="6019800"/>
                <a:chExt cx="4553263" cy="718278"/>
              </a:xfrm>
            </p:grpSpPr>
            <p:sp>
              <p:nvSpPr>
                <p:cNvPr id="79" name="Multiply 97">
                  <a:extLst>
                    <a:ext uri="{FF2B5EF4-FFF2-40B4-BE49-F238E27FC236}">
                      <a16:creationId xmlns:a16="http://schemas.microsoft.com/office/drawing/2014/main" id="{7F448184-A1EE-3F83-42D1-F2E0E6BCB46E}"/>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ultiply 98">
                  <a:extLst>
                    <a:ext uri="{FF2B5EF4-FFF2-40B4-BE49-F238E27FC236}">
                      <a16:creationId xmlns:a16="http://schemas.microsoft.com/office/drawing/2014/main" id="{60871D6F-5B50-6E82-4EB2-D1BC7F5801C9}"/>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a:extLst>
                    <a:ext uri="{FF2B5EF4-FFF2-40B4-BE49-F238E27FC236}">
                      <a16:creationId xmlns:a16="http://schemas.microsoft.com/office/drawing/2014/main" id="{96474134-E926-92C9-9D8C-440D2B70ACE2}"/>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DCC73DED-EC46-860C-4A5B-AE37B423D021}"/>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ultiply 101">
                  <a:extLst>
                    <a:ext uri="{FF2B5EF4-FFF2-40B4-BE49-F238E27FC236}">
                      <a16:creationId xmlns:a16="http://schemas.microsoft.com/office/drawing/2014/main" id="{CD783E72-4F1E-AF00-BEA6-DEA30293918E}"/>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0EACDCCA-47FD-6B99-6360-DE6AC4550D05}"/>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ultiply 103">
                  <a:extLst>
                    <a:ext uri="{FF2B5EF4-FFF2-40B4-BE49-F238E27FC236}">
                      <a16:creationId xmlns:a16="http://schemas.microsoft.com/office/drawing/2014/main" id="{621FFA8F-AA3B-5FBB-98D3-37172404C68E}"/>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6" name="Rounded Rectangle 83">
              <a:extLst>
                <a:ext uri="{FF2B5EF4-FFF2-40B4-BE49-F238E27FC236}">
                  <a16:creationId xmlns:a16="http://schemas.microsoft.com/office/drawing/2014/main" id="{9B80785B-7DF8-577A-235A-E44F840D9DF6}"/>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84">
              <a:extLst>
                <a:ext uri="{FF2B5EF4-FFF2-40B4-BE49-F238E27FC236}">
                  <a16:creationId xmlns:a16="http://schemas.microsoft.com/office/drawing/2014/main" id="{7BA1D1D3-BD6D-4F3A-61B8-642E4EB23127}"/>
                </a:ext>
              </a:extLst>
            </p:cNvPr>
            <p:cNvGrpSpPr/>
            <p:nvPr/>
          </p:nvGrpSpPr>
          <p:grpSpPr>
            <a:xfrm flipH="1">
              <a:off x="2958376" y="971261"/>
              <a:ext cx="1241512" cy="164101"/>
              <a:chOff x="6764312" y="5017957"/>
              <a:chExt cx="3174167" cy="544643"/>
            </a:xfrm>
          </p:grpSpPr>
          <p:sp>
            <p:nvSpPr>
              <p:cNvPr id="68" name="Rounded Rectangle 268">
                <a:extLst>
                  <a:ext uri="{FF2B5EF4-FFF2-40B4-BE49-F238E27FC236}">
                    <a16:creationId xmlns:a16="http://schemas.microsoft.com/office/drawing/2014/main" id="{F55A32C0-0E53-DBD4-5E69-78572097A636}"/>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115">
                <a:extLst>
                  <a:ext uri="{FF2B5EF4-FFF2-40B4-BE49-F238E27FC236}">
                    <a16:creationId xmlns:a16="http://schemas.microsoft.com/office/drawing/2014/main" id="{84B6845B-EBE6-4569-88FD-50CF285CE088}"/>
                  </a:ext>
                </a:extLst>
              </p:cNvPr>
              <p:cNvGrpSpPr/>
              <p:nvPr/>
            </p:nvGrpSpPr>
            <p:grpSpPr>
              <a:xfrm>
                <a:off x="6764312" y="5017957"/>
                <a:ext cx="3174167" cy="543394"/>
                <a:chOff x="4419600" y="6019800"/>
                <a:chExt cx="4553263" cy="718278"/>
              </a:xfrm>
            </p:grpSpPr>
            <p:sp>
              <p:nvSpPr>
                <p:cNvPr id="70" name="Multiply 270">
                  <a:extLst>
                    <a:ext uri="{FF2B5EF4-FFF2-40B4-BE49-F238E27FC236}">
                      <a16:creationId xmlns:a16="http://schemas.microsoft.com/office/drawing/2014/main" id="{1CFC8326-773E-E310-18E6-75428E2C835D}"/>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ultiply 271">
                  <a:extLst>
                    <a:ext uri="{FF2B5EF4-FFF2-40B4-BE49-F238E27FC236}">
                      <a16:creationId xmlns:a16="http://schemas.microsoft.com/office/drawing/2014/main" id="{F5E33596-5E00-45A1-F357-D749C8BF029B}"/>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77BC880-4856-DD9A-8074-E030B1BA29CC}"/>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D6C4AC6F-9C06-2646-C405-A5ED02593A8C}"/>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ultiply 274">
                  <a:extLst>
                    <a:ext uri="{FF2B5EF4-FFF2-40B4-BE49-F238E27FC236}">
                      <a16:creationId xmlns:a16="http://schemas.microsoft.com/office/drawing/2014/main" id="{A60C3890-12A6-61C4-3A83-DC77A378EB9D}"/>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D1249385-03C4-8238-2E0F-E03947FB3D47}"/>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ultiply 276">
                  <a:extLst>
                    <a:ext uri="{FF2B5EF4-FFF2-40B4-BE49-F238E27FC236}">
                      <a16:creationId xmlns:a16="http://schemas.microsoft.com/office/drawing/2014/main" id="{A0CA19F2-1E69-8DA4-E1D6-12E6FFCCF171}"/>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22" name="Group 121">
            <a:extLst>
              <a:ext uri="{FF2B5EF4-FFF2-40B4-BE49-F238E27FC236}">
                <a16:creationId xmlns:a16="http://schemas.microsoft.com/office/drawing/2014/main" id="{5AB40DBE-5F78-F21C-4DB5-8E1E0D45D215}"/>
              </a:ext>
            </a:extLst>
          </p:cNvPr>
          <p:cNvGrpSpPr/>
          <p:nvPr/>
        </p:nvGrpSpPr>
        <p:grpSpPr>
          <a:xfrm>
            <a:off x="9178888" y="2330793"/>
            <a:ext cx="1008055" cy="2550714"/>
            <a:chOff x="6934200" y="1265656"/>
            <a:chExt cx="1985484" cy="4373144"/>
          </a:xfrm>
        </p:grpSpPr>
        <p:sp>
          <p:nvSpPr>
            <p:cNvPr id="123" name="Oval 122">
              <a:extLst>
                <a:ext uri="{FF2B5EF4-FFF2-40B4-BE49-F238E27FC236}">
                  <a16:creationId xmlns:a16="http://schemas.microsoft.com/office/drawing/2014/main" id="{D3B49477-10F2-A2C0-693A-B9EEBF563A69}"/>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D2C7A927-71EC-9083-A80C-8D0EF4A4184F}"/>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124">
              <a:extLst>
                <a:ext uri="{FF2B5EF4-FFF2-40B4-BE49-F238E27FC236}">
                  <a16:creationId xmlns:a16="http://schemas.microsoft.com/office/drawing/2014/main" id="{15EFE452-6F82-CCE1-6E33-CE18664F1273}"/>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E87ABF08-0294-7926-5D31-59BBF105AC92}"/>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10D98716-FA36-3B5E-F590-1A4DF72DF8FE}"/>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a:extLst>
                <a:ext uri="{FF2B5EF4-FFF2-40B4-BE49-F238E27FC236}">
                  <a16:creationId xmlns:a16="http://schemas.microsoft.com/office/drawing/2014/main" id="{8D4A6099-8421-EBC6-B687-3FDCBEA9D8EF}"/>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128">
              <a:extLst>
                <a:ext uri="{FF2B5EF4-FFF2-40B4-BE49-F238E27FC236}">
                  <a16:creationId xmlns:a16="http://schemas.microsoft.com/office/drawing/2014/main" id="{CE76C2DF-4F1C-BAFC-4E6A-2F729DF1F2BF}"/>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loud 129">
              <a:extLst>
                <a:ext uri="{FF2B5EF4-FFF2-40B4-BE49-F238E27FC236}">
                  <a16:creationId xmlns:a16="http://schemas.microsoft.com/office/drawing/2014/main" id="{F335BDD2-F994-3DFB-444C-8920E70F5FD3}"/>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loud 130">
              <a:extLst>
                <a:ext uri="{FF2B5EF4-FFF2-40B4-BE49-F238E27FC236}">
                  <a16:creationId xmlns:a16="http://schemas.microsoft.com/office/drawing/2014/main" id="{32980B08-DDEA-3F91-D9EA-80698535C002}"/>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a:extLst>
                <a:ext uri="{FF2B5EF4-FFF2-40B4-BE49-F238E27FC236}">
                  <a16:creationId xmlns:a16="http://schemas.microsoft.com/office/drawing/2014/main" id="{811E5E26-8A93-F0B7-DE76-BC1EA8DC4C11}"/>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Isosceles Triangle 132">
              <a:extLst>
                <a:ext uri="{FF2B5EF4-FFF2-40B4-BE49-F238E27FC236}">
                  <a16:creationId xmlns:a16="http://schemas.microsoft.com/office/drawing/2014/main" id="{AEA2E493-DCF2-7A99-D2EE-FA3A01BDAAFB}"/>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24">
              <a:extLst>
                <a:ext uri="{FF2B5EF4-FFF2-40B4-BE49-F238E27FC236}">
                  <a16:creationId xmlns:a16="http://schemas.microsoft.com/office/drawing/2014/main" id="{1EA4E088-3854-BF5A-8E7D-C61620C4C7E6}"/>
                </a:ext>
              </a:extLst>
            </p:cNvPr>
            <p:cNvGrpSpPr/>
            <p:nvPr/>
          </p:nvGrpSpPr>
          <p:grpSpPr>
            <a:xfrm>
              <a:off x="7108136" y="2388756"/>
              <a:ext cx="1544360" cy="2210894"/>
              <a:chOff x="4553133" y="901823"/>
              <a:chExt cx="2186627" cy="3449921"/>
            </a:xfrm>
          </p:grpSpPr>
          <p:sp>
            <p:nvSpPr>
              <p:cNvPr id="201" name="Double Wave 23">
                <a:extLst>
                  <a:ext uri="{FF2B5EF4-FFF2-40B4-BE49-F238E27FC236}">
                    <a16:creationId xmlns:a16="http://schemas.microsoft.com/office/drawing/2014/main" id="{355038F8-DCD6-2BAF-7BA5-B8BC4BEDEFBF}"/>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2" name="Group 16">
                <a:extLst>
                  <a:ext uri="{FF2B5EF4-FFF2-40B4-BE49-F238E27FC236}">
                    <a16:creationId xmlns:a16="http://schemas.microsoft.com/office/drawing/2014/main" id="{D37D67F6-F959-B4D2-685B-350593C5D771}"/>
                  </a:ext>
                </a:extLst>
              </p:cNvPr>
              <p:cNvGrpSpPr/>
              <p:nvPr/>
            </p:nvGrpSpPr>
            <p:grpSpPr>
              <a:xfrm>
                <a:off x="4694566" y="901823"/>
                <a:ext cx="2045194" cy="1982724"/>
                <a:chOff x="2594848" y="2213440"/>
                <a:chExt cx="2045194" cy="1982724"/>
              </a:xfrm>
              <a:solidFill>
                <a:srgbClr val="E0C13C"/>
              </a:solidFill>
            </p:grpSpPr>
            <p:sp>
              <p:nvSpPr>
                <p:cNvPr id="203" name="Pie 17">
                  <a:extLst>
                    <a:ext uri="{FF2B5EF4-FFF2-40B4-BE49-F238E27FC236}">
                      <a16:creationId xmlns:a16="http://schemas.microsoft.com/office/drawing/2014/main" id="{C00873DB-2EE4-0B9D-71F5-44AAB446F3E2}"/>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04" name="Group 5">
                  <a:extLst>
                    <a:ext uri="{FF2B5EF4-FFF2-40B4-BE49-F238E27FC236}">
                      <a16:creationId xmlns:a16="http://schemas.microsoft.com/office/drawing/2014/main" id="{90E08863-8D17-3E7A-521C-67D674F8FE1F}"/>
                    </a:ext>
                  </a:extLst>
                </p:cNvPr>
                <p:cNvGrpSpPr/>
                <p:nvPr/>
              </p:nvGrpSpPr>
              <p:grpSpPr>
                <a:xfrm>
                  <a:off x="2840416" y="2333435"/>
                  <a:ext cx="1586009" cy="1634505"/>
                  <a:chOff x="2838154" y="2333435"/>
                  <a:chExt cx="1586009" cy="1634505"/>
                </a:xfrm>
                <a:grpFill/>
              </p:grpSpPr>
              <p:sp>
                <p:nvSpPr>
                  <p:cNvPr id="205" name="Moon 3">
                    <a:extLst>
                      <a:ext uri="{FF2B5EF4-FFF2-40B4-BE49-F238E27FC236}">
                        <a16:creationId xmlns:a16="http://schemas.microsoft.com/office/drawing/2014/main" id="{61CCA652-DA95-4A6F-5B98-20F82C4845E7}"/>
                      </a:ext>
                    </a:extLst>
                  </p:cNvPr>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Moon 20">
                    <a:extLst>
                      <a:ext uri="{FF2B5EF4-FFF2-40B4-BE49-F238E27FC236}">
                        <a16:creationId xmlns:a16="http://schemas.microsoft.com/office/drawing/2014/main" id="{22BAD680-7D99-7F2E-4786-B713DE0A5D89}"/>
                      </a:ext>
                    </a:extLst>
                  </p:cNvPr>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35" name="Oval 134">
              <a:extLst>
                <a:ext uri="{FF2B5EF4-FFF2-40B4-BE49-F238E27FC236}">
                  <a16:creationId xmlns:a16="http://schemas.microsoft.com/office/drawing/2014/main" id="{557C6EA8-6D72-EE69-46FC-BD40B846AF14}"/>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58">
              <a:extLst>
                <a:ext uri="{FF2B5EF4-FFF2-40B4-BE49-F238E27FC236}">
                  <a16:creationId xmlns:a16="http://schemas.microsoft.com/office/drawing/2014/main" id="{41EE60B9-F106-24E5-36B5-2F5A23804634}"/>
                </a:ext>
              </a:extLst>
            </p:cNvPr>
            <p:cNvGrpSpPr/>
            <p:nvPr/>
          </p:nvGrpSpPr>
          <p:grpSpPr>
            <a:xfrm rot="175281">
              <a:off x="7281771" y="4966315"/>
              <a:ext cx="1319546" cy="446802"/>
              <a:chOff x="3810000" y="1677648"/>
              <a:chExt cx="4705061" cy="1827552"/>
            </a:xfrm>
          </p:grpSpPr>
          <p:grpSp>
            <p:nvGrpSpPr>
              <p:cNvPr id="171" name="Group 37">
                <a:extLst>
                  <a:ext uri="{FF2B5EF4-FFF2-40B4-BE49-F238E27FC236}">
                    <a16:creationId xmlns:a16="http://schemas.microsoft.com/office/drawing/2014/main" id="{20BE038A-8EF8-1813-1380-23B16499E9C6}"/>
                  </a:ext>
                </a:extLst>
              </p:cNvPr>
              <p:cNvGrpSpPr/>
              <p:nvPr/>
            </p:nvGrpSpPr>
            <p:grpSpPr>
              <a:xfrm>
                <a:off x="3810000" y="1828800"/>
                <a:ext cx="1776984" cy="1676400"/>
                <a:chOff x="3810000" y="1828800"/>
                <a:chExt cx="4038600" cy="3810000"/>
              </a:xfrm>
            </p:grpSpPr>
            <p:sp>
              <p:nvSpPr>
                <p:cNvPr id="192" name="Half Frame 191">
                  <a:extLst>
                    <a:ext uri="{FF2B5EF4-FFF2-40B4-BE49-F238E27FC236}">
                      <a16:creationId xmlns:a16="http://schemas.microsoft.com/office/drawing/2014/main" id="{7CA8B6DA-26DF-7F7B-34B7-C4B9AECA70E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3" name="Half Frame 192">
                  <a:extLst>
                    <a:ext uri="{FF2B5EF4-FFF2-40B4-BE49-F238E27FC236}">
                      <a16:creationId xmlns:a16="http://schemas.microsoft.com/office/drawing/2014/main" id="{341196AC-7D34-13B1-892F-168DAC27BF1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4" name="Half Frame 193">
                  <a:extLst>
                    <a:ext uri="{FF2B5EF4-FFF2-40B4-BE49-F238E27FC236}">
                      <a16:creationId xmlns:a16="http://schemas.microsoft.com/office/drawing/2014/main" id="{B4D0A753-FCC3-726B-A9B9-3BB057619D2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Half Frame 194">
                  <a:extLst>
                    <a:ext uri="{FF2B5EF4-FFF2-40B4-BE49-F238E27FC236}">
                      <a16:creationId xmlns:a16="http://schemas.microsoft.com/office/drawing/2014/main" id="{71896C13-A108-E24A-0E0E-6AD9A0CF051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6" name="Donut 775">
                  <a:extLst>
                    <a:ext uri="{FF2B5EF4-FFF2-40B4-BE49-F238E27FC236}">
                      <a16:creationId xmlns:a16="http://schemas.microsoft.com/office/drawing/2014/main" id="{50C1A5EA-6198-1000-40A0-7D1A34D4298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7" name="Diamond 196">
                  <a:extLst>
                    <a:ext uri="{FF2B5EF4-FFF2-40B4-BE49-F238E27FC236}">
                      <a16:creationId xmlns:a16="http://schemas.microsoft.com/office/drawing/2014/main" id="{69A3B26E-F11C-5385-430B-76399215913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Diamond 197">
                  <a:extLst>
                    <a:ext uri="{FF2B5EF4-FFF2-40B4-BE49-F238E27FC236}">
                      <a16:creationId xmlns:a16="http://schemas.microsoft.com/office/drawing/2014/main" id="{509D4A47-DA90-3AA4-4282-FE6CB9F2066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Diamond 198">
                  <a:extLst>
                    <a:ext uri="{FF2B5EF4-FFF2-40B4-BE49-F238E27FC236}">
                      <a16:creationId xmlns:a16="http://schemas.microsoft.com/office/drawing/2014/main" id="{E6789A5B-081A-FB5D-3C6A-DD50972FA813}"/>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Diamond 199">
                  <a:extLst>
                    <a:ext uri="{FF2B5EF4-FFF2-40B4-BE49-F238E27FC236}">
                      <a16:creationId xmlns:a16="http://schemas.microsoft.com/office/drawing/2014/main" id="{311DA173-16F1-6C25-2144-922295F44C0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38">
                <a:extLst>
                  <a:ext uri="{FF2B5EF4-FFF2-40B4-BE49-F238E27FC236}">
                    <a16:creationId xmlns:a16="http://schemas.microsoft.com/office/drawing/2014/main" id="{33C048CF-00DC-2678-39AF-A49B428DA477}"/>
                  </a:ext>
                </a:extLst>
              </p:cNvPr>
              <p:cNvGrpSpPr/>
              <p:nvPr/>
            </p:nvGrpSpPr>
            <p:grpSpPr>
              <a:xfrm>
                <a:off x="5314014" y="1757596"/>
                <a:ext cx="1776984" cy="1676400"/>
                <a:chOff x="3810000" y="1828800"/>
                <a:chExt cx="4038600" cy="3810000"/>
              </a:xfrm>
            </p:grpSpPr>
            <p:sp>
              <p:nvSpPr>
                <p:cNvPr id="183" name="Half Frame 182">
                  <a:extLst>
                    <a:ext uri="{FF2B5EF4-FFF2-40B4-BE49-F238E27FC236}">
                      <a16:creationId xmlns:a16="http://schemas.microsoft.com/office/drawing/2014/main" id="{B166252E-D28E-7F24-0081-B765554F98A9}"/>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4" name="Half Frame 183">
                  <a:extLst>
                    <a:ext uri="{FF2B5EF4-FFF2-40B4-BE49-F238E27FC236}">
                      <a16:creationId xmlns:a16="http://schemas.microsoft.com/office/drawing/2014/main" id="{878B86A8-85A7-1B2B-7808-DE8F97FD40F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5" name="Half Frame 184">
                  <a:extLst>
                    <a:ext uri="{FF2B5EF4-FFF2-40B4-BE49-F238E27FC236}">
                      <a16:creationId xmlns:a16="http://schemas.microsoft.com/office/drawing/2014/main" id="{FED23A6A-682E-6C40-301C-EF60ACB4D69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6" name="Half Frame 185">
                  <a:extLst>
                    <a:ext uri="{FF2B5EF4-FFF2-40B4-BE49-F238E27FC236}">
                      <a16:creationId xmlns:a16="http://schemas.microsoft.com/office/drawing/2014/main" id="{B4895CA0-F8D6-340A-3E4E-47C2B51A0F1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7" name="Donut 766">
                  <a:extLst>
                    <a:ext uri="{FF2B5EF4-FFF2-40B4-BE49-F238E27FC236}">
                      <a16:creationId xmlns:a16="http://schemas.microsoft.com/office/drawing/2014/main" id="{39B62BA9-4AF3-E80D-EF48-4689813D9D96}"/>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8" name="Diamond 187">
                  <a:extLst>
                    <a:ext uri="{FF2B5EF4-FFF2-40B4-BE49-F238E27FC236}">
                      <a16:creationId xmlns:a16="http://schemas.microsoft.com/office/drawing/2014/main" id="{1DD1F3C5-945B-2958-95F1-5D6916EDAA2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Diamond 188">
                  <a:extLst>
                    <a:ext uri="{FF2B5EF4-FFF2-40B4-BE49-F238E27FC236}">
                      <a16:creationId xmlns:a16="http://schemas.microsoft.com/office/drawing/2014/main" id="{EA82884C-3649-0F6B-BA10-16706B8F85C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Diamond 189">
                  <a:extLst>
                    <a:ext uri="{FF2B5EF4-FFF2-40B4-BE49-F238E27FC236}">
                      <a16:creationId xmlns:a16="http://schemas.microsoft.com/office/drawing/2014/main" id="{303DA1C8-401C-9671-B05E-68477A46FBE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Diamond 190">
                  <a:extLst>
                    <a:ext uri="{FF2B5EF4-FFF2-40B4-BE49-F238E27FC236}">
                      <a16:creationId xmlns:a16="http://schemas.microsoft.com/office/drawing/2014/main" id="{5755A687-EC22-1279-EF9B-BDF3381D5752}"/>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48">
                <a:extLst>
                  <a:ext uri="{FF2B5EF4-FFF2-40B4-BE49-F238E27FC236}">
                    <a16:creationId xmlns:a16="http://schemas.microsoft.com/office/drawing/2014/main" id="{1224111A-DB1B-4352-558D-CB50A6B74310}"/>
                  </a:ext>
                </a:extLst>
              </p:cNvPr>
              <p:cNvGrpSpPr/>
              <p:nvPr/>
            </p:nvGrpSpPr>
            <p:grpSpPr>
              <a:xfrm>
                <a:off x="6738077" y="1677648"/>
                <a:ext cx="1776984" cy="1676400"/>
                <a:chOff x="3810000" y="1828800"/>
                <a:chExt cx="4038600" cy="3810000"/>
              </a:xfrm>
            </p:grpSpPr>
            <p:sp>
              <p:nvSpPr>
                <p:cNvPr id="174" name="Half Frame 173">
                  <a:extLst>
                    <a:ext uri="{FF2B5EF4-FFF2-40B4-BE49-F238E27FC236}">
                      <a16:creationId xmlns:a16="http://schemas.microsoft.com/office/drawing/2014/main" id="{32C2F358-315B-920F-F661-7E452565C15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5" name="Half Frame 50">
                  <a:extLst>
                    <a:ext uri="{FF2B5EF4-FFF2-40B4-BE49-F238E27FC236}">
                      <a16:creationId xmlns:a16="http://schemas.microsoft.com/office/drawing/2014/main" id="{A6C3747C-749C-3DC1-9B4A-90823FCE57D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6" name="Half Frame 51">
                  <a:extLst>
                    <a:ext uri="{FF2B5EF4-FFF2-40B4-BE49-F238E27FC236}">
                      <a16:creationId xmlns:a16="http://schemas.microsoft.com/office/drawing/2014/main" id="{623B507A-6123-F665-C843-4B54ED9AB67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Half Frame 52">
                  <a:extLst>
                    <a:ext uri="{FF2B5EF4-FFF2-40B4-BE49-F238E27FC236}">
                      <a16:creationId xmlns:a16="http://schemas.microsoft.com/office/drawing/2014/main" id="{0E444194-5BF5-D54C-05D3-9225870276B3}"/>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8" name="Donut 757">
                  <a:extLst>
                    <a:ext uri="{FF2B5EF4-FFF2-40B4-BE49-F238E27FC236}">
                      <a16:creationId xmlns:a16="http://schemas.microsoft.com/office/drawing/2014/main" id="{EBD200A7-88E3-0344-3ED4-29187914E26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Diamond 178">
                  <a:extLst>
                    <a:ext uri="{FF2B5EF4-FFF2-40B4-BE49-F238E27FC236}">
                      <a16:creationId xmlns:a16="http://schemas.microsoft.com/office/drawing/2014/main" id="{9EC310B9-DBCA-552C-7B9A-E9C565271C2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a:extLst>
                    <a:ext uri="{FF2B5EF4-FFF2-40B4-BE49-F238E27FC236}">
                      <a16:creationId xmlns:a16="http://schemas.microsoft.com/office/drawing/2014/main" id="{7F77012F-2B2E-34D3-9C9B-207C319DCB3E}"/>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a:extLst>
                    <a:ext uri="{FF2B5EF4-FFF2-40B4-BE49-F238E27FC236}">
                      <a16:creationId xmlns:a16="http://schemas.microsoft.com/office/drawing/2014/main" id="{03D3953C-29FC-74E9-5488-651310E8D28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a:extLst>
                    <a:ext uri="{FF2B5EF4-FFF2-40B4-BE49-F238E27FC236}">
                      <a16:creationId xmlns:a16="http://schemas.microsoft.com/office/drawing/2014/main" id="{4D98BDC6-8CDE-1C8A-A0B6-952258F1FAA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7" name="Cloud 136">
              <a:extLst>
                <a:ext uri="{FF2B5EF4-FFF2-40B4-BE49-F238E27FC236}">
                  <a16:creationId xmlns:a16="http://schemas.microsoft.com/office/drawing/2014/main" id="{0278EE15-A887-085D-8F52-0CA7ED3AE451}"/>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7BB44CDA-45ED-A3D2-B1C3-BD81A126EC46}"/>
                </a:ext>
              </a:extLst>
            </p:cNvPr>
            <p:cNvGrpSpPr/>
            <p:nvPr/>
          </p:nvGrpSpPr>
          <p:grpSpPr>
            <a:xfrm>
              <a:off x="7162023" y="1568903"/>
              <a:ext cx="1544762" cy="259293"/>
              <a:chOff x="7105896" y="1557210"/>
              <a:chExt cx="1544762" cy="488119"/>
            </a:xfrm>
          </p:grpSpPr>
          <p:sp>
            <p:nvSpPr>
              <p:cNvPr id="139" name="Rounded Rectangle 15">
                <a:extLst>
                  <a:ext uri="{FF2B5EF4-FFF2-40B4-BE49-F238E27FC236}">
                    <a16:creationId xmlns:a16="http://schemas.microsoft.com/office/drawing/2014/main" id="{2C09C354-1F60-4FDF-4033-944BB0DF73D8}"/>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59">
                <a:extLst>
                  <a:ext uri="{FF2B5EF4-FFF2-40B4-BE49-F238E27FC236}">
                    <a16:creationId xmlns:a16="http://schemas.microsoft.com/office/drawing/2014/main" id="{7A7DCCB1-9773-6AFF-3FE9-AA52DF5582E9}"/>
                  </a:ext>
                </a:extLst>
              </p:cNvPr>
              <p:cNvGrpSpPr/>
              <p:nvPr/>
            </p:nvGrpSpPr>
            <p:grpSpPr>
              <a:xfrm rot="160736">
                <a:off x="7230848" y="1557210"/>
                <a:ext cx="1269517" cy="488119"/>
                <a:chOff x="3810000" y="1677648"/>
                <a:chExt cx="4705061" cy="1827552"/>
              </a:xfrm>
            </p:grpSpPr>
            <p:grpSp>
              <p:nvGrpSpPr>
                <p:cNvPr id="141" name="Group 37">
                  <a:extLst>
                    <a:ext uri="{FF2B5EF4-FFF2-40B4-BE49-F238E27FC236}">
                      <a16:creationId xmlns:a16="http://schemas.microsoft.com/office/drawing/2014/main" id="{3C73FEB7-DA63-8122-3367-84FFA948A0F1}"/>
                    </a:ext>
                  </a:extLst>
                </p:cNvPr>
                <p:cNvGrpSpPr/>
                <p:nvPr/>
              </p:nvGrpSpPr>
              <p:grpSpPr>
                <a:xfrm>
                  <a:off x="3810000" y="1828800"/>
                  <a:ext cx="1776984" cy="1676400"/>
                  <a:chOff x="3810000" y="1828800"/>
                  <a:chExt cx="4038600" cy="3810000"/>
                </a:xfrm>
              </p:grpSpPr>
              <p:sp>
                <p:nvSpPr>
                  <p:cNvPr id="162" name="Half Frame 161">
                    <a:extLst>
                      <a:ext uri="{FF2B5EF4-FFF2-40B4-BE49-F238E27FC236}">
                        <a16:creationId xmlns:a16="http://schemas.microsoft.com/office/drawing/2014/main" id="{42784385-96D7-A3FA-79B7-D356780C13F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Half Frame 162">
                    <a:extLst>
                      <a:ext uri="{FF2B5EF4-FFF2-40B4-BE49-F238E27FC236}">
                        <a16:creationId xmlns:a16="http://schemas.microsoft.com/office/drawing/2014/main" id="{910A58C4-91EA-EF5E-D4FD-B140BFA1FDB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Half Frame 163">
                    <a:extLst>
                      <a:ext uri="{FF2B5EF4-FFF2-40B4-BE49-F238E27FC236}">
                        <a16:creationId xmlns:a16="http://schemas.microsoft.com/office/drawing/2014/main" id="{12D52E20-BD0D-BD13-96DD-7F4104D3D1A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5" name="Half Frame 164">
                    <a:extLst>
                      <a:ext uri="{FF2B5EF4-FFF2-40B4-BE49-F238E27FC236}">
                        <a16:creationId xmlns:a16="http://schemas.microsoft.com/office/drawing/2014/main" id="{2666DCA9-8A6D-829C-AEA4-1860182328C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Donut 745">
                    <a:extLst>
                      <a:ext uri="{FF2B5EF4-FFF2-40B4-BE49-F238E27FC236}">
                        <a16:creationId xmlns:a16="http://schemas.microsoft.com/office/drawing/2014/main" id="{08792214-CE7C-BBC0-17D7-828625C603A3}"/>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Diamond 166">
                    <a:extLst>
                      <a:ext uri="{FF2B5EF4-FFF2-40B4-BE49-F238E27FC236}">
                        <a16:creationId xmlns:a16="http://schemas.microsoft.com/office/drawing/2014/main" id="{78DD6B60-2ED0-4CF8-1F3C-57DD32B51640}"/>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Diamond 167">
                    <a:extLst>
                      <a:ext uri="{FF2B5EF4-FFF2-40B4-BE49-F238E27FC236}">
                        <a16:creationId xmlns:a16="http://schemas.microsoft.com/office/drawing/2014/main" id="{50B16DFE-B481-7E4F-6CAB-0036589D021B}"/>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Diamond 168">
                    <a:extLst>
                      <a:ext uri="{FF2B5EF4-FFF2-40B4-BE49-F238E27FC236}">
                        <a16:creationId xmlns:a16="http://schemas.microsoft.com/office/drawing/2014/main" id="{90DDF62C-4BF4-6804-F60D-853D6074752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Diamond 169">
                    <a:extLst>
                      <a:ext uri="{FF2B5EF4-FFF2-40B4-BE49-F238E27FC236}">
                        <a16:creationId xmlns:a16="http://schemas.microsoft.com/office/drawing/2014/main" id="{00DE70F8-B4E1-D17D-1C21-5125F0AB49A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38">
                  <a:extLst>
                    <a:ext uri="{FF2B5EF4-FFF2-40B4-BE49-F238E27FC236}">
                      <a16:creationId xmlns:a16="http://schemas.microsoft.com/office/drawing/2014/main" id="{44B0F770-B474-5389-C0E8-5968AB5A3B1C}"/>
                    </a:ext>
                  </a:extLst>
                </p:cNvPr>
                <p:cNvGrpSpPr/>
                <p:nvPr/>
              </p:nvGrpSpPr>
              <p:grpSpPr>
                <a:xfrm>
                  <a:off x="5314014" y="1757596"/>
                  <a:ext cx="1776984" cy="1676400"/>
                  <a:chOff x="3810000" y="1828800"/>
                  <a:chExt cx="4038600" cy="3810000"/>
                </a:xfrm>
              </p:grpSpPr>
              <p:sp>
                <p:nvSpPr>
                  <p:cNvPr id="153" name="Half Frame 152">
                    <a:extLst>
                      <a:ext uri="{FF2B5EF4-FFF2-40B4-BE49-F238E27FC236}">
                        <a16:creationId xmlns:a16="http://schemas.microsoft.com/office/drawing/2014/main" id="{2E1C86B9-B9C4-E1B4-BE04-D6B00137F844}"/>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Half Frame 153">
                    <a:extLst>
                      <a:ext uri="{FF2B5EF4-FFF2-40B4-BE49-F238E27FC236}">
                        <a16:creationId xmlns:a16="http://schemas.microsoft.com/office/drawing/2014/main" id="{6D44AA4F-189E-A016-20DC-61333ED0B394}"/>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Half Frame 154">
                    <a:extLst>
                      <a:ext uri="{FF2B5EF4-FFF2-40B4-BE49-F238E27FC236}">
                        <a16:creationId xmlns:a16="http://schemas.microsoft.com/office/drawing/2014/main" id="{82D4335D-BD9B-1393-5D90-66EE9DC5BD2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 name="Half Frame 155">
                    <a:extLst>
                      <a:ext uri="{FF2B5EF4-FFF2-40B4-BE49-F238E27FC236}">
                        <a16:creationId xmlns:a16="http://schemas.microsoft.com/office/drawing/2014/main" id="{749D4196-292F-4CAE-1F25-963A17B6D561}"/>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Donut 736">
                    <a:extLst>
                      <a:ext uri="{FF2B5EF4-FFF2-40B4-BE49-F238E27FC236}">
                        <a16:creationId xmlns:a16="http://schemas.microsoft.com/office/drawing/2014/main" id="{45002BF2-23C7-FFAB-2BAA-72C73BFD41EA}"/>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Diamond 157">
                    <a:extLst>
                      <a:ext uri="{FF2B5EF4-FFF2-40B4-BE49-F238E27FC236}">
                        <a16:creationId xmlns:a16="http://schemas.microsoft.com/office/drawing/2014/main" id="{CFA63779-2082-DF93-9A53-44D88A598AC9}"/>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a:extLst>
                      <a:ext uri="{FF2B5EF4-FFF2-40B4-BE49-F238E27FC236}">
                        <a16:creationId xmlns:a16="http://schemas.microsoft.com/office/drawing/2014/main" id="{CB150451-E5E8-F681-59F1-6E832242B381}"/>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iamond 159">
                    <a:extLst>
                      <a:ext uri="{FF2B5EF4-FFF2-40B4-BE49-F238E27FC236}">
                        <a16:creationId xmlns:a16="http://schemas.microsoft.com/office/drawing/2014/main" id="{B536EFF1-5A6A-1D94-4321-3094F2FE0F5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Diamond 160">
                    <a:extLst>
                      <a:ext uri="{FF2B5EF4-FFF2-40B4-BE49-F238E27FC236}">
                        <a16:creationId xmlns:a16="http://schemas.microsoft.com/office/drawing/2014/main" id="{96AE51B6-0EA1-3DF1-4BC5-EA72D99D7034}"/>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48">
                  <a:extLst>
                    <a:ext uri="{FF2B5EF4-FFF2-40B4-BE49-F238E27FC236}">
                      <a16:creationId xmlns:a16="http://schemas.microsoft.com/office/drawing/2014/main" id="{B6166B1F-4A8C-99D0-A943-B05FE216FA71}"/>
                    </a:ext>
                  </a:extLst>
                </p:cNvPr>
                <p:cNvGrpSpPr/>
                <p:nvPr/>
              </p:nvGrpSpPr>
              <p:grpSpPr>
                <a:xfrm>
                  <a:off x="6738077" y="1677648"/>
                  <a:ext cx="1776984" cy="1676400"/>
                  <a:chOff x="3810000" y="1828800"/>
                  <a:chExt cx="4038600" cy="3810000"/>
                </a:xfrm>
              </p:grpSpPr>
              <p:sp>
                <p:nvSpPr>
                  <p:cNvPr id="144" name="Half Frame 143">
                    <a:extLst>
                      <a:ext uri="{FF2B5EF4-FFF2-40B4-BE49-F238E27FC236}">
                        <a16:creationId xmlns:a16="http://schemas.microsoft.com/office/drawing/2014/main" id="{D7BC417B-8E00-AE92-79BD-B9EBFF56DD4B}"/>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 name="Half Frame 144">
                    <a:extLst>
                      <a:ext uri="{FF2B5EF4-FFF2-40B4-BE49-F238E27FC236}">
                        <a16:creationId xmlns:a16="http://schemas.microsoft.com/office/drawing/2014/main" id="{6A20DC4D-8603-5224-9B34-8AE7D072FDA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Half Frame 145">
                    <a:extLst>
                      <a:ext uri="{FF2B5EF4-FFF2-40B4-BE49-F238E27FC236}">
                        <a16:creationId xmlns:a16="http://schemas.microsoft.com/office/drawing/2014/main" id="{FEC3094E-D913-214A-8D14-9EFA9E353D40}"/>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Half Frame 146">
                    <a:extLst>
                      <a:ext uri="{FF2B5EF4-FFF2-40B4-BE49-F238E27FC236}">
                        <a16:creationId xmlns:a16="http://schemas.microsoft.com/office/drawing/2014/main" id="{B4D1482A-E9A9-4E82-2FE4-290B1DB71A5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Donut 727">
                    <a:extLst>
                      <a:ext uri="{FF2B5EF4-FFF2-40B4-BE49-F238E27FC236}">
                        <a16:creationId xmlns:a16="http://schemas.microsoft.com/office/drawing/2014/main" id="{E74D20AB-6A48-1335-E828-A2FDAD4099D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Diamond 148">
                    <a:extLst>
                      <a:ext uri="{FF2B5EF4-FFF2-40B4-BE49-F238E27FC236}">
                        <a16:creationId xmlns:a16="http://schemas.microsoft.com/office/drawing/2014/main" id="{E3E7A0DD-F6C6-DC74-8AF4-DF9E024EE76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iamond 149">
                    <a:extLst>
                      <a:ext uri="{FF2B5EF4-FFF2-40B4-BE49-F238E27FC236}">
                        <a16:creationId xmlns:a16="http://schemas.microsoft.com/office/drawing/2014/main" id="{6DDD9B2D-B341-D6DE-A0F9-750E0EF2B6F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0">
                    <a:extLst>
                      <a:ext uri="{FF2B5EF4-FFF2-40B4-BE49-F238E27FC236}">
                        <a16:creationId xmlns:a16="http://schemas.microsoft.com/office/drawing/2014/main" id="{366C72B5-F1E2-2618-A68F-8E62DB26C3C0}"/>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151">
                    <a:extLst>
                      <a:ext uri="{FF2B5EF4-FFF2-40B4-BE49-F238E27FC236}">
                        <a16:creationId xmlns:a16="http://schemas.microsoft.com/office/drawing/2014/main" id="{99580949-63BA-2F11-6E19-A637D2CF16D0}"/>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208" name="Footer Placeholder 14">
            <a:extLst>
              <a:ext uri="{FF2B5EF4-FFF2-40B4-BE49-F238E27FC236}">
                <a16:creationId xmlns:a16="http://schemas.microsoft.com/office/drawing/2014/main" id="{77555A82-4DE3-B7F4-FC22-DAE673F15665}"/>
              </a:ext>
            </a:extLst>
          </p:cNvPr>
          <p:cNvSpPr>
            <a:spLocks noGrp="1"/>
          </p:cNvSpPr>
          <p:nvPr/>
        </p:nvSpPr>
        <p:spPr>
          <a:xfrm>
            <a:off x="109870" y="6486599"/>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949412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light blue background">
            <a:extLst>
              <a:ext uri="{FF2B5EF4-FFF2-40B4-BE49-F238E27FC236}">
                <a16:creationId xmlns:a16="http://schemas.microsoft.com/office/drawing/2014/main" id="{678DBB9A-1FDC-F979-CB02-70BD862E6DD2}"/>
              </a:ext>
            </a:extLst>
          </p:cNvPr>
          <p:cNvPicPr>
            <a:picLocks noChangeAspect="1" noChangeArrowheads="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t="33613"/>
          <a:stretch/>
        </p:blipFill>
        <p:spPr bwMode="auto">
          <a:xfrm>
            <a:off x="0" y="0"/>
            <a:ext cx="12192000" cy="68681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698152" y="1991485"/>
            <a:ext cx="3977863" cy="3046988"/>
          </a:xfrm>
          <a:prstGeom prst="rect">
            <a:avLst/>
          </a:prstGeom>
        </p:spPr>
        <p:txBody>
          <a:bodyPr wrap="square">
            <a:spAutoFit/>
          </a:bodyPr>
          <a:lstStyle/>
          <a:p>
            <a:r>
              <a:rPr lang="en-US" sz="2400" dirty="0">
                <a:solidFill>
                  <a:schemeClr val="bg1"/>
                </a:solidFill>
              </a:rPr>
              <a:t> “she hath wrought a good work on me” =  The Savior was pleased with what Mary had done. </a:t>
            </a:r>
          </a:p>
          <a:p>
            <a:endParaRPr lang="en-US" sz="2400" dirty="0">
              <a:solidFill>
                <a:schemeClr val="bg1"/>
              </a:solidFill>
            </a:endParaRPr>
          </a:p>
          <a:p>
            <a:r>
              <a:rPr lang="en-US" sz="2400" dirty="0">
                <a:solidFill>
                  <a:schemeClr val="bg1"/>
                </a:solidFill>
              </a:rPr>
              <a:t>“she hath done what she could” =  Mary had given her best to the Lord.</a:t>
            </a:r>
          </a:p>
        </p:txBody>
      </p:sp>
      <p:sp>
        <p:nvSpPr>
          <p:cNvPr id="93" name="TextBox 92"/>
          <p:cNvSpPr txBox="1"/>
          <p:nvPr/>
        </p:nvSpPr>
        <p:spPr>
          <a:xfrm>
            <a:off x="11545455" y="6488668"/>
            <a:ext cx="646545" cy="369332"/>
          </a:xfrm>
          <a:prstGeom prst="rect">
            <a:avLst/>
          </a:prstGeom>
          <a:noFill/>
        </p:spPr>
        <p:txBody>
          <a:bodyPr wrap="square" rtlCol="0">
            <a:spAutoFit/>
          </a:bodyPr>
          <a:lstStyle/>
          <a:p>
            <a:pPr algn="r"/>
            <a:r>
              <a:rPr lang="en-US" dirty="0"/>
              <a:t>(4)</a:t>
            </a:r>
          </a:p>
        </p:txBody>
      </p:sp>
      <p:sp>
        <p:nvSpPr>
          <p:cNvPr id="99" name="Rectangle 98"/>
          <p:cNvSpPr/>
          <p:nvPr/>
        </p:nvSpPr>
        <p:spPr>
          <a:xfrm>
            <a:off x="2528047" y="975822"/>
            <a:ext cx="7584139" cy="400110"/>
          </a:xfrm>
          <a:prstGeom prst="rect">
            <a:avLst/>
          </a:prstGeom>
        </p:spPr>
        <p:txBody>
          <a:bodyPr wrap="square">
            <a:spAutoFit/>
          </a:bodyPr>
          <a:lstStyle/>
          <a:p>
            <a:r>
              <a:rPr lang="en-US" sz="2000" b="1" dirty="0">
                <a:solidFill>
                  <a:schemeClr val="bg1"/>
                </a:solidFill>
              </a:rPr>
              <a:t>Judas Iscariot was the one who complained about Mary’s act.</a:t>
            </a:r>
          </a:p>
        </p:txBody>
      </p:sp>
      <p:sp>
        <p:nvSpPr>
          <p:cNvPr id="13" name="TextBox 12"/>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ok Antiqua" panose="02040602050305030304" pitchFamily="18" charset="0"/>
              </a:rPr>
              <a:t>Judas’ Reaction VS Jesus’ Reaction</a:t>
            </a:r>
          </a:p>
        </p:txBody>
      </p:sp>
      <p:sp>
        <p:nvSpPr>
          <p:cNvPr id="5" name="Rectangle 4">
            <a:extLst>
              <a:ext uri="{FF2B5EF4-FFF2-40B4-BE49-F238E27FC236}">
                <a16:creationId xmlns:a16="http://schemas.microsoft.com/office/drawing/2014/main" id="{69CEBE89-1BCA-213F-E06A-A70BBC07226B}"/>
              </a:ext>
            </a:extLst>
          </p:cNvPr>
          <p:cNvSpPr/>
          <p:nvPr/>
        </p:nvSpPr>
        <p:spPr>
          <a:xfrm>
            <a:off x="384922" y="1475849"/>
            <a:ext cx="6096000" cy="923330"/>
          </a:xfrm>
          <a:prstGeom prst="rect">
            <a:avLst/>
          </a:prstGeom>
        </p:spPr>
        <p:txBody>
          <a:bodyPr>
            <a:spAutoFit/>
          </a:bodyPr>
          <a:lstStyle/>
          <a:p>
            <a:r>
              <a:rPr lang="en-US" dirty="0">
                <a:solidFill>
                  <a:schemeClr val="bg1"/>
                </a:solidFill>
              </a:rPr>
              <a:t>Some of His disciples, including Judas, one of the Twelve Apostles and the group’s treasurer, complained that the ointment should have been sold to help the poor.</a:t>
            </a:r>
          </a:p>
        </p:txBody>
      </p:sp>
      <p:sp>
        <p:nvSpPr>
          <p:cNvPr id="7" name="Rectangle 6">
            <a:extLst>
              <a:ext uri="{FF2B5EF4-FFF2-40B4-BE49-F238E27FC236}">
                <a16:creationId xmlns:a16="http://schemas.microsoft.com/office/drawing/2014/main" id="{AF909958-4746-6705-C265-9A5282D62E1D}"/>
              </a:ext>
            </a:extLst>
          </p:cNvPr>
          <p:cNvSpPr/>
          <p:nvPr/>
        </p:nvSpPr>
        <p:spPr>
          <a:xfrm>
            <a:off x="5758827" y="5640350"/>
            <a:ext cx="5652512" cy="646331"/>
          </a:xfrm>
          <a:prstGeom prst="rect">
            <a:avLst/>
          </a:prstGeom>
        </p:spPr>
        <p:txBody>
          <a:bodyPr wrap="square">
            <a:spAutoFit/>
          </a:bodyPr>
          <a:lstStyle/>
          <a:p>
            <a:r>
              <a:rPr lang="en-US" dirty="0">
                <a:solidFill>
                  <a:schemeClr val="bg1"/>
                </a:solidFill>
              </a:rPr>
              <a:t>However, Judas was not truly concerned for the poor but was a thief who wanted the money for himself.</a:t>
            </a:r>
          </a:p>
        </p:txBody>
      </p:sp>
      <p:pic>
        <p:nvPicPr>
          <p:cNvPr id="8" name="Picture 4" descr="https://i.ytimg.com/vi/iN7mUDyuHmI/maxresdefault.jpg">
            <a:extLst>
              <a:ext uri="{FF2B5EF4-FFF2-40B4-BE49-F238E27FC236}">
                <a16:creationId xmlns:a16="http://schemas.microsoft.com/office/drawing/2014/main" id="{6CA5B267-E83E-B819-6EC7-BB0E2E0004CA}"/>
              </a:ext>
            </a:extLst>
          </p:cNvPr>
          <p:cNvPicPr>
            <a:picLocks noChangeAspect="1" noChangeArrowheads="1"/>
          </p:cNvPicPr>
          <p:nvPr/>
        </p:nvPicPr>
        <p:blipFill>
          <a:blip r:embed="rId3" cstate="print"/>
          <a:srcRect/>
          <a:stretch>
            <a:fillRect/>
          </a:stretch>
        </p:blipFill>
        <p:spPr bwMode="auto">
          <a:xfrm>
            <a:off x="487881" y="2759448"/>
            <a:ext cx="5121603" cy="2880902"/>
          </a:xfrm>
          <a:prstGeom prst="rect">
            <a:avLst/>
          </a:prstGeom>
          <a:noFill/>
        </p:spPr>
      </p:pic>
      <p:sp>
        <p:nvSpPr>
          <p:cNvPr id="10" name="Rectangle 9">
            <a:extLst>
              <a:ext uri="{FF2B5EF4-FFF2-40B4-BE49-F238E27FC236}">
                <a16:creationId xmlns:a16="http://schemas.microsoft.com/office/drawing/2014/main" id="{540C893C-8D96-1B5A-1BCF-B3280ED49A04}"/>
              </a:ext>
            </a:extLst>
          </p:cNvPr>
          <p:cNvSpPr/>
          <p:nvPr/>
        </p:nvSpPr>
        <p:spPr>
          <a:xfrm>
            <a:off x="0" y="6525246"/>
            <a:ext cx="3284554" cy="307777"/>
          </a:xfrm>
          <a:prstGeom prst="rect">
            <a:avLst/>
          </a:prstGeom>
        </p:spPr>
        <p:txBody>
          <a:bodyPr wrap="none">
            <a:spAutoFit/>
          </a:bodyPr>
          <a:lstStyle/>
          <a:p>
            <a:r>
              <a:rPr lang="en-US" sz="1400" dirty="0">
                <a:solidFill>
                  <a:schemeClr val="bg1"/>
                </a:solidFill>
              </a:rPr>
              <a:t>Matthew 26:6-13; Mark 11-13; John12:4-6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 name="Picture 2" descr="Image result for light blue background"/>
          <p:cNvPicPr>
            <a:picLocks noChangeAspect="1" noChangeArrowheads="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t="33613"/>
          <a:stretch/>
        </p:blipFill>
        <p:spPr bwMode="auto">
          <a:xfrm>
            <a:off x="0" y="0"/>
            <a:ext cx="12192000" cy="6868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867" y="6550223"/>
            <a:ext cx="1810693" cy="307777"/>
          </a:xfrm>
          <a:prstGeom prst="rect">
            <a:avLst/>
          </a:prstGeom>
          <a:noFill/>
        </p:spPr>
        <p:txBody>
          <a:bodyPr wrap="square" rtlCol="0">
            <a:spAutoFit/>
          </a:bodyPr>
          <a:lstStyle/>
          <a:p>
            <a:r>
              <a:rPr lang="en-US" sz="1400" dirty="0">
                <a:solidFill>
                  <a:schemeClr val="bg1"/>
                </a:solidFill>
              </a:rPr>
              <a:t>John 13:4-5</a:t>
            </a:r>
          </a:p>
        </p:txBody>
      </p:sp>
      <p:sp>
        <p:nvSpPr>
          <p:cNvPr id="6" name="TextBox 5"/>
          <p:cNvSpPr txBox="1"/>
          <p:nvPr/>
        </p:nvSpPr>
        <p:spPr>
          <a:xfrm>
            <a:off x="15867" y="18328"/>
            <a:ext cx="12192000" cy="1015663"/>
          </a:xfrm>
          <a:prstGeom prst="rect">
            <a:avLst/>
          </a:prstGeom>
          <a:noFill/>
        </p:spPr>
        <p:txBody>
          <a:bodyPr wrap="square" rtlCol="0">
            <a:spAutoFit/>
          </a:bodyPr>
          <a:lstStyle/>
          <a:p>
            <a:pPr algn="ctr"/>
            <a:r>
              <a:rPr lang="en-US" sz="6000" dirty="0">
                <a:solidFill>
                  <a:schemeClr val="bg1"/>
                </a:solidFill>
                <a:latin typeface="Footlight MT Light" panose="0204060206030A020304" pitchFamily="18" charset="0"/>
              </a:rPr>
              <a:t>Washing Feet of Apostles</a:t>
            </a:r>
            <a:endParaRPr lang="en-US" sz="4400" dirty="0">
              <a:solidFill>
                <a:schemeClr val="bg1"/>
              </a:solidFill>
              <a:latin typeface="Footlight MT Light" panose="0204060206030A020304" pitchFamily="18" charset="0"/>
            </a:endParaRPr>
          </a:p>
        </p:txBody>
      </p:sp>
      <p:sp>
        <p:nvSpPr>
          <p:cNvPr id="2" name="Rectangle 1"/>
          <p:cNvSpPr/>
          <p:nvPr/>
        </p:nvSpPr>
        <p:spPr>
          <a:xfrm>
            <a:off x="1296971" y="1033991"/>
            <a:ext cx="10282412" cy="369332"/>
          </a:xfrm>
          <a:prstGeom prst="rect">
            <a:avLst/>
          </a:prstGeom>
        </p:spPr>
        <p:txBody>
          <a:bodyPr wrap="square">
            <a:spAutoFit/>
          </a:bodyPr>
          <a:lstStyle/>
          <a:p>
            <a:r>
              <a:rPr lang="en-US" dirty="0">
                <a:solidFill>
                  <a:schemeClr val="bg1"/>
                </a:solidFill>
              </a:rPr>
              <a:t>“laid aside his garments” = Jesus took off an outer garment, similar to someone removing a jacket in our day.</a:t>
            </a:r>
          </a:p>
        </p:txBody>
      </p:sp>
      <p:sp>
        <p:nvSpPr>
          <p:cNvPr id="3" name="Rectangle 2"/>
          <p:cNvSpPr/>
          <p:nvPr/>
        </p:nvSpPr>
        <p:spPr>
          <a:xfrm>
            <a:off x="205212" y="1956771"/>
            <a:ext cx="6096000" cy="1477328"/>
          </a:xfrm>
          <a:prstGeom prst="rect">
            <a:avLst/>
          </a:prstGeom>
        </p:spPr>
        <p:txBody>
          <a:bodyPr>
            <a:spAutoFit/>
          </a:bodyPr>
          <a:lstStyle/>
          <a:p>
            <a:r>
              <a:rPr lang="en-US" dirty="0">
                <a:solidFill>
                  <a:schemeClr val="bg1"/>
                </a:solidFill>
                <a:latin typeface="Open Sans"/>
              </a:rPr>
              <a:t>“In New Testament times, people wore open sandals, walked on mostly dirt roads that accumulated the filth of beasts, and had only irregular access to bathing water. Their feet became very dirty, and washing another person’s feet could have been a distasteful task. … </a:t>
            </a:r>
            <a:endParaRPr lang="en-US" dirty="0">
              <a:solidFill>
                <a:schemeClr val="bg1"/>
              </a:solidFill>
            </a:endParaRPr>
          </a:p>
        </p:txBody>
      </p:sp>
      <p:sp>
        <p:nvSpPr>
          <p:cNvPr id="4" name="Rectangle 3"/>
          <p:cNvSpPr/>
          <p:nvPr/>
        </p:nvSpPr>
        <p:spPr>
          <a:xfrm>
            <a:off x="373534" y="4202574"/>
            <a:ext cx="6096000" cy="646331"/>
          </a:xfrm>
          <a:prstGeom prst="rect">
            <a:avLst/>
          </a:prstGeom>
        </p:spPr>
        <p:txBody>
          <a:bodyPr>
            <a:spAutoFit/>
          </a:bodyPr>
          <a:lstStyle/>
          <a:p>
            <a:r>
              <a:rPr lang="en-US" dirty="0">
                <a:solidFill>
                  <a:schemeClr val="bg1"/>
                </a:solidFill>
                <a:latin typeface="Open Sans"/>
              </a:rPr>
              <a:t>This custom of hospitality was usually performed by the lowest level of servants.</a:t>
            </a:r>
            <a:endParaRPr lang="en-US" dirty="0">
              <a:solidFill>
                <a:schemeClr val="bg1"/>
              </a:solidFill>
            </a:endParaRPr>
          </a:p>
        </p:txBody>
      </p:sp>
      <p:grpSp>
        <p:nvGrpSpPr>
          <p:cNvPr id="11" name="Group 10"/>
          <p:cNvGrpSpPr/>
          <p:nvPr/>
        </p:nvGrpSpPr>
        <p:grpSpPr>
          <a:xfrm>
            <a:off x="4091896" y="5617381"/>
            <a:ext cx="6832210" cy="948762"/>
            <a:chOff x="4091896" y="5617381"/>
            <a:chExt cx="6832210" cy="948762"/>
          </a:xfrm>
        </p:grpSpPr>
        <p:sp>
          <p:nvSpPr>
            <p:cNvPr id="7" name="Rectangle 6"/>
            <p:cNvSpPr/>
            <p:nvPr/>
          </p:nvSpPr>
          <p:spPr>
            <a:xfrm>
              <a:off x="4867337" y="5737423"/>
              <a:ext cx="6056769" cy="646331"/>
            </a:xfrm>
            <a:prstGeom prst="rect">
              <a:avLst/>
            </a:prstGeom>
          </p:spPr>
          <p:txBody>
            <a:bodyPr wrap="square">
              <a:spAutoFit/>
            </a:bodyPr>
            <a:lstStyle/>
            <a:p>
              <a:r>
                <a:rPr lang="en-US" dirty="0">
                  <a:solidFill>
                    <a:schemeClr val="bg1"/>
                  </a:solidFill>
                  <a:latin typeface="Open Sans"/>
                </a:rPr>
                <a:t>“Christ quietly arose, girded himself as a slave or servant would, and knelt to wash the Apostles’ feet” (2)</a:t>
              </a:r>
              <a:endParaRPr lang="en-US" dirty="0">
                <a:solidFill>
                  <a:schemeClr val="bg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1896" y="5617381"/>
              <a:ext cx="759574" cy="948762"/>
            </a:xfrm>
            <a:prstGeom prst="rect">
              <a:avLst/>
            </a:prstGeom>
          </p:spPr>
        </p:pic>
      </p:grpSp>
      <p:pic>
        <p:nvPicPr>
          <p:cNvPr id="8" name="Picture 2" descr="Image result for school of prophets lds washing of feet">
            <a:extLst>
              <a:ext uri="{FF2B5EF4-FFF2-40B4-BE49-F238E27FC236}">
                <a16:creationId xmlns:a16="http://schemas.microsoft.com/office/drawing/2014/main" id="{DFC7318A-8B99-5D42-AD80-331024A5E167}"/>
              </a:ext>
            </a:extLst>
          </p:cNvPr>
          <p:cNvPicPr>
            <a:picLocks noChangeAspect="1" noChangeArrowheads="1"/>
          </p:cNvPicPr>
          <p:nvPr/>
        </p:nvPicPr>
        <p:blipFill>
          <a:blip r:embed="rId4" cstate="print"/>
          <a:srcRect/>
          <a:stretch>
            <a:fillRect/>
          </a:stretch>
        </p:blipFill>
        <p:spPr bwMode="auto">
          <a:xfrm>
            <a:off x="6825440" y="1627063"/>
            <a:ext cx="3123004" cy="3751094"/>
          </a:xfrm>
          <a:prstGeom prst="rect">
            <a:avLst/>
          </a:prstGeom>
          <a:noFill/>
        </p:spPr>
      </p:pic>
      <p:pic>
        <p:nvPicPr>
          <p:cNvPr id="12" name="Picture 2" descr="Image result for school of prophets lds washing of feet">
            <a:extLst>
              <a:ext uri="{FF2B5EF4-FFF2-40B4-BE49-F238E27FC236}">
                <a16:creationId xmlns:a16="http://schemas.microsoft.com/office/drawing/2014/main" id="{036118C5-0513-D226-12BD-8B4F27491A2C}"/>
              </a:ext>
            </a:extLst>
          </p:cNvPr>
          <p:cNvPicPr>
            <a:picLocks noChangeAspect="1" noChangeArrowheads="1"/>
          </p:cNvPicPr>
          <p:nvPr/>
        </p:nvPicPr>
        <p:blipFill>
          <a:blip r:embed="rId4" cstate="print"/>
          <a:srcRect t="41112" r="49722"/>
          <a:stretch>
            <a:fillRect/>
          </a:stretch>
        </p:blipFill>
        <p:spPr bwMode="auto">
          <a:xfrm>
            <a:off x="6843068" y="3248748"/>
            <a:ext cx="1461177" cy="2055591"/>
          </a:xfrm>
          <a:prstGeom prst="rect">
            <a:avLst/>
          </a:prstGeom>
          <a:noFill/>
        </p:spPr>
      </p:pic>
    </p:spTree>
    <p:extLst>
      <p:ext uri="{BB962C8B-B14F-4D97-AF65-F5344CB8AC3E}">
        <p14:creationId xmlns:p14="http://schemas.microsoft.com/office/powerpoint/2010/main" val="261594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ight blue background"/>
          <p:cNvPicPr>
            <a:picLocks noChangeAspect="1" noChangeArrowheads="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t="33613"/>
          <a:stretch/>
        </p:blipFill>
        <p:spPr bwMode="auto">
          <a:xfrm>
            <a:off x="0" y="0"/>
            <a:ext cx="12192000" cy="6868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867" y="6550223"/>
            <a:ext cx="1810693" cy="307777"/>
          </a:xfrm>
          <a:prstGeom prst="rect">
            <a:avLst/>
          </a:prstGeom>
          <a:noFill/>
        </p:spPr>
        <p:txBody>
          <a:bodyPr wrap="square" rtlCol="0">
            <a:spAutoFit/>
          </a:bodyPr>
          <a:lstStyle/>
          <a:p>
            <a:r>
              <a:rPr lang="en-US" sz="1400" dirty="0">
                <a:solidFill>
                  <a:schemeClr val="bg1"/>
                </a:solidFill>
              </a:rPr>
              <a:t>John 13:4-5</a:t>
            </a:r>
          </a:p>
        </p:txBody>
      </p:sp>
      <p:sp>
        <p:nvSpPr>
          <p:cNvPr id="3" name="Rectangle 2"/>
          <p:cNvSpPr/>
          <p:nvPr/>
        </p:nvSpPr>
        <p:spPr>
          <a:xfrm>
            <a:off x="1148281" y="470050"/>
            <a:ext cx="5513560" cy="2031325"/>
          </a:xfrm>
          <a:prstGeom prst="rect">
            <a:avLst/>
          </a:prstGeom>
        </p:spPr>
        <p:txBody>
          <a:bodyPr wrap="square">
            <a:spAutoFit/>
          </a:bodyPr>
          <a:lstStyle/>
          <a:p>
            <a:pPr fontAlgn="base"/>
            <a:r>
              <a:rPr lang="en-US" dirty="0">
                <a:solidFill>
                  <a:schemeClr val="bg1"/>
                </a:solidFill>
              </a:rPr>
              <a:t>“Washing of feet is a gospel ordinance; it is a holy and sacred rite, one performed by the saints in the seclusion of their temple sanctuaries. </a:t>
            </a:r>
          </a:p>
          <a:p>
            <a:pPr fontAlgn="base"/>
            <a:endParaRPr lang="en-US" dirty="0">
              <a:solidFill>
                <a:schemeClr val="bg1"/>
              </a:solidFill>
            </a:endParaRPr>
          </a:p>
          <a:p>
            <a:pPr fontAlgn="base"/>
            <a:r>
              <a:rPr lang="en-US" dirty="0">
                <a:solidFill>
                  <a:schemeClr val="bg1"/>
                </a:solidFill>
              </a:rPr>
              <a:t>It is not done before the world or for worldly people. For his day and dispensation Jesus instituted it in the upper room at the time of the Last Supper.</a:t>
            </a:r>
          </a:p>
        </p:txBody>
      </p:sp>
      <p:sp>
        <p:nvSpPr>
          <p:cNvPr id="8" name="Rectangle 7"/>
          <p:cNvSpPr/>
          <p:nvPr/>
        </p:nvSpPr>
        <p:spPr>
          <a:xfrm>
            <a:off x="5674374" y="3257014"/>
            <a:ext cx="6074876"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“Our Lord did two things in the performance of this ordinance: </a:t>
            </a:r>
          </a:p>
          <a:p>
            <a:pPr fontAlgn="base"/>
            <a:endParaRPr lang="en-US" dirty="0">
              <a:solidFill>
                <a:schemeClr val="bg1"/>
              </a:solidFill>
            </a:endParaRPr>
          </a:p>
          <a:p>
            <a:pPr fontAlgn="base"/>
            <a:r>
              <a:rPr lang="en-US" dirty="0">
                <a:solidFill>
                  <a:schemeClr val="bg1"/>
                </a:solidFill>
              </a:rPr>
              <a:t>1. He fulfilled the old law given to Moses; and </a:t>
            </a:r>
          </a:p>
          <a:p>
            <a:pPr fontAlgn="base"/>
            <a:endParaRPr lang="en-US" dirty="0">
              <a:solidFill>
                <a:schemeClr val="bg1"/>
              </a:solidFill>
            </a:endParaRPr>
          </a:p>
          <a:p>
            <a:pPr fontAlgn="base"/>
            <a:r>
              <a:rPr lang="en-US" dirty="0">
                <a:solidFill>
                  <a:schemeClr val="bg1"/>
                </a:solidFill>
              </a:rPr>
              <a:t>2. He instituted a sacred ordinance which should be performed by legal administrators among his true disciples from that day forward.</a:t>
            </a:r>
          </a:p>
          <a:p>
            <a:pPr fontAlgn="base"/>
            <a:endParaRPr lang="en-US" dirty="0">
              <a:solidFill>
                <a:schemeClr val="bg1"/>
              </a:solidFill>
            </a:endParaRPr>
          </a:p>
          <a:p>
            <a:pPr fontAlgn="base"/>
            <a:r>
              <a:rPr lang="en-US" dirty="0">
                <a:solidFill>
                  <a:schemeClr val="bg1"/>
                </a:solidFill>
              </a:rPr>
              <a:t>“As part of the restoration of all things, the ordinance of washing of feet has been restored in the dispensation of the </a:t>
            </a:r>
            <a:r>
              <a:rPr lang="en-US" dirty="0" err="1">
                <a:solidFill>
                  <a:schemeClr val="bg1"/>
                </a:solidFill>
              </a:rPr>
              <a:t>fulness</a:t>
            </a:r>
            <a:r>
              <a:rPr lang="en-US" dirty="0">
                <a:solidFill>
                  <a:schemeClr val="bg1"/>
                </a:solidFill>
              </a:rPr>
              <a:t> of times.”</a:t>
            </a:r>
          </a:p>
        </p:txBody>
      </p:sp>
      <p:sp>
        <p:nvSpPr>
          <p:cNvPr id="10" name="Rectangle 9"/>
          <p:cNvSpPr/>
          <p:nvPr/>
        </p:nvSpPr>
        <p:spPr>
          <a:xfrm>
            <a:off x="11749250" y="6488668"/>
            <a:ext cx="442750" cy="369332"/>
          </a:xfrm>
          <a:prstGeom prst="rect">
            <a:avLst/>
          </a:prstGeom>
        </p:spPr>
        <p:txBody>
          <a:bodyPr wrap="none">
            <a:spAutoFit/>
          </a:bodyPr>
          <a:lstStyle/>
          <a:p>
            <a:r>
              <a:rPr lang="en-US" dirty="0">
                <a:solidFill>
                  <a:schemeClr val="bg1"/>
                </a:solidFill>
              </a:rPr>
              <a:t>(3)</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689541"/>
            <a:ext cx="4086130" cy="2358870"/>
          </a:xfrm>
          <a:prstGeom prst="rect">
            <a:avLst/>
          </a:prstGeom>
        </p:spPr>
      </p:pic>
      <p:pic>
        <p:nvPicPr>
          <p:cNvPr id="6146" name="Picture 2" descr="Image result for jesus washing fe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560" y="2816816"/>
            <a:ext cx="27051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12445"/>
            <a:ext cx="826883" cy="1154191"/>
          </a:xfrm>
          <a:prstGeom prst="rect">
            <a:avLst/>
          </a:prstGeom>
        </p:spPr>
      </p:pic>
    </p:spTree>
    <p:extLst>
      <p:ext uri="{BB962C8B-B14F-4D97-AF65-F5344CB8AC3E}">
        <p14:creationId xmlns:p14="http://schemas.microsoft.com/office/powerpoint/2010/main" val="410746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ight blue background"/>
          <p:cNvPicPr>
            <a:picLocks noChangeAspect="1" noChangeArrowheads="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t="33613"/>
          <a:stretch/>
        </p:blipFill>
        <p:spPr bwMode="auto">
          <a:xfrm>
            <a:off x="0" y="0"/>
            <a:ext cx="12192000" cy="6868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867" y="6550223"/>
            <a:ext cx="1810693" cy="307777"/>
          </a:xfrm>
          <a:prstGeom prst="rect">
            <a:avLst/>
          </a:prstGeom>
          <a:noFill/>
        </p:spPr>
        <p:txBody>
          <a:bodyPr wrap="square" rtlCol="0">
            <a:spAutoFit/>
          </a:bodyPr>
          <a:lstStyle/>
          <a:p>
            <a:r>
              <a:rPr lang="en-US" sz="1400" dirty="0">
                <a:solidFill>
                  <a:schemeClr val="bg1"/>
                </a:solidFill>
              </a:rPr>
              <a:t>John 13:4-5</a:t>
            </a:r>
          </a:p>
        </p:txBody>
      </p:sp>
      <p:sp>
        <p:nvSpPr>
          <p:cNvPr id="3" name="Rectangle 2"/>
          <p:cNvSpPr/>
          <p:nvPr/>
        </p:nvSpPr>
        <p:spPr>
          <a:xfrm>
            <a:off x="801826" y="647035"/>
            <a:ext cx="5513560" cy="707886"/>
          </a:xfrm>
          <a:prstGeom prst="rect">
            <a:avLst/>
          </a:prstGeom>
        </p:spPr>
        <p:txBody>
          <a:bodyPr wrap="square">
            <a:spAutoFit/>
          </a:bodyPr>
          <a:lstStyle/>
          <a:p>
            <a:pPr fontAlgn="base"/>
            <a:r>
              <a:rPr lang="en-US" sz="2000" dirty="0">
                <a:solidFill>
                  <a:schemeClr val="bg1"/>
                </a:solidFill>
              </a:rPr>
              <a:t>On December 27, 1832, the Prophet Joseph Smith received a revelation that declared: </a:t>
            </a:r>
          </a:p>
        </p:txBody>
      </p:sp>
      <p:sp>
        <p:nvSpPr>
          <p:cNvPr id="10" name="Rectangle 9"/>
          <p:cNvSpPr/>
          <p:nvPr/>
        </p:nvSpPr>
        <p:spPr>
          <a:xfrm>
            <a:off x="11749250" y="6488668"/>
            <a:ext cx="442750" cy="369332"/>
          </a:xfrm>
          <a:prstGeom prst="rect">
            <a:avLst/>
          </a:prstGeom>
        </p:spPr>
        <p:txBody>
          <a:bodyPr wrap="none">
            <a:spAutoFit/>
          </a:bodyPr>
          <a:lstStyle/>
          <a:p>
            <a:r>
              <a:rPr lang="en-US" dirty="0">
                <a:solidFill>
                  <a:schemeClr val="bg1"/>
                </a:solidFill>
              </a:rPr>
              <a:t>(4)</a:t>
            </a:r>
            <a:endParaRPr lang="en-US" dirty="0"/>
          </a:p>
        </p:txBody>
      </p:sp>
      <p:sp>
        <p:nvSpPr>
          <p:cNvPr id="2" name="Rectangle 1"/>
          <p:cNvSpPr/>
          <p:nvPr/>
        </p:nvSpPr>
        <p:spPr>
          <a:xfrm>
            <a:off x="6781044" y="535160"/>
            <a:ext cx="4427145" cy="923330"/>
          </a:xfrm>
          <a:prstGeom prst="rect">
            <a:avLst/>
          </a:prstGeom>
        </p:spPr>
        <p:txBody>
          <a:bodyPr wrap="square">
            <a:spAutoFit/>
          </a:bodyPr>
          <a:lstStyle/>
          <a:p>
            <a:r>
              <a:rPr lang="en-US" i="1" dirty="0">
                <a:solidFill>
                  <a:srgbClr val="FFFF00"/>
                </a:solidFill>
              </a:rPr>
              <a:t>“Sanctify yourselves; yea, purify your hearts, and cleanse your hands and your feet before me, that I may make you clean” (D&amp;C 88:74). </a:t>
            </a:r>
          </a:p>
        </p:txBody>
      </p:sp>
      <p:sp>
        <p:nvSpPr>
          <p:cNvPr id="4" name="Rectangle 3"/>
          <p:cNvSpPr/>
          <p:nvPr/>
        </p:nvSpPr>
        <p:spPr>
          <a:xfrm>
            <a:off x="683741" y="2238051"/>
            <a:ext cx="3714938" cy="1631216"/>
          </a:xfrm>
          <a:prstGeom prst="rect">
            <a:avLst/>
          </a:prstGeom>
        </p:spPr>
        <p:txBody>
          <a:bodyPr wrap="square">
            <a:spAutoFit/>
          </a:bodyPr>
          <a:lstStyle/>
          <a:p>
            <a:pPr fontAlgn="base"/>
            <a:r>
              <a:rPr lang="en-US" sz="2000" dirty="0">
                <a:solidFill>
                  <a:schemeClr val="bg1"/>
                </a:solidFill>
              </a:rPr>
              <a:t>In that same revelation the Lord commanded the Prophet to organize the School of the Prophets, saying that those who were part of the school.</a:t>
            </a:r>
          </a:p>
        </p:txBody>
      </p:sp>
      <p:sp>
        <p:nvSpPr>
          <p:cNvPr id="6" name="Rectangle 5"/>
          <p:cNvSpPr/>
          <p:nvPr/>
        </p:nvSpPr>
        <p:spPr>
          <a:xfrm>
            <a:off x="7288039" y="2330384"/>
            <a:ext cx="4544839" cy="646331"/>
          </a:xfrm>
          <a:prstGeom prst="rect">
            <a:avLst/>
          </a:prstGeom>
        </p:spPr>
        <p:txBody>
          <a:bodyPr wrap="square">
            <a:spAutoFit/>
          </a:bodyPr>
          <a:lstStyle/>
          <a:p>
            <a:pPr fontAlgn="base"/>
            <a:r>
              <a:rPr lang="en-US" i="1" dirty="0">
                <a:solidFill>
                  <a:srgbClr val="FFFF00"/>
                </a:solidFill>
              </a:rPr>
              <a:t>“And he shall be received by the ordinance of the washing of feet” (D&amp;C 88:139)</a:t>
            </a:r>
          </a:p>
        </p:txBody>
      </p:sp>
      <p:sp>
        <p:nvSpPr>
          <p:cNvPr id="7" name="Rectangle 6"/>
          <p:cNvSpPr/>
          <p:nvPr/>
        </p:nvSpPr>
        <p:spPr>
          <a:xfrm>
            <a:off x="3401085" y="4570209"/>
            <a:ext cx="6096000" cy="2031325"/>
          </a:xfrm>
          <a:prstGeom prst="rect">
            <a:avLst/>
          </a:prstGeom>
        </p:spPr>
        <p:txBody>
          <a:bodyPr>
            <a:spAutoFit/>
          </a:bodyPr>
          <a:lstStyle/>
          <a:p>
            <a:r>
              <a:rPr lang="en-US" dirty="0">
                <a:solidFill>
                  <a:schemeClr val="bg1"/>
                </a:solidFill>
                <a:latin typeface="Open Sans"/>
              </a:rPr>
              <a:t>“In the case of [the School of the Prophets] the ordinance [of washing of feet] is to be performed by the President of the Church. </a:t>
            </a:r>
          </a:p>
          <a:p>
            <a:endParaRPr lang="en-US" dirty="0">
              <a:solidFill>
                <a:schemeClr val="bg1"/>
              </a:solidFill>
              <a:latin typeface="Open Sans"/>
            </a:endParaRPr>
          </a:p>
          <a:p>
            <a:r>
              <a:rPr lang="en-US" dirty="0">
                <a:solidFill>
                  <a:schemeClr val="bg1"/>
                </a:solidFill>
                <a:latin typeface="Open Sans"/>
              </a:rPr>
              <a:t>In compliance with this revelation the Prophet on January 23, 1833, washed the feet of the members of the school of the prophets.”</a:t>
            </a:r>
            <a:endParaRPr lang="en-US" dirty="0">
              <a:solidFill>
                <a:schemeClr val="bg1"/>
              </a:solidFill>
            </a:endParaRPr>
          </a:p>
        </p:txBody>
      </p:sp>
      <p:pic>
        <p:nvPicPr>
          <p:cNvPr id="7170" name="Picture 2" descr="Image result for jesus washing f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09" y="4179312"/>
            <a:ext cx="2736702" cy="219392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school of the prophets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8679" y="1621586"/>
            <a:ext cx="2766934" cy="232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03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Picture 2" descr="Image result for light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867" y="6550223"/>
            <a:ext cx="1810693" cy="307777"/>
          </a:xfrm>
          <a:prstGeom prst="rect">
            <a:avLst/>
          </a:prstGeom>
          <a:noFill/>
        </p:spPr>
        <p:txBody>
          <a:bodyPr wrap="square" rtlCol="0">
            <a:spAutoFit/>
          </a:bodyPr>
          <a:lstStyle/>
          <a:p>
            <a:r>
              <a:rPr lang="en-US" sz="1400" dirty="0">
                <a:solidFill>
                  <a:schemeClr val="bg1"/>
                </a:solidFill>
              </a:rPr>
              <a:t>John 13:4-5</a:t>
            </a:r>
          </a:p>
        </p:txBody>
      </p:sp>
      <p:sp>
        <p:nvSpPr>
          <p:cNvPr id="3" name="Rectangle 2"/>
          <p:cNvSpPr/>
          <p:nvPr/>
        </p:nvSpPr>
        <p:spPr>
          <a:xfrm>
            <a:off x="930598" y="823168"/>
            <a:ext cx="5513560" cy="2308324"/>
          </a:xfrm>
          <a:prstGeom prst="rect">
            <a:avLst/>
          </a:prstGeom>
        </p:spPr>
        <p:txBody>
          <a:bodyPr wrap="square">
            <a:spAutoFit/>
          </a:bodyPr>
          <a:lstStyle/>
          <a:p>
            <a:pPr fontAlgn="base"/>
            <a:r>
              <a:rPr lang="en-US" sz="2400" dirty="0"/>
              <a:t>“On March 29 and 30, 1836, [in the newly dedicated Kirtland Temple] the leading brethren, including the First Presidency, Council of the Twelve, bishoprics, and presidents of quorums, participated in the ordinance of washing of feet.”</a:t>
            </a:r>
          </a:p>
        </p:txBody>
      </p:sp>
      <p:sp>
        <p:nvSpPr>
          <p:cNvPr id="10" name="Rectangle 9"/>
          <p:cNvSpPr/>
          <p:nvPr/>
        </p:nvSpPr>
        <p:spPr>
          <a:xfrm>
            <a:off x="11590390" y="6488668"/>
            <a:ext cx="617477" cy="369332"/>
          </a:xfrm>
          <a:prstGeom prst="rect">
            <a:avLst/>
          </a:prstGeom>
        </p:spPr>
        <p:txBody>
          <a:bodyPr wrap="none">
            <a:spAutoFit/>
          </a:bodyPr>
          <a:lstStyle/>
          <a:p>
            <a:r>
              <a:rPr lang="en-US" dirty="0">
                <a:solidFill>
                  <a:schemeClr val="bg1"/>
                </a:solidFill>
              </a:rPr>
              <a:t>(3,4)</a:t>
            </a:r>
            <a:endParaRPr lang="en-US" dirty="0"/>
          </a:p>
        </p:txBody>
      </p:sp>
      <p:grpSp>
        <p:nvGrpSpPr>
          <p:cNvPr id="9" name="Group 8"/>
          <p:cNvGrpSpPr/>
          <p:nvPr/>
        </p:nvGrpSpPr>
        <p:grpSpPr>
          <a:xfrm>
            <a:off x="688415" y="3747708"/>
            <a:ext cx="6508143" cy="2308324"/>
            <a:chOff x="688415" y="3747708"/>
            <a:chExt cx="6508143" cy="2308324"/>
          </a:xfrm>
        </p:grpSpPr>
        <p:sp>
          <p:nvSpPr>
            <p:cNvPr id="8" name="Rectangle 7"/>
            <p:cNvSpPr/>
            <p:nvPr/>
          </p:nvSpPr>
          <p:spPr>
            <a:xfrm>
              <a:off x="1621200" y="3747708"/>
              <a:ext cx="5575358" cy="2308324"/>
            </a:xfrm>
            <a:prstGeom prst="rect">
              <a:avLst/>
            </a:prstGeom>
          </p:spPr>
          <p:txBody>
            <a:bodyPr wrap="square">
              <a:spAutoFit/>
            </a:bodyPr>
            <a:lstStyle/>
            <a:p>
              <a:pPr fontAlgn="base"/>
              <a:endParaRPr lang="en-US" sz="2400" dirty="0">
                <a:solidFill>
                  <a:schemeClr val="bg1"/>
                </a:solidFill>
              </a:endParaRPr>
            </a:p>
            <a:p>
              <a:pPr fontAlgn="base"/>
              <a:r>
                <a:rPr lang="en-US" sz="2400" dirty="0">
                  <a:solidFill>
                    <a:schemeClr val="bg1"/>
                  </a:solidFill>
                </a:rPr>
                <a:t>“Thus the knowledge relative to the washing of feet has been revealed step by step in this day until a full knowledge is now incorporated in the revealed ordinances of the Lord’s house.”</a:t>
              </a:r>
            </a:p>
          </p:txBody>
        </p:sp>
        <p:pic>
          <p:nvPicPr>
            <p:cNvPr id="175" name="Picture 17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415" y="4138375"/>
              <a:ext cx="826883" cy="1154191"/>
            </a:xfrm>
            <a:prstGeom prst="rect">
              <a:avLst/>
            </a:prstGeom>
          </p:spPr>
        </p:pic>
      </p:grpSp>
      <p:grpSp>
        <p:nvGrpSpPr>
          <p:cNvPr id="2" name="Group 1">
            <a:extLst>
              <a:ext uri="{FF2B5EF4-FFF2-40B4-BE49-F238E27FC236}">
                <a16:creationId xmlns:a16="http://schemas.microsoft.com/office/drawing/2014/main" id="{C1C9E287-B612-689F-135C-A4D0CE6E06A4}"/>
              </a:ext>
            </a:extLst>
          </p:cNvPr>
          <p:cNvGrpSpPr/>
          <p:nvPr/>
        </p:nvGrpSpPr>
        <p:grpSpPr>
          <a:xfrm>
            <a:off x="7627934" y="438384"/>
            <a:ext cx="3279552" cy="5449844"/>
            <a:chOff x="4618904" y="802341"/>
            <a:chExt cx="3048000" cy="5065059"/>
          </a:xfrm>
        </p:grpSpPr>
        <p:sp>
          <p:nvSpPr>
            <p:cNvPr id="4" name="Rectangle 3">
              <a:extLst>
                <a:ext uri="{FF2B5EF4-FFF2-40B4-BE49-F238E27FC236}">
                  <a16:creationId xmlns:a16="http://schemas.microsoft.com/office/drawing/2014/main" id="{AFEDAC06-D07E-D2A1-E031-3A86020B3ECA}"/>
                </a:ext>
              </a:extLst>
            </p:cNvPr>
            <p:cNvSpPr/>
            <p:nvPr/>
          </p:nvSpPr>
          <p:spPr>
            <a:xfrm rot="5400000" flipH="1">
              <a:off x="6018502" y="4862374"/>
              <a:ext cx="160900" cy="1817603"/>
            </a:xfrm>
            <a:prstGeom prst="rect">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7400D92-F604-1790-FB43-2456CC4CF0A7}"/>
                </a:ext>
              </a:extLst>
            </p:cNvPr>
            <p:cNvGrpSpPr/>
            <p:nvPr/>
          </p:nvGrpSpPr>
          <p:grpSpPr>
            <a:xfrm>
              <a:off x="5917193" y="1775484"/>
              <a:ext cx="415452" cy="643601"/>
              <a:chOff x="4142110" y="1523505"/>
              <a:chExt cx="838200" cy="1145410"/>
            </a:xfrm>
          </p:grpSpPr>
          <p:sp>
            <p:nvSpPr>
              <p:cNvPr id="327" name="Chord 326">
                <a:extLst>
                  <a:ext uri="{FF2B5EF4-FFF2-40B4-BE49-F238E27FC236}">
                    <a16:creationId xmlns:a16="http://schemas.microsoft.com/office/drawing/2014/main" id="{21CA4E50-1036-3AF4-EDB3-84904CCD349F}"/>
                  </a:ext>
                </a:extLst>
              </p:cNvPr>
              <p:cNvSpPr/>
              <p:nvPr/>
            </p:nvSpPr>
            <p:spPr>
              <a:xfrm rot="4302055">
                <a:off x="4256410" y="18760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Chord 327">
                <a:extLst>
                  <a:ext uri="{FF2B5EF4-FFF2-40B4-BE49-F238E27FC236}">
                    <a16:creationId xmlns:a16="http://schemas.microsoft.com/office/drawing/2014/main" id="{86173521-70ED-C6C5-5EED-7DEB84AB9532}"/>
                  </a:ext>
                </a:extLst>
              </p:cNvPr>
              <p:cNvSpPr/>
              <p:nvPr/>
            </p:nvSpPr>
            <p:spPr>
              <a:xfrm rot="6646644">
                <a:off x="3799210" y="18760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Chord 328">
                <a:extLst>
                  <a:ext uri="{FF2B5EF4-FFF2-40B4-BE49-F238E27FC236}">
                    <a16:creationId xmlns:a16="http://schemas.microsoft.com/office/drawing/2014/main" id="{ECB0B8CB-B91B-29E8-2F2E-5B69A677EC03}"/>
                  </a:ext>
                </a:extLst>
              </p:cNvPr>
              <p:cNvSpPr/>
              <p:nvPr/>
            </p:nvSpPr>
            <p:spPr>
              <a:xfrm rot="5222268">
                <a:off x="4023672" y="1905710"/>
                <a:ext cx="114541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06AE0151-D9E1-F2F7-3860-E32200956803}"/>
                </a:ext>
              </a:extLst>
            </p:cNvPr>
            <p:cNvSpPr/>
            <p:nvPr/>
          </p:nvSpPr>
          <p:spPr>
            <a:xfrm>
              <a:off x="5917193" y="2150919"/>
              <a:ext cx="415452" cy="88652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C0255E3-C9D4-ACA9-2220-6D31A8F928F1}"/>
                </a:ext>
              </a:extLst>
            </p:cNvPr>
            <p:cNvSpPr/>
            <p:nvPr/>
          </p:nvSpPr>
          <p:spPr>
            <a:xfrm>
              <a:off x="5865261" y="2794520"/>
              <a:ext cx="549864" cy="104742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8E3419AE-418C-D571-4C35-E5C4506E4CEA}"/>
                </a:ext>
              </a:extLst>
            </p:cNvPr>
            <p:cNvSpPr/>
            <p:nvPr/>
          </p:nvSpPr>
          <p:spPr>
            <a:xfrm>
              <a:off x="5242082" y="4028089"/>
              <a:ext cx="1747343" cy="171627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6" name="Group 175">
              <a:extLst>
                <a:ext uri="{FF2B5EF4-FFF2-40B4-BE49-F238E27FC236}">
                  <a16:creationId xmlns:a16="http://schemas.microsoft.com/office/drawing/2014/main" id="{82DD682B-F535-4E2F-248C-287A93AC9A52}"/>
                </a:ext>
              </a:extLst>
            </p:cNvPr>
            <p:cNvGrpSpPr/>
            <p:nvPr/>
          </p:nvGrpSpPr>
          <p:grpSpPr>
            <a:xfrm>
              <a:off x="5190151" y="3491754"/>
              <a:ext cx="1846458" cy="536335"/>
              <a:chOff x="4807567" y="815786"/>
              <a:chExt cx="2709339" cy="762001"/>
            </a:xfrm>
          </p:grpSpPr>
          <p:sp>
            <p:nvSpPr>
              <p:cNvPr id="325" name="Isosceles Triangle 324">
                <a:extLst>
                  <a:ext uri="{FF2B5EF4-FFF2-40B4-BE49-F238E27FC236}">
                    <a16:creationId xmlns:a16="http://schemas.microsoft.com/office/drawing/2014/main" id="{9FA49936-3F2A-DC55-95AB-10876DD4052A}"/>
                  </a:ext>
                </a:extLst>
              </p:cNvPr>
              <p:cNvSpPr/>
              <p:nvPr/>
            </p:nvSpPr>
            <p:spPr>
              <a:xfrm>
                <a:off x="4807567" y="815786"/>
                <a:ext cx="2709339" cy="762001"/>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Isosceles Triangle 325">
                <a:extLst>
                  <a:ext uri="{FF2B5EF4-FFF2-40B4-BE49-F238E27FC236}">
                    <a16:creationId xmlns:a16="http://schemas.microsoft.com/office/drawing/2014/main" id="{15C3308B-EDB9-5E9D-6426-BCB65411E5B1}"/>
                  </a:ext>
                </a:extLst>
              </p:cNvPr>
              <p:cNvSpPr/>
              <p:nvPr/>
            </p:nvSpPr>
            <p:spPr>
              <a:xfrm>
                <a:off x="5105400" y="914400"/>
                <a:ext cx="2167467" cy="609600"/>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176">
              <a:extLst>
                <a:ext uri="{FF2B5EF4-FFF2-40B4-BE49-F238E27FC236}">
                  <a16:creationId xmlns:a16="http://schemas.microsoft.com/office/drawing/2014/main" id="{41B62A78-6967-8DC2-0D33-4161F6AB0111}"/>
                </a:ext>
              </a:extLst>
            </p:cNvPr>
            <p:cNvGrpSpPr/>
            <p:nvPr/>
          </p:nvGrpSpPr>
          <p:grpSpPr>
            <a:xfrm>
              <a:off x="5849986" y="2630465"/>
              <a:ext cx="565138" cy="182984"/>
              <a:chOff x="4379259" y="923365"/>
              <a:chExt cx="918882" cy="389964"/>
            </a:xfrm>
          </p:grpSpPr>
          <p:sp>
            <p:nvSpPr>
              <p:cNvPr id="319" name="Rectangle 318">
                <a:extLst>
                  <a:ext uri="{FF2B5EF4-FFF2-40B4-BE49-F238E27FC236}">
                    <a16:creationId xmlns:a16="http://schemas.microsoft.com/office/drawing/2014/main" id="{E19ED18F-BE50-E8BC-C400-EBF6C509C66F}"/>
                  </a:ext>
                </a:extLst>
              </p:cNvPr>
              <p:cNvSpPr/>
              <p:nvPr/>
            </p:nvSpPr>
            <p:spPr>
              <a:xfrm>
                <a:off x="4419600" y="990600"/>
                <a:ext cx="838200" cy="3048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AC52658B-D9A3-83CA-A3D6-3DB293757064}"/>
                  </a:ext>
                </a:extLst>
              </p:cNvPr>
              <p:cNvSpPr/>
              <p:nvPr/>
            </p:nvSpPr>
            <p:spPr>
              <a:xfrm flipH="1">
                <a:off x="4572000" y="990600"/>
                <a:ext cx="76200" cy="3048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AACE2DAE-924D-ECE9-304B-591589B287EA}"/>
                  </a:ext>
                </a:extLst>
              </p:cNvPr>
              <p:cNvSpPr/>
              <p:nvPr/>
            </p:nvSpPr>
            <p:spPr>
              <a:xfrm flipH="1">
                <a:off x="4787153" y="1008529"/>
                <a:ext cx="76200" cy="3048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C910DB5F-3AC6-34B8-0C6C-9BD640DF17C6}"/>
                  </a:ext>
                </a:extLst>
              </p:cNvPr>
              <p:cNvSpPr/>
              <p:nvPr/>
            </p:nvSpPr>
            <p:spPr>
              <a:xfrm flipH="1">
                <a:off x="5033682" y="1008529"/>
                <a:ext cx="76200" cy="3048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DD34D97F-F38D-B0F8-BEF9-06CC8A99B91C}"/>
                  </a:ext>
                </a:extLst>
              </p:cNvPr>
              <p:cNvSpPr/>
              <p:nvPr/>
            </p:nvSpPr>
            <p:spPr>
              <a:xfrm flipH="1">
                <a:off x="4379259" y="923365"/>
                <a:ext cx="67235" cy="37203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7BCCD2F3-FBA7-42FF-3932-AFE8C94D41BD}"/>
                  </a:ext>
                </a:extLst>
              </p:cNvPr>
              <p:cNvSpPr/>
              <p:nvPr/>
            </p:nvSpPr>
            <p:spPr>
              <a:xfrm flipH="1">
                <a:off x="5230906" y="923365"/>
                <a:ext cx="67235" cy="37203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8" name="Flowchart: Delay 177">
              <a:extLst>
                <a:ext uri="{FF2B5EF4-FFF2-40B4-BE49-F238E27FC236}">
                  <a16:creationId xmlns:a16="http://schemas.microsoft.com/office/drawing/2014/main" id="{402D9743-F1AE-384C-4D46-4D244E3AC4FA}"/>
                </a:ext>
              </a:extLst>
            </p:cNvPr>
            <p:cNvSpPr/>
            <p:nvPr/>
          </p:nvSpPr>
          <p:spPr>
            <a:xfrm rot="16200000">
              <a:off x="5806521" y="2367154"/>
              <a:ext cx="429067" cy="103863"/>
            </a:xfrm>
            <a:prstGeom prst="flowChartDelay">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Delay 178">
              <a:extLst>
                <a:ext uri="{FF2B5EF4-FFF2-40B4-BE49-F238E27FC236}">
                  <a16:creationId xmlns:a16="http://schemas.microsoft.com/office/drawing/2014/main" id="{80306573-0B8F-EED1-6A01-2F2D1CA6FD42}"/>
                </a:ext>
              </a:extLst>
            </p:cNvPr>
            <p:cNvSpPr/>
            <p:nvPr/>
          </p:nvSpPr>
          <p:spPr>
            <a:xfrm rot="16200000">
              <a:off x="5995919" y="2360844"/>
              <a:ext cx="429067" cy="103863"/>
            </a:xfrm>
            <a:prstGeom prst="flowChartDelay">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ed Rectangle 26">
              <a:extLst>
                <a:ext uri="{FF2B5EF4-FFF2-40B4-BE49-F238E27FC236}">
                  <a16:creationId xmlns:a16="http://schemas.microsoft.com/office/drawing/2014/main" id="{E6A1216B-A6C3-7629-FE45-5DC928055477}"/>
                </a:ext>
              </a:extLst>
            </p:cNvPr>
            <p:cNvSpPr/>
            <p:nvPr/>
          </p:nvSpPr>
          <p:spPr>
            <a:xfrm>
              <a:off x="6072987" y="1507317"/>
              <a:ext cx="103863" cy="321801"/>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63AB0E24-6132-CCD8-CC0D-341105D23F1B}"/>
                </a:ext>
              </a:extLst>
            </p:cNvPr>
            <p:cNvSpPr/>
            <p:nvPr/>
          </p:nvSpPr>
          <p:spPr>
            <a:xfrm>
              <a:off x="6048548" y="1753401"/>
              <a:ext cx="155795" cy="59943"/>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5058C866-96DA-6F3B-2538-495B4ED9200D}"/>
                </a:ext>
              </a:extLst>
            </p:cNvPr>
            <p:cNvSpPr/>
            <p:nvPr/>
          </p:nvSpPr>
          <p:spPr>
            <a:xfrm>
              <a:off x="6045494" y="1485234"/>
              <a:ext cx="155795" cy="59943"/>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B191AA28-954B-FAEE-1189-FC2969B680AC}"/>
                </a:ext>
              </a:extLst>
            </p:cNvPr>
            <p:cNvGrpSpPr/>
            <p:nvPr/>
          </p:nvGrpSpPr>
          <p:grpSpPr>
            <a:xfrm>
              <a:off x="5904972" y="3703133"/>
              <a:ext cx="415453" cy="214534"/>
              <a:chOff x="3657599" y="1676399"/>
              <a:chExt cx="1488141" cy="1030941"/>
            </a:xfrm>
          </p:grpSpPr>
          <p:sp>
            <p:nvSpPr>
              <p:cNvPr id="313" name="Oval 312">
                <a:extLst>
                  <a:ext uri="{FF2B5EF4-FFF2-40B4-BE49-F238E27FC236}">
                    <a16:creationId xmlns:a16="http://schemas.microsoft.com/office/drawing/2014/main" id="{46862EA3-1075-2821-073A-4B67DCFBDE18}"/>
                  </a:ext>
                </a:extLst>
              </p:cNvPr>
              <p:cNvSpPr/>
              <p:nvPr/>
            </p:nvSpPr>
            <p:spPr>
              <a:xfrm>
                <a:off x="3657599" y="1676399"/>
                <a:ext cx="1488141" cy="1030941"/>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4" name="Straight Connector 313">
                <a:extLst>
                  <a:ext uri="{FF2B5EF4-FFF2-40B4-BE49-F238E27FC236}">
                    <a16:creationId xmlns:a16="http://schemas.microsoft.com/office/drawing/2014/main" id="{88E4DBE8-67C5-5244-254E-F6BCD13DDAC5}"/>
                  </a:ext>
                </a:extLst>
              </p:cNvPr>
              <p:cNvCxnSpPr>
                <a:stCxn id="313" idx="0"/>
                <a:endCxn id="313" idx="4"/>
              </p:cNvCxnSpPr>
              <p:nvPr/>
            </p:nvCxnSpPr>
            <p:spPr>
              <a:xfrm>
                <a:off x="4401670" y="1676399"/>
                <a:ext cx="0" cy="10309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763907BD-449B-2DB2-BC95-C209019CC559}"/>
                  </a:ext>
                </a:extLst>
              </p:cNvPr>
              <p:cNvCxnSpPr>
                <a:stCxn id="313" idx="2"/>
                <a:endCxn id="313" idx="6"/>
              </p:cNvCxnSpPr>
              <p:nvPr/>
            </p:nvCxnSpPr>
            <p:spPr>
              <a:xfrm>
                <a:off x="3657599" y="2191870"/>
                <a:ext cx="148814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04263733-9414-A192-F15A-4888F5283096}"/>
                  </a:ext>
                </a:extLst>
              </p:cNvPr>
              <p:cNvCxnSpPr>
                <a:stCxn id="313" idx="7"/>
                <a:endCxn id="313" idx="3"/>
              </p:cNvCxnSpPr>
              <p:nvPr/>
            </p:nvCxnSpPr>
            <p:spPr>
              <a:xfrm flipH="1">
                <a:off x="3875532" y="1827377"/>
                <a:ext cx="1052275" cy="72898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E2AD3D95-C639-47BC-E4E8-1C38B784FD2A}"/>
                  </a:ext>
                </a:extLst>
              </p:cNvPr>
              <p:cNvCxnSpPr>
                <a:stCxn id="313" idx="1"/>
                <a:endCxn id="313" idx="5"/>
              </p:cNvCxnSpPr>
              <p:nvPr/>
            </p:nvCxnSpPr>
            <p:spPr>
              <a:xfrm>
                <a:off x="3875532" y="1827377"/>
                <a:ext cx="1052275" cy="72898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8" name="Oval 317">
                <a:extLst>
                  <a:ext uri="{FF2B5EF4-FFF2-40B4-BE49-F238E27FC236}">
                    <a16:creationId xmlns:a16="http://schemas.microsoft.com/office/drawing/2014/main" id="{00B61BFF-7AFA-9F48-496E-439305FA9346}"/>
                  </a:ext>
                </a:extLst>
              </p:cNvPr>
              <p:cNvSpPr/>
              <p:nvPr/>
            </p:nvSpPr>
            <p:spPr>
              <a:xfrm>
                <a:off x="4231341" y="2106706"/>
                <a:ext cx="304800" cy="1524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79E7D0C3-58D1-78A2-DD63-0F8BA0890D43}"/>
                </a:ext>
              </a:extLst>
            </p:cNvPr>
            <p:cNvGrpSpPr/>
            <p:nvPr/>
          </p:nvGrpSpPr>
          <p:grpSpPr>
            <a:xfrm>
              <a:off x="5975233" y="4425607"/>
              <a:ext cx="360465" cy="516387"/>
              <a:chOff x="3469341" y="1371600"/>
              <a:chExt cx="833717" cy="1156447"/>
            </a:xfrm>
          </p:grpSpPr>
          <p:sp>
            <p:nvSpPr>
              <p:cNvPr id="304" name="Flowchart: Delay 303">
                <a:extLst>
                  <a:ext uri="{FF2B5EF4-FFF2-40B4-BE49-F238E27FC236}">
                    <a16:creationId xmlns:a16="http://schemas.microsoft.com/office/drawing/2014/main" id="{CF6DCF34-DC03-9D33-28BF-E16C56AA1D11}"/>
                  </a:ext>
                </a:extLst>
              </p:cNvPr>
              <p:cNvSpPr/>
              <p:nvPr/>
            </p:nvSpPr>
            <p:spPr>
              <a:xfrm rot="16200000">
                <a:off x="3314700" y="1562100"/>
                <a:ext cx="1143000" cy="762000"/>
              </a:xfrm>
              <a:prstGeom prst="flowChartDelay">
                <a:avLst/>
              </a:prstGeom>
              <a:solidFill>
                <a:schemeClr val="tx1">
                  <a:lumMod val="75000"/>
                  <a:lumOff val="2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3A3D6376-5E8E-2C7E-198C-A97323AD9510}"/>
                  </a:ext>
                </a:extLst>
              </p:cNvPr>
              <p:cNvSpPr/>
              <p:nvPr/>
            </p:nvSpPr>
            <p:spPr>
              <a:xfrm flipH="1">
                <a:off x="3723939" y="1806388"/>
                <a:ext cx="45719" cy="63201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20522887-DF0A-BA8B-478A-D34E4BC9569D}"/>
                  </a:ext>
                </a:extLst>
              </p:cNvPr>
              <p:cNvSpPr/>
              <p:nvPr/>
            </p:nvSpPr>
            <p:spPr>
              <a:xfrm flipH="1">
                <a:off x="4015292" y="1819835"/>
                <a:ext cx="45719" cy="63201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ectangle 306">
                <a:extLst>
                  <a:ext uri="{FF2B5EF4-FFF2-40B4-BE49-F238E27FC236}">
                    <a16:creationId xmlns:a16="http://schemas.microsoft.com/office/drawing/2014/main" id="{6932F665-82D5-C524-541B-0DEC2EDC9F51}"/>
                  </a:ext>
                </a:extLst>
              </p:cNvPr>
              <p:cNvSpPr/>
              <p:nvPr/>
            </p:nvSpPr>
            <p:spPr>
              <a:xfrm flipH="1">
                <a:off x="3495337" y="2057400"/>
                <a:ext cx="771863" cy="85165"/>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Flowchart: Delay 307">
                <a:extLst>
                  <a:ext uri="{FF2B5EF4-FFF2-40B4-BE49-F238E27FC236}">
                    <a16:creationId xmlns:a16="http://schemas.microsoft.com/office/drawing/2014/main" id="{0B08D335-531E-603B-7C7E-C355403D157A}"/>
                  </a:ext>
                </a:extLst>
              </p:cNvPr>
              <p:cNvSpPr/>
              <p:nvPr/>
            </p:nvSpPr>
            <p:spPr>
              <a:xfrm rot="16200000">
                <a:off x="3832412" y="1595718"/>
                <a:ext cx="76200" cy="228600"/>
              </a:xfrm>
              <a:prstGeom prst="flowChartDelay">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F0E7A1A4-50B7-2160-F6EE-74921738AE5D}"/>
                  </a:ext>
                </a:extLst>
              </p:cNvPr>
              <p:cNvSpPr/>
              <p:nvPr/>
            </p:nvSpPr>
            <p:spPr>
              <a:xfrm flipH="1">
                <a:off x="4230445" y="1801905"/>
                <a:ext cx="45719" cy="63201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a16="http://schemas.microsoft.com/office/drawing/2014/main" id="{E763E75E-745E-E7DD-E26A-F04F202D38E2}"/>
                  </a:ext>
                </a:extLst>
              </p:cNvPr>
              <p:cNvSpPr/>
              <p:nvPr/>
            </p:nvSpPr>
            <p:spPr>
              <a:xfrm flipH="1">
                <a:off x="3495339" y="1837764"/>
                <a:ext cx="45719" cy="63201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68BEA64A-5765-EBBE-92E1-A76DA41428D3}"/>
                  </a:ext>
                </a:extLst>
              </p:cNvPr>
              <p:cNvSpPr/>
              <p:nvPr/>
            </p:nvSpPr>
            <p:spPr>
              <a:xfrm rot="5400000" flipH="1">
                <a:off x="3848100" y="2073088"/>
                <a:ext cx="76200" cy="833717"/>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a16="http://schemas.microsoft.com/office/drawing/2014/main" id="{0518369D-0BFD-787D-5962-BD761E7A759C}"/>
                  </a:ext>
                </a:extLst>
              </p:cNvPr>
              <p:cNvSpPr/>
              <p:nvPr/>
            </p:nvSpPr>
            <p:spPr>
              <a:xfrm rot="5400000" flipH="1">
                <a:off x="3848100" y="1409700"/>
                <a:ext cx="76200" cy="762000"/>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D32B63A6-19D0-6993-A841-4ADE30F451A8}"/>
                </a:ext>
              </a:extLst>
            </p:cNvPr>
            <p:cNvGrpSpPr/>
            <p:nvPr/>
          </p:nvGrpSpPr>
          <p:grpSpPr>
            <a:xfrm>
              <a:off x="5733904" y="5047124"/>
              <a:ext cx="259658" cy="643601"/>
              <a:chOff x="3581400" y="1447800"/>
              <a:chExt cx="712695" cy="1385047"/>
            </a:xfrm>
          </p:grpSpPr>
          <p:sp>
            <p:nvSpPr>
              <p:cNvPr id="298" name="Oval 297">
                <a:extLst>
                  <a:ext uri="{FF2B5EF4-FFF2-40B4-BE49-F238E27FC236}">
                    <a16:creationId xmlns:a16="http://schemas.microsoft.com/office/drawing/2014/main" id="{7E216261-6EEA-4FB5-FE17-2A8675D0DFB8}"/>
                  </a:ext>
                </a:extLst>
              </p:cNvPr>
              <p:cNvSpPr/>
              <p:nvPr/>
            </p:nvSpPr>
            <p:spPr>
              <a:xfrm>
                <a:off x="3581400" y="1447800"/>
                <a:ext cx="685800" cy="533400"/>
              </a:xfrm>
              <a:prstGeom prst="ellipse">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E3A187A0-2C23-5410-A3C4-182CDB3FD23F}"/>
                  </a:ext>
                </a:extLst>
              </p:cNvPr>
              <p:cNvSpPr/>
              <p:nvPr/>
            </p:nvSpPr>
            <p:spPr>
              <a:xfrm>
                <a:off x="3796553" y="1613649"/>
                <a:ext cx="228600" cy="85164"/>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A535C2F1-6FE7-7984-6624-C9D93CE235E3}"/>
                  </a:ext>
                </a:extLst>
              </p:cNvPr>
              <p:cNvSpPr/>
              <p:nvPr/>
            </p:nvSpPr>
            <p:spPr>
              <a:xfrm>
                <a:off x="3581400" y="1689847"/>
                <a:ext cx="712695" cy="1143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300">
                <a:extLst>
                  <a:ext uri="{FF2B5EF4-FFF2-40B4-BE49-F238E27FC236}">
                    <a16:creationId xmlns:a16="http://schemas.microsoft.com/office/drawing/2014/main" id="{71A0C057-C63D-3AC9-7638-A3D65B7100A7}"/>
                  </a:ext>
                </a:extLst>
              </p:cNvPr>
              <p:cNvGrpSpPr/>
              <p:nvPr/>
            </p:nvGrpSpPr>
            <p:grpSpPr>
              <a:xfrm>
                <a:off x="4114800" y="2133600"/>
                <a:ext cx="58396" cy="152400"/>
                <a:chOff x="4648200" y="1600200"/>
                <a:chExt cx="183776" cy="479611"/>
              </a:xfrm>
            </p:grpSpPr>
            <p:sp>
              <p:nvSpPr>
                <p:cNvPr id="302" name="Rectangle 301">
                  <a:extLst>
                    <a:ext uri="{FF2B5EF4-FFF2-40B4-BE49-F238E27FC236}">
                      <a16:creationId xmlns:a16="http://schemas.microsoft.com/office/drawing/2014/main" id="{86193316-0F24-D049-73A8-5DAF59C04206}"/>
                    </a:ext>
                  </a:extLst>
                </p:cNvPr>
                <p:cNvSpPr/>
                <p:nvPr/>
              </p:nvSpPr>
              <p:spPr>
                <a:xfrm>
                  <a:off x="4666129" y="1734670"/>
                  <a:ext cx="147918" cy="345141"/>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5163A928-9820-9FAC-A340-B9C5DF22AE43}"/>
                    </a:ext>
                  </a:extLst>
                </p:cNvPr>
                <p:cNvSpPr/>
                <p:nvPr/>
              </p:nvSpPr>
              <p:spPr>
                <a:xfrm>
                  <a:off x="4648200" y="1600200"/>
                  <a:ext cx="183776" cy="228600"/>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6" name="Group 185">
              <a:extLst>
                <a:ext uri="{FF2B5EF4-FFF2-40B4-BE49-F238E27FC236}">
                  <a16:creationId xmlns:a16="http://schemas.microsoft.com/office/drawing/2014/main" id="{9B9F81A8-2683-DDFD-B95B-05BDAA11F46B}"/>
                </a:ext>
              </a:extLst>
            </p:cNvPr>
            <p:cNvGrpSpPr/>
            <p:nvPr/>
          </p:nvGrpSpPr>
          <p:grpSpPr>
            <a:xfrm>
              <a:off x="5434534" y="4103806"/>
              <a:ext cx="213836" cy="643601"/>
              <a:chOff x="3818965" y="1837932"/>
              <a:chExt cx="421341" cy="1066800"/>
            </a:xfrm>
          </p:grpSpPr>
          <p:sp>
            <p:nvSpPr>
              <p:cNvPr id="296" name="Chord 295">
                <a:extLst>
                  <a:ext uri="{FF2B5EF4-FFF2-40B4-BE49-F238E27FC236}">
                    <a16:creationId xmlns:a16="http://schemas.microsoft.com/office/drawing/2014/main" id="{BBC24518-9C7A-4A91-1004-442A8F787BB6}"/>
                  </a:ext>
                </a:extLst>
              </p:cNvPr>
              <p:cNvSpPr/>
              <p:nvPr/>
            </p:nvSpPr>
            <p:spPr>
              <a:xfrm rot="5400000">
                <a:off x="3494411" y="21808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1CE4F259-1F9B-BE88-CCCC-AE84CE7CF83C}"/>
                  </a:ext>
                </a:extLst>
              </p:cNvPr>
              <p:cNvSpPr/>
              <p:nvPr/>
            </p:nvSpPr>
            <p:spPr>
              <a:xfrm rot="5400000" flipH="1">
                <a:off x="3991536" y="2395818"/>
                <a:ext cx="76200" cy="421341"/>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a:extLst>
                <a:ext uri="{FF2B5EF4-FFF2-40B4-BE49-F238E27FC236}">
                  <a16:creationId xmlns:a16="http://schemas.microsoft.com/office/drawing/2014/main" id="{E86F3A72-8B2B-C659-7102-3759A54B11B3}"/>
                </a:ext>
              </a:extLst>
            </p:cNvPr>
            <p:cNvGrpSpPr/>
            <p:nvPr/>
          </p:nvGrpSpPr>
          <p:grpSpPr>
            <a:xfrm>
              <a:off x="6573973" y="4116426"/>
              <a:ext cx="213836" cy="656221"/>
              <a:chOff x="3818965" y="1837932"/>
              <a:chExt cx="421341" cy="1066800"/>
            </a:xfrm>
          </p:grpSpPr>
          <p:sp>
            <p:nvSpPr>
              <p:cNvPr id="294" name="Chord 293">
                <a:extLst>
                  <a:ext uri="{FF2B5EF4-FFF2-40B4-BE49-F238E27FC236}">
                    <a16:creationId xmlns:a16="http://schemas.microsoft.com/office/drawing/2014/main" id="{A63FB427-273F-49B8-9D3B-C677865A28A5}"/>
                  </a:ext>
                </a:extLst>
              </p:cNvPr>
              <p:cNvSpPr/>
              <p:nvPr/>
            </p:nvSpPr>
            <p:spPr>
              <a:xfrm rot="5400000">
                <a:off x="3494411" y="21808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D37178B1-BEC3-2767-3A80-BF5BE4990A44}"/>
                  </a:ext>
                </a:extLst>
              </p:cNvPr>
              <p:cNvSpPr/>
              <p:nvPr/>
            </p:nvSpPr>
            <p:spPr>
              <a:xfrm rot="5400000" flipH="1">
                <a:off x="3991536" y="2395818"/>
                <a:ext cx="76200" cy="421341"/>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a:extLst>
                <a:ext uri="{FF2B5EF4-FFF2-40B4-BE49-F238E27FC236}">
                  <a16:creationId xmlns:a16="http://schemas.microsoft.com/office/drawing/2014/main" id="{5F628940-50B3-38D3-D49E-89CE36A1CF79}"/>
                </a:ext>
              </a:extLst>
            </p:cNvPr>
            <p:cNvGrpSpPr/>
            <p:nvPr/>
          </p:nvGrpSpPr>
          <p:grpSpPr>
            <a:xfrm>
              <a:off x="5434535" y="4886224"/>
              <a:ext cx="213836" cy="725629"/>
              <a:chOff x="3818965" y="1837932"/>
              <a:chExt cx="421341" cy="1066800"/>
            </a:xfrm>
          </p:grpSpPr>
          <p:sp>
            <p:nvSpPr>
              <p:cNvPr id="292" name="Chord 291">
                <a:extLst>
                  <a:ext uri="{FF2B5EF4-FFF2-40B4-BE49-F238E27FC236}">
                    <a16:creationId xmlns:a16="http://schemas.microsoft.com/office/drawing/2014/main" id="{EFF27952-BA6C-CFEF-AA39-CEBFA147B961}"/>
                  </a:ext>
                </a:extLst>
              </p:cNvPr>
              <p:cNvSpPr/>
              <p:nvPr/>
            </p:nvSpPr>
            <p:spPr>
              <a:xfrm rot="5400000">
                <a:off x="3494411" y="21808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D45E5190-1F87-FE6A-5511-1CE623AA9A59}"/>
                  </a:ext>
                </a:extLst>
              </p:cNvPr>
              <p:cNvSpPr/>
              <p:nvPr/>
            </p:nvSpPr>
            <p:spPr>
              <a:xfrm rot="5400000" flipH="1">
                <a:off x="3991536" y="2395818"/>
                <a:ext cx="76200" cy="421341"/>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188">
              <a:extLst>
                <a:ext uri="{FF2B5EF4-FFF2-40B4-BE49-F238E27FC236}">
                  <a16:creationId xmlns:a16="http://schemas.microsoft.com/office/drawing/2014/main" id="{A6587873-2C09-2B60-2BE9-D67499E94B65}"/>
                </a:ext>
              </a:extLst>
            </p:cNvPr>
            <p:cNvGrpSpPr/>
            <p:nvPr/>
          </p:nvGrpSpPr>
          <p:grpSpPr>
            <a:xfrm>
              <a:off x="6595356" y="4927237"/>
              <a:ext cx="213836" cy="656221"/>
              <a:chOff x="3818965" y="1837932"/>
              <a:chExt cx="421341" cy="1066800"/>
            </a:xfrm>
          </p:grpSpPr>
          <p:sp>
            <p:nvSpPr>
              <p:cNvPr id="290" name="Chord 289">
                <a:extLst>
                  <a:ext uri="{FF2B5EF4-FFF2-40B4-BE49-F238E27FC236}">
                    <a16:creationId xmlns:a16="http://schemas.microsoft.com/office/drawing/2014/main" id="{A13DE7B4-AFB2-4DCD-3483-CCC6CA0924E1}"/>
                  </a:ext>
                </a:extLst>
              </p:cNvPr>
              <p:cNvSpPr/>
              <p:nvPr/>
            </p:nvSpPr>
            <p:spPr>
              <a:xfrm rot="5400000">
                <a:off x="3494411" y="21808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CDDFA594-11FA-B6C5-20FF-BB53546A574D}"/>
                  </a:ext>
                </a:extLst>
              </p:cNvPr>
              <p:cNvSpPr/>
              <p:nvPr/>
            </p:nvSpPr>
            <p:spPr>
              <a:xfrm rot="5400000" flipH="1">
                <a:off x="3991536" y="2395818"/>
                <a:ext cx="76200" cy="421341"/>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13876F52-4BC5-B29B-F059-1F7DF6BAD6A6}"/>
                </a:ext>
              </a:extLst>
            </p:cNvPr>
            <p:cNvGrpSpPr/>
            <p:nvPr/>
          </p:nvGrpSpPr>
          <p:grpSpPr>
            <a:xfrm>
              <a:off x="6259329" y="5047124"/>
              <a:ext cx="259658" cy="643601"/>
              <a:chOff x="3581400" y="1447800"/>
              <a:chExt cx="712695" cy="1385047"/>
            </a:xfrm>
          </p:grpSpPr>
          <p:sp>
            <p:nvSpPr>
              <p:cNvPr id="284" name="Oval 283">
                <a:extLst>
                  <a:ext uri="{FF2B5EF4-FFF2-40B4-BE49-F238E27FC236}">
                    <a16:creationId xmlns:a16="http://schemas.microsoft.com/office/drawing/2014/main" id="{DF5A2E3C-9AC1-5AE2-2937-62D0A7CA3FEE}"/>
                  </a:ext>
                </a:extLst>
              </p:cNvPr>
              <p:cNvSpPr/>
              <p:nvPr/>
            </p:nvSpPr>
            <p:spPr>
              <a:xfrm>
                <a:off x="3581400" y="1447800"/>
                <a:ext cx="685800" cy="533400"/>
              </a:xfrm>
              <a:prstGeom prst="ellipse">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82D9C4FF-1EB9-F832-A633-B0E4D71382A6}"/>
                  </a:ext>
                </a:extLst>
              </p:cNvPr>
              <p:cNvSpPr/>
              <p:nvPr/>
            </p:nvSpPr>
            <p:spPr>
              <a:xfrm>
                <a:off x="3796553" y="1613649"/>
                <a:ext cx="228600" cy="85164"/>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D41CEAE6-6FDC-675B-DAB7-DF6B439556E5}"/>
                  </a:ext>
                </a:extLst>
              </p:cNvPr>
              <p:cNvSpPr/>
              <p:nvPr/>
            </p:nvSpPr>
            <p:spPr>
              <a:xfrm>
                <a:off x="3581400" y="1689847"/>
                <a:ext cx="712695" cy="1143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7" name="Group 65">
                <a:extLst>
                  <a:ext uri="{FF2B5EF4-FFF2-40B4-BE49-F238E27FC236}">
                    <a16:creationId xmlns:a16="http://schemas.microsoft.com/office/drawing/2014/main" id="{DC7514DE-473C-7A4F-A577-33C5C393E100}"/>
                  </a:ext>
                </a:extLst>
              </p:cNvPr>
              <p:cNvGrpSpPr/>
              <p:nvPr/>
            </p:nvGrpSpPr>
            <p:grpSpPr>
              <a:xfrm>
                <a:off x="4114800" y="2133600"/>
                <a:ext cx="58396" cy="152400"/>
                <a:chOff x="4648200" y="1600200"/>
                <a:chExt cx="183776" cy="479611"/>
              </a:xfrm>
            </p:grpSpPr>
            <p:sp>
              <p:nvSpPr>
                <p:cNvPr id="288" name="Rectangle 287">
                  <a:extLst>
                    <a:ext uri="{FF2B5EF4-FFF2-40B4-BE49-F238E27FC236}">
                      <a16:creationId xmlns:a16="http://schemas.microsoft.com/office/drawing/2014/main" id="{39B00BCF-FAE1-85BE-8D48-6FBCF88C5405}"/>
                    </a:ext>
                  </a:extLst>
                </p:cNvPr>
                <p:cNvSpPr/>
                <p:nvPr/>
              </p:nvSpPr>
              <p:spPr>
                <a:xfrm>
                  <a:off x="4666129" y="1734670"/>
                  <a:ext cx="147918" cy="345141"/>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5AB39493-1D92-BEDB-F5EE-FEC926184256}"/>
                    </a:ext>
                  </a:extLst>
                </p:cNvPr>
                <p:cNvSpPr/>
                <p:nvPr/>
              </p:nvSpPr>
              <p:spPr>
                <a:xfrm>
                  <a:off x="4648200" y="1600200"/>
                  <a:ext cx="183776" cy="228600"/>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1" name="Rectangle 190">
              <a:extLst>
                <a:ext uri="{FF2B5EF4-FFF2-40B4-BE49-F238E27FC236}">
                  <a16:creationId xmlns:a16="http://schemas.microsoft.com/office/drawing/2014/main" id="{4858FA1D-ED9B-89E3-85A9-F921E12F5C5F}"/>
                </a:ext>
              </a:extLst>
            </p:cNvPr>
            <p:cNvSpPr/>
            <p:nvPr/>
          </p:nvSpPr>
          <p:spPr>
            <a:xfrm>
              <a:off x="5963014" y="4065947"/>
              <a:ext cx="363521" cy="26816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3C8550B4-E707-FBE9-B1BC-DC99D8BD3DFE}"/>
                </a:ext>
              </a:extLst>
            </p:cNvPr>
            <p:cNvSpPr/>
            <p:nvPr/>
          </p:nvSpPr>
          <p:spPr>
            <a:xfrm rot="5400000" flipH="1">
              <a:off x="6072136" y="4808740"/>
              <a:ext cx="53633" cy="1817603"/>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5FF3154D-5C20-963C-F1D8-01F38EBA95EA}"/>
                </a:ext>
              </a:extLst>
            </p:cNvPr>
            <p:cNvSpPr/>
            <p:nvPr/>
          </p:nvSpPr>
          <p:spPr>
            <a:xfrm rot="5400000" flipH="1">
              <a:off x="6082778" y="4955594"/>
              <a:ext cx="56788" cy="1634316"/>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172E894E-D7D6-2F00-8333-712400A83C25}"/>
                </a:ext>
              </a:extLst>
            </p:cNvPr>
            <p:cNvSpPr/>
            <p:nvPr/>
          </p:nvSpPr>
          <p:spPr>
            <a:xfrm rot="5400000" flipH="1">
              <a:off x="6081201" y="5108759"/>
              <a:ext cx="59942" cy="145102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5" name="Group 194">
              <a:extLst>
                <a:ext uri="{FF2B5EF4-FFF2-40B4-BE49-F238E27FC236}">
                  <a16:creationId xmlns:a16="http://schemas.microsoft.com/office/drawing/2014/main" id="{89EBD35B-0F7F-9F20-E04F-96BEBC04AA74}"/>
                </a:ext>
              </a:extLst>
            </p:cNvPr>
            <p:cNvGrpSpPr/>
            <p:nvPr/>
          </p:nvGrpSpPr>
          <p:grpSpPr>
            <a:xfrm>
              <a:off x="5248192" y="4043863"/>
              <a:ext cx="131356" cy="1631088"/>
              <a:chOff x="3657600" y="2667000"/>
              <a:chExt cx="192741" cy="2317377"/>
            </a:xfrm>
          </p:grpSpPr>
          <p:grpSp>
            <p:nvGrpSpPr>
              <p:cNvPr id="264" name="Group 263">
                <a:extLst>
                  <a:ext uri="{FF2B5EF4-FFF2-40B4-BE49-F238E27FC236}">
                    <a16:creationId xmlns:a16="http://schemas.microsoft.com/office/drawing/2014/main" id="{E6332167-E1CC-ED6E-6D2C-DBB45265C236}"/>
                  </a:ext>
                </a:extLst>
              </p:cNvPr>
              <p:cNvGrpSpPr/>
              <p:nvPr/>
            </p:nvGrpSpPr>
            <p:grpSpPr>
              <a:xfrm>
                <a:off x="3657600" y="2667000"/>
                <a:ext cx="183776" cy="389965"/>
                <a:chOff x="3657600" y="2667000"/>
                <a:chExt cx="183776" cy="389965"/>
              </a:xfrm>
            </p:grpSpPr>
            <p:sp>
              <p:nvSpPr>
                <p:cNvPr id="281" name="Rectangle 280">
                  <a:extLst>
                    <a:ext uri="{FF2B5EF4-FFF2-40B4-BE49-F238E27FC236}">
                      <a16:creationId xmlns:a16="http://schemas.microsoft.com/office/drawing/2014/main" id="{7C4AF3B3-AA61-5050-981E-565BE6750DCD}"/>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1B63E1BD-5AD4-D189-B4FF-CA64CD8BAD55}"/>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BC12F976-6D6F-09A8-945E-95CDA6FB1BAB}"/>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5" name="Group 264">
                <a:extLst>
                  <a:ext uri="{FF2B5EF4-FFF2-40B4-BE49-F238E27FC236}">
                    <a16:creationId xmlns:a16="http://schemas.microsoft.com/office/drawing/2014/main" id="{354E1EB5-FA6C-1840-9A52-E9A613E23035}"/>
                  </a:ext>
                </a:extLst>
              </p:cNvPr>
              <p:cNvGrpSpPr/>
              <p:nvPr/>
            </p:nvGrpSpPr>
            <p:grpSpPr>
              <a:xfrm>
                <a:off x="3666565" y="3155576"/>
                <a:ext cx="183776" cy="389965"/>
                <a:chOff x="3657600" y="2667000"/>
                <a:chExt cx="183776" cy="389965"/>
              </a:xfrm>
            </p:grpSpPr>
            <p:sp>
              <p:nvSpPr>
                <p:cNvPr id="278" name="Rectangle 277">
                  <a:extLst>
                    <a:ext uri="{FF2B5EF4-FFF2-40B4-BE49-F238E27FC236}">
                      <a16:creationId xmlns:a16="http://schemas.microsoft.com/office/drawing/2014/main" id="{9293FD8E-6ED8-748A-9FA1-167BB1865226}"/>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FAC7D674-DD32-7E0B-4E31-0046320C441E}"/>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E718FFD5-AE3F-5D7C-422F-120F388436CE}"/>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6" name="Group 265">
                <a:extLst>
                  <a:ext uri="{FF2B5EF4-FFF2-40B4-BE49-F238E27FC236}">
                    <a16:creationId xmlns:a16="http://schemas.microsoft.com/office/drawing/2014/main" id="{12A0C3ED-9653-A578-5602-DCCA5CD8471F}"/>
                  </a:ext>
                </a:extLst>
              </p:cNvPr>
              <p:cNvGrpSpPr/>
              <p:nvPr/>
            </p:nvGrpSpPr>
            <p:grpSpPr>
              <a:xfrm>
                <a:off x="3657600" y="3626224"/>
                <a:ext cx="183776" cy="389965"/>
                <a:chOff x="3657600" y="2667000"/>
                <a:chExt cx="183776" cy="389965"/>
              </a:xfrm>
            </p:grpSpPr>
            <p:sp>
              <p:nvSpPr>
                <p:cNvPr id="275" name="Rectangle 274">
                  <a:extLst>
                    <a:ext uri="{FF2B5EF4-FFF2-40B4-BE49-F238E27FC236}">
                      <a16:creationId xmlns:a16="http://schemas.microsoft.com/office/drawing/2014/main" id="{0E352774-F4AE-FBE2-A444-82CFE4D8331C}"/>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E2F92AA1-1955-F859-F93C-E51C0AA1FFBF}"/>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06A89892-26D0-BD7A-D2A7-E382A4D1C491}"/>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7" name="Group 266">
                <a:extLst>
                  <a:ext uri="{FF2B5EF4-FFF2-40B4-BE49-F238E27FC236}">
                    <a16:creationId xmlns:a16="http://schemas.microsoft.com/office/drawing/2014/main" id="{F28EBED3-0304-C607-5268-2CC89E6A03E4}"/>
                  </a:ext>
                </a:extLst>
              </p:cNvPr>
              <p:cNvGrpSpPr/>
              <p:nvPr/>
            </p:nvGrpSpPr>
            <p:grpSpPr>
              <a:xfrm>
                <a:off x="3657600" y="4119282"/>
                <a:ext cx="183776" cy="389965"/>
                <a:chOff x="3657600" y="2667000"/>
                <a:chExt cx="183776" cy="389965"/>
              </a:xfrm>
            </p:grpSpPr>
            <p:sp>
              <p:nvSpPr>
                <p:cNvPr id="272" name="Rectangle 271">
                  <a:extLst>
                    <a:ext uri="{FF2B5EF4-FFF2-40B4-BE49-F238E27FC236}">
                      <a16:creationId xmlns:a16="http://schemas.microsoft.com/office/drawing/2014/main" id="{1D94B0A1-B896-8AAA-60F4-1080CE7BA3B1}"/>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27CE5821-E56D-B4B3-6E33-BC928146AE2D}"/>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8AFC47E5-5432-1A79-CF93-EA2D95737299}"/>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8" name="Group 267">
                <a:extLst>
                  <a:ext uri="{FF2B5EF4-FFF2-40B4-BE49-F238E27FC236}">
                    <a16:creationId xmlns:a16="http://schemas.microsoft.com/office/drawing/2014/main" id="{18E0E276-CCE5-F0BC-8161-C6390C26F782}"/>
                  </a:ext>
                </a:extLst>
              </p:cNvPr>
              <p:cNvGrpSpPr/>
              <p:nvPr/>
            </p:nvGrpSpPr>
            <p:grpSpPr>
              <a:xfrm>
                <a:off x="3657600" y="4594412"/>
                <a:ext cx="183776" cy="389965"/>
                <a:chOff x="3657600" y="2667000"/>
                <a:chExt cx="183776" cy="389965"/>
              </a:xfrm>
            </p:grpSpPr>
            <p:sp>
              <p:nvSpPr>
                <p:cNvPr id="269" name="Rectangle 268">
                  <a:extLst>
                    <a:ext uri="{FF2B5EF4-FFF2-40B4-BE49-F238E27FC236}">
                      <a16:creationId xmlns:a16="http://schemas.microsoft.com/office/drawing/2014/main" id="{3A382DA6-690E-E116-97F4-D870366595C6}"/>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2ADA1230-5029-F6A3-8BDE-4CA1320392DF}"/>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10899C37-1209-D528-3231-02DB6269533C}"/>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6" name="Group 195">
              <a:extLst>
                <a:ext uri="{FF2B5EF4-FFF2-40B4-BE49-F238E27FC236}">
                  <a16:creationId xmlns:a16="http://schemas.microsoft.com/office/drawing/2014/main" id="{C33F12A5-7410-45A8-3B92-A5CFC137E3E5}"/>
                </a:ext>
              </a:extLst>
            </p:cNvPr>
            <p:cNvGrpSpPr/>
            <p:nvPr/>
          </p:nvGrpSpPr>
          <p:grpSpPr>
            <a:xfrm>
              <a:off x="6861124" y="4050173"/>
              <a:ext cx="131356" cy="1631088"/>
              <a:chOff x="3657600" y="2667000"/>
              <a:chExt cx="192741" cy="2317377"/>
            </a:xfrm>
          </p:grpSpPr>
          <p:grpSp>
            <p:nvGrpSpPr>
              <p:cNvPr id="244" name="Group 108">
                <a:extLst>
                  <a:ext uri="{FF2B5EF4-FFF2-40B4-BE49-F238E27FC236}">
                    <a16:creationId xmlns:a16="http://schemas.microsoft.com/office/drawing/2014/main" id="{02FCB9B2-DA5A-7BC5-ECA5-CFD1B0699202}"/>
                  </a:ext>
                </a:extLst>
              </p:cNvPr>
              <p:cNvGrpSpPr/>
              <p:nvPr/>
            </p:nvGrpSpPr>
            <p:grpSpPr>
              <a:xfrm>
                <a:off x="3657600" y="2667000"/>
                <a:ext cx="183776" cy="389965"/>
                <a:chOff x="3657600" y="2667000"/>
                <a:chExt cx="183776" cy="389965"/>
              </a:xfrm>
            </p:grpSpPr>
            <p:sp>
              <p:nvSpPr>
                <p:cNvPr id="261" name="Rectangle 260">
                  <a:extLst>
                    <a:ext uri="{FF2B5EF4-FFF2-40B4-BE49-F238E27FC236}">
                      <a16:creationId xmlns:a16="http://schemas.microsoft.com/office/drawing/2014/main" id="{AEB0DBDD-A72C-2C3A-0C29-4313C8AD7C87}"/>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94BF5F05-6644-E9C8-47F7-30C4B2855CA7}"/>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BE53BAAF-4918-060D-073B-74D1C6E95BC6}"/>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109">
                <a:extLst>
                  <a:ext uri="{FF2B5EF4-FFF2-40B4-BE49-F238E27FC236}">
                    <a16:creationId xmlns:a16="http://schemas.microsoft.com/office/drawing/2014/main" id="{E5D5C629-1290-20C6-773E-4DA8095381C1}"/>
                  </a:ext>
                </a:extLst>
              </p:cNvPr>
              <p:cNvGrpSpPr/>
              <p:nvPr/>
            </p:nvGrpSpPr>
            <p:grpSpPr>
              <a:xfrm>
                <a:off x="3666565" y="3155576"/>
                <a:ext cx="183776" cy="389965"/>
                <a:chOff x="3657600" y="2667000"/>
                <a:chExt cx="183776" cy="389965"/>
              </a:xfrm>
            </p:grpSpPr>
            <p:sp>
              <p:nvSpPr>
                <p:cNvPr id="258" name="Rectangle 257">
                  <a:extLst>
                    <a:ext uri="{FF2B5EF4-FFF2-40B4-BE49-F238E27FC236}">
                      <a16:creationId xmlns:a16="http://schemas.microsoft.com/office/drawing/2014/main" id="{C7426386-836B-1273-A75A-12F945F99A56}"/>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B748792F-7D03-87B6-4EDD-850AA48C7628}"/>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E80D491E-FD5D-619F-B2D5-0BDF1C4DF426}"/>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113">
                <a:extLst>
                  <a:ext uri="{FF2B5EF4-FFF2-40B4-BE49-F238E27FC236}">
                    <a16:creationId xmlns:a16="http://schemas.microsoft.com/office/drawing/2014/main" id="{48ADAF6E-893B-7A93-2D62-F85F624B19BC}"/>
                  </a:ext>
                </a:extLst>
              </p:cNvPr>
              <p:cNvGrpSpPr/>
              <p:nvPr/>
            </p:nvGrpSpPr>
            <p:grpSpPr>
              <a:xfrm>
                <a:off x="3657600" y="3626224"/>
                <a:ext cx="183776" cy="389965"/>
                <a:chOff x="3657600" y="2667000"/>
                <a:chExt cx="183776" cy="389965"/>
              </a:xfrm>
            </p:grpSpPr>
            <p:sp>
              <p:nvSpPr>
                <p:cNvPr id="255" name="Rectangle 254">
                  <a:extLst>
                    <a:ext uri="{FF2B5EF4-FFF2-40B4-BE49-F238E27FC236}">
                      <a16:creationId xmlns:a16="http://schemas.microsoft.com/office/drawing/2014/main" id="{27E43987-1CB5-AE1F-4B7F-1DAEF87A9FA6}"/>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0E13EBF0-F525-5200-4BA4-0D5EA5F88B25}"/>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77F0160B-39B2-A816-C037-AD4D685C5B55}"/>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117">
                <a:extLst>
                  <a:ext uri="{FF2B5EF4-FFF2-40B4-BE49-F238E27FC236}">
                    <a16:creationId xmlns:a16="http://schemas.microsoft.com/office/drawing/2014/main" id="{B2AD5CA3-4F2C-640E-2D42-842955ACB08F}"/>
                  </a:ext>
                </a:extLst>
              </p:cNvPr>
              <p:cNvGrpSpPr/>
              <p:nvPr/>
            </p:nvGrpSpPr>
            <p:grpSpPr>
              <a:xfrm>
                <a:off x="3657600" y="4119282"/>
                <a:ext cx="183776" cy="389965"/>
                <a:chOff x="3657600" y="2667000"/>
                <a:chExt cx="183776" cy="389965"/>
              </a:xfrm>
            </p:grpSpPr>
            <p:sp>
              <p:nvSpPr>
                <p:cNvPr id="252" name="Rectangle 251">
                  <a:extLst>
                    <a:ext uri="{FF2B5EF4-FFF2-40B4-BE49-F238E27FC236}">
                      <a16:creationId xmlns:a16="http://schemas.microsoft.com/office/drawing/2014/main" id="{E814913A-9C4C-3C7B-9E25-A416ABC576F5}"/>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9661B110-EE3D-72FE-14D7-F2126077748A}"/>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BA8AD2B6-DB75-ACD2-5AFD-2E9BAC90D739}"/>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121">
                <a:extLst>
                  <a:ext uri="{FF2B5EF4-FFF2-40B4-BE49-F238E27FC236}">
                    <a16:creationId xmlns:a16="http://schemas.microsoft.com/office/drawing/2014/main" id="{8B1D51E3-AB0A-08DC-E561-7BF7E3F359D8}"/>
                  </a:ext>
                </a:extLst>
              </p:cNvPr>
              <p:cNvGrpSpPr/>
              <p:nvPr/>
            </p:nvGrpSpPr>
            <p:grpSpPr>
              <a:xfrm>
                <a:off x="3657600" y="4594412"/>
                <a:ext cx="183776" cy="389965"/>
                <a:chOff x="3657600" y="2667000"/>
                <a:chExt cx="183776" cy="389965"/>
              </a:xfrm>
            </p:grpSpPr>
            <p:sp>
              <p:nvSpPr>
                <p:cNvPr id="249" name="Rectangle 248">
                  <a:extLst>
                    <a:ext uri="{FF2B5EF4-FFF2-40B4-BE49-F238E27FC236}">
                      <a16:creationId xmlns:a16="http://schemas.microsoft.com/office/drawing/2014/main" id="{3D79B511-B250-B644-4D67-54D49428392E}"/>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93BF860C-F238-3C8D-DE3F-3D71603B6E85}"/>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9ED70150-3559-991B-D1A3-FB2A7988126E}"/>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7" name="Group 196">
              <a:extLst>
                <a:ext uri="{FF2B5EF4-FFF2-40B4-BE49-F238E27FC236}">
                  <a16:creationId xmlns:a16="http://schemas.microsoft.com/office/drawing/2014/main" id="{98B63D3F-7BF2-E16B-8E14-6C6DA6049524}"/>
                </a:ext>
              </a:extLst>
            </p:cNvPr>
            <p:cNvGrpSpPr/>
            <p:nvPr/>
          </p:nvGrpSpPr>
          <p:grpSpPr>
            <a:xfrm>
              <a:off x="5743975" y="802341"/>
              <a:ext cx="779929" cy="728143"/>
              <a:chOff x="4027873" y="719657"/>
              <a:chExt cx="2330696" cy="2175943"/>
            </a:xfrm>
          </p:grpSpPr>
          <p:cxnSp>
            <p:nvCxnSpPr>
              <p:cNvPr id="240" name="Straight Connector 239">
                <a:extLst>
                  <a:ext uri="{FF2B5EF4-FFF2-40B4-BE49-F238E27FC236}">
                    <a16:creationId xmlns:a16="http://schemas.microsoft.com/office/drawing/2014/main" id="{7F58F4A5-8F87-9253-6D17-08D82412842C}"/>
                  </a:ext>
                </a:extLst>
              </p:cNvPr>
              <p:cNvCxnSpPr/>
              <p:nvPr/>
            </p:nvCxnSpPr>
            <p:spPr>
              <a:xfrm>
                <a:off x="5181600" y="1371600"/>
                <a:ext cx="0" cy="15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C2DDF7FA-9A2A-802A-C25A-50224A2D69AF}"/>
                  </a:ext>
                </a:extLst>
              </p:cNvPr>
              <p:cNvCxnSpPr/>
              <p:nvPr/>
            </p:nvCxnSpPr>
            <p:spPr>
              <a:xfrm flipV="1">
                <a:off x="4027873" y="1791242"/>
                <a:ext cx="2330696" cy="2679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2" name="Frame 241">
                <a:extLst>
                  <a:ext uri="{FF2B5EF4-FFF2-40B4-BE49-F238E27FC236}">
                    <a16:creationId xmlns:a16="http://schemas.microsoft.com/office/drawing/2014/main" id="{747FC051-67BF-361A-F99F-CF261C32752F}"/>
                  </a:ext>
                </a:extLst>
              </p:cNvPr>
              <p:cNvSpPr/>
              <p:nvPr/>
            </p:nvSpPr>
            <p:spPr>
              <a:xfrm rot="2748331">
                <a:off x="4910599" y="722688"/>
                <a:ext cx="541793" cy="535732"/>
              </a:xfrm>
              <a:prstGeom prst="frame">
                <a:avLst>
                  <a:gd name="adj1" fmla="val 0"/>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3" name="Frame 242">
                <a:extLst>
                  <a:ext uri="{FF2B5EF4-FFF2-40B4-BE49-F238E27FC236}">
                    <a16:creationId xmlns:a16="http://schemas.microsoft.com/office/drawing/2014/main" id="{9CD0F513-CB1B-4E67-087B-C0A04AD27DAD}"/>
                  </a:ext>
                </a:extLst>
              </p:cNvPr>
              <p:cNvSpPr/>
              <p:nvPr/>
            </p:nvSpPr>
            <p:spPr>
              <a:xfrm rot="2748331">
                <a:off x="5019113" y="906170"/>
                <a:ext cx="325636" cy="321993"/>
              </a:xfrm>
              <a:prstGeom prst="frame">
                <a:avLst>
                  <a:gd name="adj1" fmla="val 0"/>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8" name="Group 197">
              <a:extLst>
                <a:ext uri="{FF2B5EF4-FFF2-40B4-BE49-F238E27FC236}">
                  <a16:creationId xmlns:a16="http://schemas.microsoft.com/office/drawing/2014/main" id="{A996849F-0F45-F2EA-7FE7-90645363823A}"/>
                </a:ext>
              </a:extLst>
            </p:cNvPr>
            <p:cNvGrpSpPr/>
            <p:nvPr/>
          </p:nvGrpSpPr>
          <p:grpSpPr>
            <a:xfrm>
              <a:off x="4618904" y="4510790"/>
              <a:ext cx="821054" cy="1340836"/>
              <a:chOff x="5791201" y="1828801"/>
              <a:chExt cx="2549023" cy="4030629"/>
            </a:xfrm>
            <a:solidFill>
              <a:schemeClr val="accent6">
                <a:lumMod val="75000"/>
              </a:schemeClr>
            </a:solidFill>
          </p:grpSpPr>
          <p:grpSp>
            <p:nvGrpSpPr>
              <p:cNvPr id="220" name="Group 49">
                <a:extLst>
                  <a:ext uri="{FF2B5EF4-FFF2-40B4-BE49-F238E27FC236}">
                    <a16:creationId xmlns:a16="http://schemas.microsoft.com/office/drawing/2014/main" id="{C1602C2A-C64F-B8FB-678E-3C55D7D363D9}"/>
                  </a:ext>
                </a:extLst>
              </p:cNvPr>
              <p:cNvGrpSpPr/>
              <p:nvPr/>
            </p:nvGrpSpPr>
            <p:grpSpPr>
              <a:xfrm>
                <a:off x="5791201" y="1828801"/>
                <a:ext cx="2549023" cy="4030629"/>
                <a:chOff x="5791200" y="1828800"/>
                <a:chExt cx="2549022" cy="4030629"/>
              </a:xfrm>
              <a:grpFill/>
            </p:grpSpPr>
            <p:sp>
              <p:nvSpPr>
                <p:cNvPr id="222" name="Rectangle 221">
                  <a:extLst>
                    <a:ext uri="{FF2B5EF4-FFF2-40B4-BE49-F238E27FC236}">
                      <a16:creationId xmlns:a16="http://schemas.microsoft.com/office/drawing/2014/main" id="{DB12F87A-2AD0-F79F-8B38-E9FF1DF41F72}"/>
                    </a:ext>
                  </a:extLst>
                </p:cNvPr>
                <p:cNvSpPr/>
                <p:nvPr/>
              </p:nvSpPr>
              <p:spPr>
                <a:xfrm>
                  <a:off x="6874105" y="2354229"/>
                  <a:ext cx="304800" cy="3505200"/>
                </a:xfrm>
                <a:prstGeom prst="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Lightning Bolt 222">
                  <a:extLst>
                    <a:ext uri="{FF2B5EF4-FFF2-40B4-BE49-F238E27FC236}">
                      <a16:creationId xmlns:a16="http://schemas.microsoft.com/office/drawing/2014/main" id="{3185AD2C-4D8D-1C46-0E17-CCB838A10D0B}"/>
                    </a:ext>
                  </a:extLst>
                </p:cNvPr>
                <p:cNvSpPr/>
                <p:nvPr/>
              </p:nvSpPr>
              <p:spPr>
                <a:xfrm rot="20382424">
                  <a:off x="7008188" y="4074826"/>
                  <a:ext cx="1332034" cy="1451022"/>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Lightning Bolt 223">
                  <a:extLst>
                    <a:ext uri="{FF2B5EF4-FFF2-40B4-BE49-F238E27FC236}">
                      <a16:creationId xmlns:a16="http://schemas.microsoft.com/office/drawing/2014/main" id="{DB040C3E-3771-E3BB-C98C-E172C504BDE0}"/>
                    </a:ext>
                  </a:extLst>
                </p:cNvPr>
                <p:cNvSpPr/>
                <p:nvPr/>
              </p:nvSpPr>
              <p:spPr>
                <a:xfrm rot="21317321">
                  <a:off x="6930454" y="4080932"/>
                  <a:ext cx="1283495" cy="1424865"/>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Lightning Bolt 224">
                  <a:extLst>
                    <a:ext uri="{FF2B5EF4-FFF2-40B4-BE49-F238E27FC236}">
                      <a16:creationId xmlns:a16="http://schemas.microsoft.com/office/drawing/2014/main" id="{33D90920-B2AA-A3D4-4837-A6A5198F8E4D}"/>
                    </a:ext>
                  </a:extLst>
                </p:cNvPr>
                <p:cNvSpPr/>
                <p:nvPr/>
              </p:nvSpPr>
              <p:spPr>
                <a:xfrm>
                  <a:off x="6821455" y="1828800"/>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Lightning Bolt 225">
                  <a:extLst>
                    <a:ext uri="{FF2B5EF4-FFF2-40B4-BE49-F238E27FC236}">
                      <a16:creationId xmlns:a16="http://schemas.microsoft.com/office/drawing/2014/main" id="{8ACB319F-49EE-8184-5210-9DB613DAEC8A}"/>
                    </a:ext>
                  </a:extLst>
                </p:cNvPr>
                <p:cNvSpPr/>
                <p:nvPr/>
              </p:nvSpPr>
              <p:spPr>
                <a:xfrm>
                  <a:off x="6745255" y="2133599"/>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Lightning Bolt 226">
                  <a:extLst>
                    <a:ext uri="{FF2B5EF4-FFF2-40B4-BE49-F238E27FC236}">
                      <a16:creationId xmlns:a16="http://schemas.microsoft.com/office/drawing/2014/main" id="{CF3BE146-D015-3957-7F47-A278046B67D9}"/>
                    </a:ext>
                  </a:extLst>
                </p:cNvPr>
                <p:cNvSpPr/>
                <p:nvPr/>
              </p:nvSpPr>
              <p:spPr>
                <a:xfrm>
                  <a:off x="6897654" y="2590801"/>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Lightning Bolt 227">
                  <a:extLst>
                    <a:ext uri="{FF2B5EF4-FFF2-40B4-BE49-F238E27FC236}">
                      <a16:creationId xmlns:a16="http://schemas.microsoft.com/office/drawing/2014/main" id="{BC2B972B-4A38-07D1-7B9E-6CE167590AFD}"/>
                    </a:ext>
                  </a:extLst>
                </p:cNvPr>
                <p:cNvSpPr/>
                <p:nvPr/>
              </p:nvSpPr>
              <p:spPr>
                <a:xfrm>
                  <a:off x="6797905" y="2887629"/>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Lightning Bolt 228">
                  <a:extLst>
                    <a:ext uri="{FF2B5EF4-FFF2-40B4-BE49-F238E27FC236}">
                      <a16:creationId xmlns:a16="http://schemas.microsoft.com/office/drawing/2014/main" id="{1C5A73E3-568B-3E22-B2BD-98017B2DE270}"/>
                    </a:ext>
                  </a:extLst>
                </p:cNvPr>
                <p:cNvSpPr/>
                <p:nvPr/>
              </p:nvSpPr>
              <p:spPr>
                <a:xfrm>
                  <a:off x="6721705" y="3421029"/>
                  <a:ext cx="1447800" cy="12954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Lightning Bolt 229">
                  <a:extLst>
                    <a:ext uri="{FF2B5EF4-FFF2-40B4-BE49-F238E27FC236}">
                      <a16:creationId xmlns:a16="http://schemas.microsoft.com/office/drawing/2014/main" id="{E1C53995-B5C1-1F44-3E17-1932020B733A}"/>
                    </a:ext>
                  </a:extLst>
                </p:cNvPr>
                <p:cNvSpPr/>
                <p:nvPr/>
              </p:nvSpPr>
              <p:spPr>
                <a:xfrm rot="1217576" flipH="1">
                  <a:off x="5895979" y="4131375"/>
                  <a:ext cx="1366504" cy="1634752"/>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Lightning Bolt 230">
                  <a:extLst>
                    <a:ext uri="{FF2B5EF4-FFF2-40B4-BE49-F238E27FC236}">
                      <a16:creationId xmlns:a16="http://schemas.microsoft.com/office/drawing/2014/main" id="{8C0628A4-183D-98BC-E3D9-36FEDF7699FE}"/>
                    </a:ext>
                  </a:extLst>
                </p:cNvPr>
                <p:cNvSpPr/>
                <p:nvPr/>
              </p:nvSpPr>
              <p:spPr>
                <a:xfrm rot="282679" flipH="1">
                  <a:off x="5791200" y="3788978"/>
                  <a:ext cx="1448252" cy="15229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Lightning Bolt 231">
                  <a:extLst>
                    <a:ext uri="{FF2B5EF4-FFF2-40B4-BE49-F238E27FC236}">
                      <a16:creationId xmlns:a16="http://schemas.microsoft.com/office/drawing/2014/main" id="{9E566527-2EAF-636E-B7EE-6BEA095F1E79}"/>
                    </a:ext>
                  </a:extLst>
                </p:cNvPr>
                <p:cNvSpPr/>
                <p:nvPr/>
              </p:nvSpPr>
              <p:spPr>
                <a:xfrm flipH="1">
                  <a:off x="6337007" y="1897029"/>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Lightning Bolt 232">
                  <a:extLst>
                    <a:ext uri="{FF2B5EF4-FFF2-40B4-BE49-F238E27FC236}">
                      <a16:creationId xmlns:a16="http://schemas.microsoft.com/office/drawing/2014/main" id="{8956151A-B295-18EE-B3E4-06CC8A84B3E2}"/>
                    </a:ext>
                  </a:extLst>
                </p:cNvPr>
                <p:cNvSpPr/>
                <p:nvPr/>
              </p:nvSpPr>
              <p:spPr>
                <a:xfrm flipH="1">
                  <a:off x="6413207" y="2201828"/>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Lightning Bolt 233">
                  <a:extLst>
                    <a:ext uri="{FF2B5EF4-FFF2-40B4-BE49-F238E27FC236}">
                      <a16:creationId xmlns:a16="http://schemas.microsoft.com/office/drawing/2014/main" id="{B81A7CA2-9AED-B5CD-183F-0364973CB64B}"/>
                    </a:ext>
                  </a:extLst>
                </p:cNvPr>
                <p:cNvSpPr/>
                <p:nvPr/>
              </p:nvSpPr>
              <p:spPr>
                <a:xfrm flipH="1">
                  <a:off x="6260808" y="2659030"/>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Lightning Bolt 234">
                  <a:extLst>
                    <a:ext uri="{FF2B5EF4-FFF2-40B4-BE49-F238E27FC236}">
                      <a16:creationId xmlns:a16="http://schemas.microsoft.com/office/drawing/2014/main" id="{8FB27925-3F59-00EB-7E1F-AFEAFCE49E1C}"/>
                    </a:ext>
                  </a:extLst>
                </p:cNvPr>
                <p:cNvSpPr/>
                <p:nvPr/>
              </p:nvSpPr>
              <p:spPr>
                <a:xfrm flipH="1">
                  <a:off x="6360557" y="2955858"/>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Lightning Bolt 235">
                  <a:extLst>
                    <a:ext uri="{FF2B5EF4-FFF2-40B4-BE49-F238E27FC236}">
                      <a16:creationId xmlns:a16="http://schemas.microsoft.com/office/drawing/2014/main" id="{A1939B61-F0AA-852A-0D66-6FC07F976B2E}"/>
                    </a:ext>
                  </a:extLst>
                </p:cNvPr>
                <p:cNvSpPr/>
                <p:nvPr/>
              </p:nvSpPr>
              <p:spPr>
                <a:xfrm flipH="1">
                  <a:off x="6284357" y="3489258"/>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8237D73E-8473-3DBF-5E93-409EAB57D2D5}"/>
                    </a:ext>
                  </a:extLst>
                </p:cNvPr>
                <p:cNvSpPr/>
                <p:nvPr/>
              </p:nvSpPr>
              <p:spPr>
                <a:xfrm>
                  <a:off x="6781800" y="2209800"/>
                  <a:ext cx="685800" cy="685800"/>
                </a:xfrm>
                <a:prstGeom prst="ellipse">
                  <a:avLst/>
                </a:prstGeom>
                <a:grp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B0DE335F-E48B-E003-7F8F-71747FCF3051}"/>
                    </a:ext>
                  </a:extLst>
                </p:cNvPr>
                <p:cNvSpPr/>
                <p:nvPr/>
              </p:nvSpPr>
              <p:spPr>
                <a:xfrm>
                  <a:off x="6781800" y="3124200"/>
                  <a:ext cx="685800" cy="685800"/>
                </a:xfrm>
                <a:prstGeom prst="ellipse">
                  <a:avLst/>
                </a:prstGeom>
                <a:grp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778CCC99-4421-3ADE-A9B3-666E65644336}"/>
                    </a:ext>
                  </a:extLst>
                </p:cNvPr>
                <p:cNvSpPr/>
                <p:nvPr/>
              </p:nvSpPr>
              <p:spPr>
                <a:xfrm>
                  <a:off x="6705600" y="3962400"/>
                  <a:ext cx="685800" cy="685800"/>
                </a:xfrm>
                <a:prstGeom prst="ellipse">
                  <a:avLst/>
                </a:prstGeom>
                <a:grp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1" name="Rectangle 220">
                <a:extLst>
                  <a:ext uri="{FF2B5EF4-FFF2-40B4-BE49-F238E27FC236}">
                    <a16:creationId xmlns:a16="http://schemas.microsoft.com/office/drawing/2014/main" id="{BAB792B1-BCCB-8415-8085-4ADA7265F6BB}"/>
                  </a:ext>
                </a:extLst>
              </p:cNvPr>
              <p:cNvSpPr/>
              <p:nvPr/>
            </p:nvSpPr>
            <p:spPr>
              <a:xfrm rot="5400000" flipH="1">
                <a:off x="6400800" y="3124200"/>
                <a:ext cx="1600200" cy="685800"/>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a:extLst>
                <a:ext uri="{FF2B5EF4-FFF2-40B4-BE49-F238E27FC236}">
                  <a16:creationId xmlns:a16="http://schemas.microsoft.com/office/drawing/2014/main" id="{F1EE1DCD-EA20-F344-DF99-9BAB640AE136}"/>
                </a:ext>
              </a:extLst>
            </p:cNvPr>
            <p:cNvGrpSpPr/>
            <p:nvPr/>
          </p:nvGrpSpPr>
          <p:grpSpPr>
            <a:xfrm>
              <a:off x="6845850" y="4526564"/>
              <a:ext cx="821054" cy="1340836"/>
              <a:chOff x="5791201" y="1828801"/>
              <a:chExt cx="2549023" cy="4030629"/>
            </a:xfrm>
            <a:solidFill>
              <a:schemeClr val="accent6">
                <a:lumMod val="75000"/>
              </a:schemeClr>
            </a:solidFill>
          </p:grpSpPr>
          <p:grpSp>
            <p:nvGrpSpPr>
              <p:cNvPr id="200" name="Group 49">
                <a:extLst>
                  <a:ext uri="{FF2B5EF4-FFF2-40B4-BE49-F238E27FC236}">
                    <a16:creationId xmlns:a16="http://schemas.microsoft.com/office/drawing/2014/main" id="{EF31B065-A3D9-07A8-E967-F953F955D318}"/>
                  </a:ext>
                </a:extLst>
              </p:cNvPr>
              <p:cNvGrpSpPr/>
              <p:nvPr/>
            </p:nvGrpSpPr>
            <p:grpSpPr>
              <a:xfrm>
                <a:off x="5791201" y="1828801"/>
                <a:ext cx="2549023" cy="4030629"/>
                <a:chOff x="5791200" y="1828800"/>
                <a:chExt cx="2549022" cy="4030629"/>
              </a:xfrm>
              <a:grpFill/>
            </p:grpSpPr>
            <p:sp>
              <p:nvSpPr>
                <p:cNvPr id="202" name="Rectangle 201">
                  <a:extLst>
                    <a:ext uri="{FF2B5EF4-FFF2-40B4-BE49-F238E27FC236}">
                      <a16:creationId xmlns:a16="http://schemas.microsoft.com/office/drawing/2014/main" id="{B05078B8-ABDC-19D6-0F37-C1E1E0E30E57}"/>
                    </a:ext>
                  </a:extLst>
                </p:cNvPr>
                <p:cNvSpPr/>
                <p:nvPr/>
              </p:nvSpPr>
              <p:spPr>
                <a:xfrm>
                  <a:off x="6874105" y="2354229"/>
                  <a:ext cx="304800" cy="3505200"/>
                </a:xfrm>
                <a:prstGeom prst="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Lightning Bolt 202">
                  <a:extLst>
                    <a:ext uri="{FF2B5EF4-FFF2-40B4-BE49-F238E27FC236}">
                      <a16:creationId xmlns:a16="http://schemas.microsoft.com/office/drawing/2014/main" id="{C1C4B33F-4551-1FF5-7180-DE09549EBB8B}"/>
                    </a:ext>
                  </a:extLst>
                </p:cNvPr>
                <p:cNvSpPr/>
                <p:nvPr/>
              </p:nvSpPr>
              <p:spPr>
                <a:xfrm rot="20382424">
                  <a:off x="7008188" y="4074826"/>
                  <a:ext cx="1332034" cy="1451022"/>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Lightning Bolt 203">
                  <a:extLst>
                    <a:ext uri="{FF2B5EF4-FFF2-40B4-BE49-F238E27FC236}">
                      <a16:creationId xmlns:a16="http://schemas.microsoft.com/office/drawing/2014/main" id="{CDC3C71F-37FE-F7E3-1659-E40930C6F7BB}"/>
                    </a:ext>
                  </a:extLst>
                </p:cNvPr>
                <p:cNvSpPr/>
                <p:nvPr/>
              </p:nvSpPr>
              <p:spPr>
                <a:xfrm rot="21317321">
                  <a:off x="6930454" y="4080932"/>
                  <a:ext cx="1283495" cy="1424865"/>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Lightning Bolt 204">
                  <a:extLst>
                    <a:ext uri="{FF2B5EF4-FFF2-40B4-BE49-F238E27FC236}">
                      <a16:creationId xmlns:a16="http://schemas.microsoft.com/office/drawing/2014/main" id="{C540B9E8-6371-12D9-67BA-C02BFF922DBE}"/>
                    </a:ext>
                  </a:extLst>
                </p:cNvPr>
                <p:cNvSpPr/>
                <p:nvPr/>
              </p:nvSpPr>
              <p:spPr>
                <a:xfrm>
                  <a:off x="6821455" y="1828800"/>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Lightning Bolt 205">
                  <a:extLst>
                    <a:ext uri="{FF2B5EF4-FFF2-40B4-BE49-F238E27FC236}">
                      <a16:creationId xmlns:a16="http://schemas.microsoft.com/office/drawing/2014/main" id="{F260CA9A-35E1-B801-A52F-B9A5DCEE6B08}"/>
                    </a:ext>
                  </a:extLst>
                </p:cNvPr>
                <p:cNvSpPr/>
                <p:nvPr/>
              </p:nvSpPr>
              <p:spPr>
                <a:xfrm>
                  <a:off x="6745255" y="2133599"/>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Lightning Bolt 206">
                  <a:extLst>
                    <a:ext uri="{FF2B5EF4-FFF2-40B4-BE49-F238E27FC236}">
                      <a16:creationId xmlns:a16="http://schemas.microsoft.com/office/drawing/2014/main" id="{0050542C-B460-3FF9-38BE-D4B71356A15E}"/>
                    </a:ext>
                  </a:extLst>
                </p:cNvPr>
                <p:cNvSpPr/>
                <p:nvPr/>
              </p:nvSpPr>
              <p:spPr>
                <a:xfrm>
                  <a:off x="6897654" y="2590801"/>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Lightning Bolt 207">
                  <a:extLst>
                    <a:ext uri="{FF2B5EF4-FFF2-40B4-BE49-F238E27FC236}">
                      <a16:creationId xmlns:a16="http://schemas.microsoft.com/office/drawing/2014/main" id="{B2765880-6AC5-EDE6-5E4D-DC281666FB2C}"/>
                    </a:ext>
                  </a:extLst>
                </p:cNvPr>
                <p:cNvSpPr/>
                <p:nvPr/>
              </p:nvSpPr>
              <p:spPr>
                <a:xfrm>
                  <a:off x="6797905" y="2887629"/>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Lightning Bolt 208">
                  <a:extLst>
                    <a:ext uri="{FF2B5EF4-FFF2-40B4-BE49-F238E27FC236}">
                      <a16:creationId xmlns:a16="http://schemas.microsoft.com/office/drawing/2014/main" id="{EF9333BD-9FA5-0D91-E1B3-25006AA8AE99}"/>
                    </a:ext>
                  </a:extLst>
                </p:cNvPr>
                <p:cNvSpPr/>
                <p:nvPr/>
              </p:nvSpPr>
              <p:spPr>
                <a:xfrm>
                  <a:off x="6721705" y="3421029"/>
                  <a:ext cx="1447800" cy="12954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Lightning Bolt 209">
                  <a:extLst>
                    <a:ext uri="{FF2B5EF4-FFF2-40B4-BE49-F238E27FC236}">
                      <a16:creationId xmlns:a16="http://schemas.microsoft.com/office/drawing/2014/main" id="{C2CE4DFC-AA09-D49C-ED54-66329A6A76C5}"/>
                    </a:ext>
                  </a:extLst>
                </p:cNvPr>
                <p:cNvSpPr/>
                <p:nvPr/>
              </p:nvSpPr>
              <p:spPr>
                <a:xfrm rot="1217576" flipH="1">
                  <a:off x="5895979" y="4131375"/>
                  <a:ext cx="1366504" cy="1634752"/>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Lightning Bolt 210">
                  <a:extLst>
                    <a:ext uri="{FF2B5EF4-FFF2-40B4-BE49-F238E27FC236}">
                      <a16:creationId xmlns:a16="http://schemas.microsoft.com/office/drawing/2014/main" id="{157752D9-E939-B175-8807-626E98B8F205}"/>
                    </a:ext>
                  </a:extLst>
                </p:cNvPr>
                <p:cNvSpPr/>
                <p:nvPr/>
              </p:nvSpPr>
              <p:spPr>
                <a:xfrm rot="282679" flipH="1">
                  <a:off x="5791200" y="3788978"/>
                  <a:ext cx="1448252" cy="15229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Lightning Bolt 211">
                  <a:extLst>
                    <a:ext uri="{FF2B5EF4-FFF2-40B4-BE49-F238E27FC236}">
                      <a16:creationId xmlns:a16="http://schemas.microsoft.com/office/drawing/2014/main" id="{C250F33B-1A8A-D8BC-03A8-B7E3C8AC40D2}"/>
                    </a:ext>
                  </a:extLst>
                </p:cNvPr>
                <p:cNvSpPr/>
                <p:nvPr/>
              </p:nvSpPr>
              <p:spPr>
                <a:xfrm flipH="1">
                  <a:off x="6337007" y="1897029"/>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Lightning Bolt 212">
                  <a:extLst>
                    <a:ext uri="{FF2B5EF4-FFF2-40B4-BE49-F238E27FC236}">
                      <a16:creationId xmlns:a16="http://schemas.microsoft.com/office/drawing/2014/main" id="{66E9D2A6-4E7A-A6F2-DBF5-46CC4736F5A0}"/>
                    </a:ext>
                  </a:extLst>
                </p:cNvPr>
                <p:cNvSpPr/>
                <p:nvPr/>
              </p:nvSpPr>
              <p:spPr>
                <a:xfrm flipH="1">
                  <a:off x="6413207" y="2201828"/>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Lightning Bolt 213">
                  <a:extLst>
                    <a:ext uri="{FF2B5EF4-FFF2-40B4-BE49-F238E27FC236}">
                      <a16:creationId xmlns:a16="http://schemas.microsoft.com/office/drawing/2014/main" id="{D6206153-C8D1-FC93-C9F9-542325A722AE}"/>
                    </a:ext>
                  </a:extLst>
                </p:cNvPr>
                <p:cNvSpPr/>
                <p:nvPr/>
              </p:nvSpPr>
              <p:spPr>
                <a:xfrm flipH="1">
                  <a:off x="6260808" y="2659030"/>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Lightning Bolt 214">
                  <a:extLst>
                    <a:ext uri="{FF2B5EF4-FFF2-40B4-BE49-F238E27FC236}">
                      <a16:creationId xmlns:a16="http://schemas.microsoft.com/office/drawing/2014/main" id="{A24E1E6D-D1DA-35FA-644C-9B83E3CBC96E}"/>
                    </a:ext>
                  </a:extLst>
                </p:cNvPr>
                <p:cNvSpPr/>
                <p:nvPr/>
              </p:nvSpPr>
              <p:spPr>
                <a:xfrm flipH="1">
                  <a:off x="6360557" y="2955858"/>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Lightning Bolt 215">
                  <a:extLst>
                    <a:ext uri="{FF2B5EF4-FFF2-40B4-BE49-F238E27FC236}">
                      <a16:creationId xmlns:a16="http://schemas.microsoft.com/office/drawing/2014/main" id="{534E9BBB-9152-1D2C-4A36-AAAF30E12819}"/>
                    </a:ext>
                  </a:extLst>
                </p:cNvPr>
                <p:cNvSpPr/>
                <p:nvPr/>
              </p:nvSpPr>
              <p:spPr>
                <a:xfrm flipH="1">
                  <a:off x="6284357" y="3489258"/>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6C627EEE-0820-B0AC-0D72-EA1A16904A33}"/>
                    </a:ext>
                  </a:extLst>
                </p:cNvPr>
                <p:cNvSpPr/>
                <p:nvPr/>
              </p:nvSpPr>
              <p:spPr>
                <a:xfrm>
                  <a:off x="6781800" y="2209800"/>
                  <a:ext cx="685800" cy="685800"/>
                </a:xfrm>
                <a:prstGeom prst="ellipse">
                  <a:avLst/>
                </a:prstGeom>
                <a:grp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844FCA02-CB33-5A7E-556C-EF88B0C031EB}"/>
                    </a:ext>
                  </a:extLst>
                </p:cNvPr>
                <p:cNvSpPr/>
                <p:nvPr/>
              </p:nvSpPr>
              <p:spPr>
                <a:xfrm>
                  <a:off x="6781800" y="3124200"/>
                  <a:ext cx="685800" cy="685800"/>
                </a:xfrm>
                <a:prstGeom prst="ellipse">
                  <a:avLst/>
                </a:prstGeom>
                <a:grp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3E1E53E7-32DD-9E48-310F-DEAA32DB570F}"/>
                    </a:ext>
                  </a:extLst>
                </p:cNvPr>
                <p:cNvSpPr/>
                <p:nvPr/>
              </p:nvSpPr>
              <p:spPr>
                <a:xfrm>
                  <a:off x="6705600" y="3962400"/>
                  <a:ext cx="685800" cy="685800"/>
                </a:xfrm>
                <a:prstGeom prst="ellipse">
                  <a:avLst/>
                </a:prstGeom>
                <a:grp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1" name="Rectangle 200">
                <a:extLst>
                  <a:ext uri="{FF2B5EF4-FFF2-40B4-BE49-F238E27FC236}">
                    <a16:creationId xmlns:a16="http://schemas.microsoft.com/office/drawing/2014/main" id="{427D6186-F3F7-CC14-3CAE-67CC5D6CA23A}"/>
                  </a:ext>
                </a:extLst>
              </p:cNvPr>
              <p:cNvSpPr/>
              <p:nvPr/>
            </p:nvSpPr>
            <p:spPr>
              <a:xfrm rot="5400000" flipH="1">
                <a:off x="6400800" y="3124200"/>
                <a:ext cx="1600200" cy="685800"/>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6199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ight blue background"/>
          <p:cNvPicPr>
            <a:picLocks noChangeAspect="1" noChangeArrowheads="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t="33613"/>
          <a:stretch/>
        </p:blipFill>
        <p:spPr bwMode="auto">
          <a:xfrm>
            <a:off x="0" y="0"/>
            <a:ext cx="12192000" cy="6868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867" y="6550223"/>
            <a:ext cx="1810693" cy="307777"/>
          </a:xfrm>
          <a:prstGeom prst="rect">
            <a:avLst/>
          </a:prstGeom>
          <a:noFill/>
        </p:spPr>
        <p:txBody>
          <a:bodyPr wrap="square" rtlCol="0">
            <a:spAutoFit/>
          </a:bodyPr>
          <a:lstStyle/>
          <a:p>
            <a:r>
              <a:rPr lang="en-US" sz="1400" dirty="0">
                <a:solidFill>
                  <a:schemeClr val="bg1"/>
                </a:solidFill>
              </a:rPr>
              <a:t>John 13:6-10</a:t>
            </a:r>
          </a:p>
        </p:txBody>
      </p:sp>
      <p:sp>
        <p:nvSpPr>
          <p:cNvPr id="3" name="Rectangle 2"/>
          <p:cNvSpPr/>
          <p:nvPr/>
        </p:nvSpPr>
        <p:spPr>
          <a:xfrm>
            <a:off x="706169" y="1590882"/>
            <a:ext cx="4587047" cy="1631216"/>
          </a:xfrm>
          <a:prstGeom prst="rect">
            <a:avLst/>
          </a:prstGeom>
        </p:spPr>
        <p:txBody>
          <a:bodyPr wrap="square">
            <a:spAutoFit/>
          </a:bodyPr>
          <a:lstStyle/>
          <a:p>
            <a:pPr fontAlgn="base"/>
            <a:r>
              <a:rPr lang="en-US" sz="2000" dirty="0">
                <a:solidFill>
                  <a:schemeClr val="bg1"/>
                </a:solidFill>
              </a:rPr>
              <a:t>Peter’s initial rejection of the Master’s offer to wash his feet can be understood in light of the fact that this custom of hospitality was usually performed by the lowest level of servants. </a:t>
            </a:r>
          </a:p>
        </p:txBody>
      </p:sp>
      <p:sp>
        <p:nvSpPr>
          <p:cNvPr id="10" name="Rectangle 9"/>
          <p:cNvSpPr/>
          <p:nvPr/>
        </p:nvSpPr>
        <p:spPr>
          <a:xfrm>
            <a:off x="11749250" y="6488668"/>
            <a:ext cx="442750" cy="369332"/>
          </a:xfrm>
          <a:prstGeom prst="rect">
            <a:avLst/>
          </a:prstGeom>
        </p:spPr>
        <p:txBody>
          <a:bodyPr wrap="none">
            <a:spAutoFit/>
          </a:bodyPr>
          <a:lstStyle/>
          <a:p>
            <a:r>
              <a:rPr lang="en-US" dirty="0">
                <a:solidFill>
                  <a:schemeClr val="bg1"/>
                </a:solidFill>
              </a:rPr>
              <a:t>(4)</a:t>
            </a:r>
            <a:endParaRPr lang="en-US" dirty="0"/>
          </a:p>
        </p:txBody>
      </p:sp>
      <p:sp>
        <p:nvSpPr>
          <p:cNvPr id="4" name="Rectangle 3"/>
          <p:cNvSpPr/>
          <p:nvPr/>
        </p:nvSpPr>
        <p:spPr>
          <a:xfrm>
            <a:off x="5383794" y="4628446"/>
            <a:ext cx="5869663" cy="1938992"/>
          </a:xfrm>
          <a:prstGeom prst="rect">
            <a:avLst/>
          </a:prstGeom>
        </p:spPr>
        <p:txBody>
          <a:bodyPr wrap="square">
            <a:spAutoFit/>
          </a:bodyPr>
          <a:lstStyle/>
          <a:p>
            <a:pPr fontAlgn="base"/>
            <a:r>
              <a:rPr lang="en-US" sz="2000" dirty="0">
                <a:solidFill>
                  <a:schemeClr val="bg1"/>
                </a:solidFill>
              </a:rPr>
              <a:t>However, when the Savior explained to Peter that having his feet washed was essential to fellowship with Him, Peter then asked for a more complete washing, which the Savior explained was not necessary. Peter’s request illustrates the respect he had for the Lord and his earnest desire to follow Him completely.</a:t>
            </a:r>
          </a:p>
        </p:txBody>
      </p:sp>
      <p:sp>
        <p:nvSpPr>
          <p:cNvPr id="12" name="TextBox 11"/>
          <p:cNvSpPr txBox="1"/>
          <p:nvPr/>
        </p:nvSpPr>
        <p:spPr>
          <a:xfrm>
            <a:off x="15867" y="18328"/>
            <a:ext cx="12192000" cy="1015663"/>
          </a:xfrm>
          <a:prstGeom prst="rect">
            <a:avLst/>
          </a:prstGeom>
          <a:noFill/>
        </p:spPr>
        <p:txBody>
          <a:bodyPr wrap="square" rtlCol="0">
            <a:spAutoFit/>
          </a:bodyPr>
          <a:lstStyle/>
          <a:p>
            <a:pPr algn="ctr"/>
            <a:r>
              <a:rPr lang="en-US" sz="6000" dirty="0">
                <a:solidFill>
                  <a:schemeClr val="bg1"/>
                </a:solidFill>
                <a:latin typeface="Footlight MT Light" panose="0204060206030A020304" pitchFamily="18" charset="0"/>
              </a:rPr>
              <a:t>Peter Objects</a:t>
            </a:r>
            <a:endParaRPr lang="en-US" sz="4400" dirty="0">
              <a:solidFill>
                <a:schemeClr val="bg1"/>
              </a:solidFill>
              <a:latin typeface="Footlight MT Light" panose="0204060206030A020304" pitchFamily="18" charset="0"/>
            </a:endParaRPr>
          </a:p>
        </p:txBody>
      </p:sp>
      <p:sp>
        <p:nvSpPr>
          <p:cNvPr id="8" name="Rectangle 7"/>
          <p:cNvSpPr/>
          <p:nvPr/>
        </p:nvSpPr>
        <p:spPr>
          <a:xfrm>
            <a:off x="4474239" y="867653"/>
            <a:ext cx="3275256" cy="369332"/>
          </a:xfrm>
          <a:prstGeom prst="rect">
            <a:avLst/>
          </a:prstGeom>
        </p:spPr>
        <p:txBody>
          <a:bodyPr wrap="none">
            <a:spAutoFit/>
          </a:bodyPr>
          <a:lstStyle/>
          <a:p>
            <a:r>
              <a:rPr lang="en-US" i="1" dirty="0">
                <a:solidFill>
                  <a:srgbClr val="FFFF00"/>
                </a:solidFill>
                <a:latin typeface="Palatino"/>
              </a:rPr>
              <a:t>Lord, dost thou wash my feet?</a:t>
            </a:r>
            <a:endParaRPr lang="en-US" i="1" dirty="0">
              <a:solidFill>
                <a:srgbClr val="FFFF00"/>
              </a:solidFill>
            </a:endParaRPr>
          </a:p>
        </p:txBody>
      </p:sp>
      <p:pic>
        <p:nvPicPr>
          <p:cNvPr id="8194" name="Picture 2" descr="Image result for jesus washing f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2398" y="1464553"/>
            <a:ext cx="3192709" cy="29363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jesus washing fe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5837" y="3403096"/>
            <a:ext cx="2979675" cy="297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85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ight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1162" y="2245704"/>
            <a:ext cx="1810693" cy="584775"/>
          </a:xfrm>
          <a:prstGeom prst="rect">
            <a:avLst/>
          </a:prstGeom>
          <a:noFill/>
        </p:spPr>
        <p:txBody>
          <a:bodyPr wrap="square" rtlCol="0">
            <a:spAutoFit/>
          </a:bodyPr>
          <a:lstStyle/>
          <a:p>
            <a:r>
              <a:rPr lang="en-US" sz="3200" dirty="0"/>
              <a:t>Unhappy</a:t>
            </a:r>
          </a:p>
        </p:txBody>
      </p:sp>
      <p:sp>
        <p:nvSpPr>
          <p:cNvPr id="6" name="TextBox 5"/>
          <p:cNvSpPr txBox="1"/>
          <p:nvPr/>
        </p:nvSpPr>
        <p:spPr>
          <a:xfrm>
            <a:off x="37721" y="-3861"/>
            <a:ext cx="12192000" cy="1015663"/>
          </a:xfrm>
          <a:prstGeom prst="rect">
            <a:avLst/>
          </a:prstGeom>
          <a:noFill/>
        </p:spPr>
        <p:txBody>
          <a:bodyPr wrap="square" rtlCol="0">
            <a:spAutoFit/>
          </a:bodyPr>
          <a:lstStyle/>
          <a:p>
            <a:pPr algn="ctr"/>
            <a:r>
              <a:rPr lang="en-US" sz="6000" dirty="0">
                <a:latin typeface="Footlight MT Light" panose="0204060206030A020304" pitchFamily="18" charset="0"/>
              </a:rPr>
              <a:t>Happy Are Ye If Ye Do Them</a:t>
            </a:r>
            <a:endParaRPr lang="en-US" sz="4400" dirty="0">
              <a:latin typeface="Footlight MT Light" panose="0204060206030A020304" pitchFamily="18" charset="0"/>
            </a:endParaRPr>
          </a:p>
        </p:txBody>
      </p:sp>
      <p:cxnSp>
        <p:nvCxnSpPr>
          <p:cNvPr id="3" name="Straight Connector 2"/>
          <p:cNvCxnSpPr/>
          <p:nvPr/>
        </p:nvCxnSpPr>
        <p:spPr>
          <a:xfrm>
            <a:off x="896292" y="2055342"/>
            <a:ext cx="10474859" cy="181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062991" y="2265508"/>
            <a:ext cx="2616321" cy="584775"/>
          </a:xfrm>
          <a:prstGeom prst="rect">
            <a:avLst/>
          </a:prstGeom>
          <a:noFill/>
        </p:spPr>
        <p:txBody>
          <a:bodyPr wrap="square" rtlCol="0">
            <a:spAutoFit/>
          </a:bodyPr>
          <a:lstStyle/>
          <a:p>
            <a:r>
              <a:rPr lang="en-US" sz="3200" dirty="0"/>
              <a:t>Truly Happy</a:t>
            </a:r>
          </a:p>
        </p:txBody>
      </p:sp>
      <p:sp>
        <p:nvSpPr>
          <p:cNvPr id="4" name="Rectangle 3"/>
          <p:cNvSpPr/>
          <p:nvPr/>
        </p:nvSpPr>
        <p:spPr>
          <a:xfrm>
            <a:off x="3526323" y="918426"/>
            <a:ext cx="5214796" cy="830997"/>
          </a:xfrm>
          <a:prstGeom prst="rect">
            <a:avLst/>
          </a:prstGeom>
        </p:spPr>
        <p:txBody>
          <a:bodyPr wrap="square">
            <a:spAutoFit/>
          </a:bodyPr>
          <a:lstStyle/>
          <a:p>
            <a:pPr algn="ctr" fontAlgn="base"/>
            <a:r>
              <a:rPr lang="en-US" sz="2400" dirty="0"/>
              <a:t>Happiness was contingent upon their service to others.</a:t>
            </a:r>
            <a:endParaRPr lang="en-US" sz="2400" b="0" i="0" dirty="0">
              <a:effectLst/>
              <a:latin typeface="Open Sans"/>
            </a:endParaRPr>
          </a:p>
        </p:txBody>
      </p:sp>
      <p:sp>
        <p:nvSpPr>
          <p:cNvPr id="9" name="Rectangle 8"/>
          <p:cNvSpPr/>
          <p:nvPr/>
        </p:nvSpPr>
        <p:spPr>
          <a:xfrm>
            <a:off x="3025631" y="2300924"/>
            <a:ext cx="6096154" cy="2308324"/>
          </a:xfrm>
          <a:prstGeom prst="rect">
            <a:avLst/>
          </a:prstGeom>
        </p:spPr>
        <p:txBody>
          <a:bodyPr wrap="square">
            <a:spAutoFit/>
          </a:bodyPr>
          <a:lstStyle/>
          <a:p>
            <a:pPr algn="ctr" fontAlgn="base"/>
            <a:r>
              <a:rPr lang="en-US" sz="2400" dirty="0">
                <a:solidFill>
                  <a:schemeClr val="bg1"/>
                </a:solidFill>
              </a:rPr>
              <a:t>“To find real happiness, we must seek for it in a focus outside ourselves. No one has learned the meaning of living until he has surrendered his ego to the service of his fellow man. Service to others is akin to duty—the fulfillment of which brings true joy.”</a:t>
            </a:r>
            <a:endParaRPr lang="en-US" sz="2400" b="0" i="0" dirty="0">
              <a:solidFill>
                <a:schemeClr val="bg1"/>
              </a:solidFill>
              <a:effectLst/>
              <a:latin typeface="Open Sans"/>
            </a:endParaRPr>
          </a:p>
        </p:txBody>
      </p:sp>
      <p:grpSp>
        <p:nvGrpSpPr>
          <p:cNvPr id="12" name="Group 11"/>
          <p:cNvGrpSpPr/>
          <p:nvPr/>
        </p:nvGrpSpPr>
        <p:grpSpPr>
          <a:xfrm>
            <a:off x="2371617" y="4157734"/>
            <a:ext cx="753209" cy="2417927"/>
            <a:chOff x="7205858" y="1350098"/>
            <a:chExt cx="1204256" cy="3865865"/>
          </a:xfrm>
        </p:grpSpPr>
        <p:grpSp>
          <p:nvGrpSpPr>
            <p:cNvPr id="15" name="Group 14"/>
            <p:cNvGrpSpPr/>
            <p:nvPr/>
          </p:nvGrpSpPr>
          <p:grpSpPr>
            <a:xfrm>
              <a:off x="7322943" y="1350098"/>
              <a:ext cx="1003199" cy="3865865"/>
              <a:chOff x="3729193" y="976912"/>
              <a:chExt cx="1003199" cy="3865865"/>
            </a:xfrm>
          </p:grpSpPr>
          <p:sp>
            <p:nvSpPr>
              <p:cNvPr id="17" name="Rounded Rectangle 16"/>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9815699">
                <a:off x="4337874" y="3472079"/>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Isosceles Triangle 15"/>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8842370" y="4157735"/>
            <a:ext cx="622606" cy="2388496"/>
            <a:chOff x="3729193" y="976912"/>
            <a:chExt cx="1003199" cy="3848561"/>
          </a:xfrm>
        </p:grpSpPr>
        <p:sp>
          <p:nvSpPr>
            <p:cNvPr id="24" name="Rounded Rectangle 23"/>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9815699">
              <a:off x="4315029" y="3451384"/>
              <a:ext cx="308311" cy="137069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1572448" y="6390996"/>
            <a:ext cx="442750" cy="369332"/>
          </a:xfrm>
          <a:prstGeom prst="rect">
            <a:avLst/>
          </a:prstGeom>
        </p:spPr>
        <p:txBody>
          <a:bodyPr wrap="none">
            <a:spAutoFit/>
          </a:bodyPr>
          <a:lstStyle/>
          <a:p>
            <a:r>
              <a:rPr lang="en-US" dirty="0">
                <a:solidFill>
                  <a:schemeClr val="bg1"/>
                </a:solidFill>
              </a:rPr>
              <a:t>(5)</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9082" y="136700"/>
            <a:ext cx="733000" cy="971132"/>
          </a:xfrm>
          <a:prstGeom prst="rect">
            <a:avLst/>
          </a:prstGeom>
        </p:spPr>
      </p:pic>
    </p:spTree>
    <p:extLst>
      <p:ext uri="{BB962C8B-B14F-4D97-AF65-F5344CB8AC3E}">
        <p14:creationId xmlns:p14="http://schemas.microsoft.com/office/powerpoint/2010/main" val="235309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path" presetSubtype="0" accel="50000" decel="50000" fill="hold" nodeType="withEffect">
                                  <p:stCondLst>
                                    <p:cond delay="0"/>
                                  </p:stCondLst>
                                  <p:childTnLst>
                                    <p:animMotion origin="layout" path="M -6.25E-7 2.59259E-6 L 0.59935 -0.17523 " pathEditMode="relative" rAng="0" ptsTypes="AA">
                                      <p:cBhvr>
                                        <p:cTn id="22" dur="2000" fill="hold"/>
                                        <p:tgtEl>
                                          <p:spTgt spid="12"/>
                                        </p:tgtEl>
                                        <p:attrNameLst>
                                          <p:attrName>ppt_x</p:attrName>
                                          <p:attrName>ppt_y</p:attrName>
                                        </p:attrNameLst>
                                      </p:cBhvr>
                                      <p:rCtr x="29961" y="-8773"/>
                                    </p:animMotion>
                                  </p:childTnLst>
                                </p:cTn>
                              </p:par>
                              <p:par>
                                <p:cTn id="23" presetID="42" presetClass="path" presetSubtype="0" accel="50000" decel="50000" fill="hold" nodeType="withEffect">
                                  <p:stCondLst>
                                    <p:cond delay="0"/>
                                  </p:stCondLst>
                                  <p:childTnLst>
                                    <p:animMotion origin="layout" path="M -1.25E-6 -4.07407E-6 L 0.19844 -0.17407 " pathEditMode="relative" rAng="0" ptsTypes="AA">
                                      <p:cBhvr>
                                        <p:cTn id="24" dur="2000" fill="hold"/>
                                        <p:tgtEl>
                                          <p:spTgt spid="23"/>
                                        </p:tgtEl>
                                        <p:attrNameLst>
                                          <p:attrName>ppt_x</p:attrName>
                                          <p:attrName>ppt_y</p:attrName>
                                        </p:attrNameLst>
                                      </p:cBhvr>
                                      <p:rCtr x="9922" y="-8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ight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1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697669" y="2129024"/>
            <a:ext cx="6096154" cy="4524315"/>
          </a:xfrm>
          <a:prstGeom prst="rect">
            <a:avLst/>
          </a:prstGeom>
        </p:spPr>
        <p:txBody>
          <a:bodyPr wrap="square">
            <a:spAutoFit/>
          </a:bodyPr>
          <a:lstStyle/>
          <a:p>
            <a:pPr fontAlgn="base"/>
            <a:r>
              <a:rPr lang="en-US" sz="2400" dirty="0">
                <a:solidFill>
                  <a:schemeClr val="bg1"/>
                </a:solidFill>
              </a:rPr>
              <a:t>“In your morning prayer each new day, ask Heavenly Father to guide you to recognize an opportunity to serve one of His precious children. </a:t>
            </a:r>
          </a:p>
          <a:p>
            <a:pPr fontAlgn="base"/>
            <a:endParaRPr lang="en-US" sz="2400" dirty="0">
              <a:solidFill>
                <a:schemeClr val="bg1"/>
              </a:solidFill>
            </a:endParaRPr>
          </a:p>
          <a:p>
            <a:pPr fontAlgn="base"/>
            <a:r>
              <a:rPr lang="en-US" sz="2400" dirty="0">
                <a:solidFill>
                  <a:schemeClr val="bg1"/>
                </a:solidFill>
              </a:rPr>
              <a:t>Then go throughout the day with your heart full of faith and love, looking for someone to help.</a:t>
            </a:r>
          </a:p>
          <a:p>
            <a:pPr fontAlgn="base"/>
            <a:endParaRPr lang="en-US" sz="2400" dirty="0">
              <a:solidFill>
                <a:schemeClr val="bg1"/>
              </a:solidFill>
            </a:endParaRPr>
          </a:p>
          <a:p>
            <a:pPr fontAlgn="base"/>
            <a:r>
              <a:rPr lang="en-US" sz="2400" dirty="0">
                <a:solidFill>
                  <a:schemeClr val="bg1"/>
                </a:solidFill>
              </a:rPr>
              <a:t>If you do this, your spiritual sensitivities will be enlarged and you will discover opportunities to serve that you never before realized were possible.”</a:t>
            </a:r>
            <a:endParaRPr lang="en-US" sz="2400" b="0" i="0" dirty="0">
              <a:solidFill>
                <a:schemeClr val="bg1"/>
              </a:solidFill>
              <a:effectLst/>
              <a:latin typeface="Open Sans"/>
            </a:endParaRPr>
          </a:p>
        </p:txBody>
      </p:sp>
      <p:sp>
        <p:nvSpPr>
          <p:cNvPr id="2" name="Rectangle 1"/>
          <p:cNvSpPr/>
          <p:nvPr/>
        </p:nvSpPr>
        <p:spPr>
          <a:xfrm>
            <a:off x="11572448" y="6390996"/>
            <a:ext cx="442750" cy="369332"/>
          </a:xfrm>
          <a:prstGeom prst="rect">
            <a:avLst/>
          </a:prstGeom>
        </p:spPr>
        <p:txBody>
          <a:bodyPr wrap="none">
            <a:spAutoFit/>
          </a:bodyPr>
          <a:lstStyle/>
          <a:p>
            <a:r>
              <a:rPr lang="en-US" dirty="0">
                <a:solidFill>
                  <a:schemeClr val="bg1"/>
                </a:solidFill>
              </a:rPr>
              <a:t>(6)</a:t>
            </a:r>
            <a:endParaRPr lang="en-US" dirty="0"/>
          </a:p>
        </p:txBody>
      </p:sp>
      <p:pic>
        <p:nvPicPr>
          <p:cNvPr id="10242" name="Picture 2" descr="Elder M. Russell Ball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9823" y="231834"/>
            <a:ext cx="1095375" cy="145732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morning prayer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779" y="356525"/>
            <a:ext cx="3080111" cy="232383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mage result for teens at scho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580" y="3244702"/>
            <a:ext cx="4818510" cy="2712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02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46"/>
                                        </p:tgtEl>
                                        <p:attrNameLst>
                                          <p:attrName>style.visibility</p:attrName>
                                        </p:attrNameLst>
                                      </p:cBhvr>
                                      <p:to>
                                        <p:strVal val="visible"/>
                                      </p:to>
                                    </p:set>
                                    <p:animEffect transition="in" filter="fade">
                                      <p:cBhvr>
                                        <p:cTn id="9" dur="500"/>
                                        <p:tgtEl>
                                          <p:spTgt spid="1024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eelgrafix.com/data_images/out/3/758340-brown-wallpaper.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ok Antiqua" pitchFamily="18" charset="0"/>
              </a:rPr>
              <a:t>The Sacrament—Our Passover</a:t>
            </a:r>
          </a:p>
        </p:txBody>
      </p:sp>
      <p:sp>
        <p:nvSpPr>
          <p:cNvPr id="9" name="Rectangle 8"/>
          <p:cNvSpPr/>
          <p:nvPr/>
        </p:nvSpPr>
        <p:spPr>
          <a:xfrm>
            <a:off x="0" y="6550223"/>
            <a:ext cx="4870564" cy="523220"/>
          </a:xfrm>
          <a:prstGeom prst="rect">
            <a:avLst/>
          </a:prstGeom>
        </p:spPr>
        <p:txBody>
          <a:bodyPr wrap="none">
            <a:spAutoFit/>
          </a:bodyPr>
          <a:lstStyle/>
          <a:p>
            <a:r>
              <a:rPr lang="en-US" sz="1400" dirty="0">
                <a:solidFill>
                  <a:schemeClr val="bg1"/>
                </a:solidFill>
              </a:rPr>
              <a:t>Matthew 26:17-25;  Mark 14:12–25; Luke 22:7–30; John 13:1–2</a:t>
            </a:r>
          </a:p>
          <a:p>
            <a:endParaRPr lang="en-US" sz="1400" dirty="0">
              <a:solidFill>
                <a:schemeClr val="bg1"/>
              </a:solidFill>
            </a:endParaRPr>
          </a:p>
        </p:txBody>
      </p:sp>
      <p:sp>
        <p:nvSpPr>
          <p:cNvPr id="10" name="Rectangle 9"/>
          <p:cNvSpPr/>
          <p:nvPr/>
        </p:nvSpPr>
        <p:spPr>
          <a:xfrm>
            <a:off x="4590473" y="1351018"/>
            <a:ext cx="6096000" cy="646331"/>
          </a:xfrm>
          <a:prstGeom prst="rect">
            <a:avLst/>
          </a:prstGeom>
        </p:spPr>
        <p:txBody>
          <a:bodyPr>
            <a:spAutoFit/>
          </a:bodyPr>
          <a:lstStyle/>
          <a:p>
            <a:pPr fontAlgn="base"/>
            <a:r>
              <a:rPr lang="en-US" dirty="0">
                <a:solidFill>
                  <a:schemeClr val="bg1"/>
                </a:solidFill>
              </a:rPr>
              <a:t>“Do we see [the sacrament] as </a:t>
            </a:r>
            <a:r>
              <a:rPr lang="en-US" i="1" dirty="0">
                <a:solidFill>
                  <a:schemeClr val="bg1"/>
                </a:solidFill>
              </a:rPr>
              <a:t>our </a:t>
            </a:r>
            <a:r>
              <a:rPr lang="en-US" dirty="0">
                <a:solidFill>
                  <a:schemeClr val="bg1"/>
                </a:solidFill>
              </a:rPr>
              <a:t>Passover, remembrance of </a:t>
            </a:r>
            <a:r>
              <a:rPr lang="en-US" i="1" dirty="0">
                <a:solidFill>
                  <a:schemeClr val="bg1"/>
                </a:solidFill>
              </a:rPr>
              <a:t>our</a:t>
            </a:r>
            <a:r>
              <a:rPr lang="en-US" dirty="0">
                <a:solidFill>
                  <a:schemeClr val="bg1"/>
                </a:solidFill>
              </a:rPr>
              <a:t> safety and deliverance and redemption?” (2)</a:t>
            </a:r>
          </a:p>
        </p:txBody>
      </p:sp>
      <p:pic>
        <p:nvPicPr>
          <p:cNvPr id="12" name="Picture 6" descr="http://oneyearbibleimages.com/passover_bread.jpg"/>
          <p:cNvPicPr>
            <a:picLocks noChangeAspect="1" noChangeArrowheads="1"/>
          </p:cNvPicPr>
          <p:nvPr/>
        </p:nvPicPr>
        <p:blipFill>
          <a:blip r:embed="rId3" cstate="print"/>
          <a:srcRect/>
          <a:stretch>
            <a:fillRect/>
          </a:stretch>
        </p:blipFill>
        <p:spPr bwMode="auto">
          <a:xfrm>
            <a:off x="331066" y="1116012"/>
            <a:ext cx="3810000" cy="2971801"/>
          </a:xfrm>
          <a:prstGeom prst="rect">
            <a:avLst/>
          </a:prstGeom>
          <a:noFill/>
        </p:spPr>
      </p:pic>
      <p:sp>
        <p:nvSpPr>
          <p:cNvPr id="13" name="Rectangle 12"/>
          <p:cNvSpPr/>
          <p:nvPr/>
        </p:nvSpPr>
        <p:spPr>
          <a:xfrm>
            <a:off x="4027055" y="4925629"/>
            <a:ext cx="7647710" cy="1477328"/>
          </a:xfrm>
          <a:prstGeom prst="rect">
            <a:avLst/>
          </a:prstGeom>
        </p:spPr>
        <p:txBody>
          <a:bodyPr wrap="square">
            <a:spAutoFit/>
          </a:bodyPr>
          <a:lstStyle/>
          <a:p>
            <a:r>
              <a:rPr lang="en-US" dirty="0">
                <a:solidFill>
                  <a:schemeClr val="bg1"/>
                </a:solidFill>
              </a:rPr>
              <a:t> At the Last Supper, the Savior instituted the sacrament, a new symbolic “meal” of commemoration. Just as partaking of the emblems of the Passover pointed to the future sacrifice of Jesus Christ and helped ancient Israel remember their release from Egyptian bondage, partaking of the sacrament helps us remember Jesus Christ’s atoning sacrifice, which can release us from the bondage of sin. (1)</a:t>
            </a:r>
          </a:p>
        </p:txBody>
      </p:sp>
      <p:pic>
        <p:nvPicPr>
          <p:cNvPr id="14" name="Picture 13" descr="supper.jpg"/>
          <p:cNvPicPr>
            <a:picLocks noChangeAspect="1"/>
          </p:cNvPicPr>
          <p:nvPr/>
        </p:nvPicPr>
        <p:blipFill>
          <a:blip r:embed="rId4" cstate="print"/>
          <a:stretch>
            <a:fillRect/>
          </a:stretch>
        </p:blipFill>
        <p:spPr>
          <a:xfrm>
            <a:off x="5784716" y="2102007"/>
            <a:ext cx="4796197" cy="2696529"/>
          </a:xfrm>
          <a:prstGeom prst="rect">
            <a:avLst/>
          </a:prstGeom>
        </p:spPr>
      </p:pic>
    </p:spTree>
    <p:extLst>
      <p:ext uri="{BB962C8B-B14F-4D97-AF65-F5344CB8AC3E}">
        <p14:creationId xmlns:p14="http://schemas.microsoft.com/office/powerpoint/2010/main" val="261610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eelgrafix.com/data_images/out/3/758340-brown-wallpaper.jpg">
            <a:extLst>
              <a:ext uri="{FF2B5EF4-FFF2-40B4-BE49-F238E27FC236}">
                <a16:creationId xmlns:a16="http://schemas.microsoft.com/office/drawing/2014/main" id="{A9CC031F-A7FB-AD67-0A4C-D184C5B8826F}"/>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grpSp>
        <p:nvGrpSpPr>
          <p:cNvPr id="3" name="Group 2">
            <a:extLst>
              <a:ext uri="{FF2B5EF4-FFF2-40B4-BE49-F238E27FC236}">
                <a16:creationId xmlns:a16="http://schemas.microsoft.com/office/drawing/2014/main" id="{028AE1B7-3E97-2F26-23C2-904613812B62}"/>
              </a:ext>
            </a:extLst>
          </p:cNvPr>
          <p:cNvGrpSpPr/>
          <p:nvPr/>
        </p:nvGrpSpPr>
        <p:grpSpPr>
          <a:xfrm>
            <a:off x="1088041" y="1212980"/>
            <a:ext cx="3575770" cy="4653054"/>
            <a:chOff x="2819400" y="3657598"/>
            <a:chExt cx="1365515" cy="2057942"/>
          </a:xfrm>
        </p:grpSpPr>
        <p:sp>
          <p:nvSpPr>
            <p:cNvPr id="4" name="Rectangle 3">
              <a:extLst>
                <a:ext uri="{FF2B5EF4-FFF2-40B4-BE49-F238E27FC236}">
                  <a16:creationId xmlns:a16="http://schemas.microsoft.com/office/drawing/2014/main" id="{8B1D4E72-D1EC-6145-5C28-289B1940010D}"/>
                </a:ext>
              </a:extLst>
            </p:cNvPr>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AD0A452-997C-FEAF-D096-6D2B7F049F5A}"/>
                </a:ext>
              </a:extLst>
            </p:cNvPr>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780EB43-B86B-212B-3DD7-6B949978EF78}"/>
                </a:ext>
              </a:extLst>
            </p:cNvPr>
            <p:cNvSpPr/>
            <p:nvPr/>
          </p:nvSpPr>
          <p:spPr>
            <a:xfrm>
              <a:off x="2819400" y="3677271"/>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Luke:22:19-20</a:t>
              </a:r>
            </a:p>
          </p:txBody>
        </p:sp>
        <p:sp>
          <p:nvSpPr>
            <p:cNvPr id="7" name="Rectangle 6">
              <a:extLst>
                <a:ext uri="{FF2B5EF4-FFF2-40B4-BE49-F238E27FC236}">
                  <a16:creationId xmlns:a16="http://schemas.microsoft.com/office/drawing/2014/main" id="{D9E6C11D-962E-B253-CFDC-4240D93E65A4}"/>
                </a:ext>
              </a:extLst>
            </p:cNvPr>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689934FC-150B-E488-51C0-A53A8E5E2836}"/>
              </a:ext>
            </a:extLst>
          </p:cNvPr>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ok Antiqua" pitchFamily="18" charset="0"/>
              </a:rPr>
              <a:t>Doctrinal Mastery</a:t>
            </a:r>
          </a:p>
        </p:txBody>
      </p:sp>
      <p:sp>
        <p:nvSpPr>
          <p:cNvPr id="10" name="TextBox 9">
            <a:extLst>
              <a:ext uri="{FF2B5EF4-FFF2-40B4-BE49-F238E27FC236}">
                <a16:creationId xmlns:a16="http://schemas.microsoft.com/office/drawing/2014/main" id="{27D27C23-4E28-3C16-C414-4F513612E8AA}"/>
              </a:ext>
            </a:extLst>
          </p:cNvPr>
          <p:cNvSpPr txBox="1"/>
          <p:nvPr/>
        </p:nvSpPr>
        <p:spPr>
          <a:xfrm>
            <a:off x="6842448" y="1420350"/>
            <a:ext cx="5128728" cy="4401205"/>
          </a:xfrm>
          <a:prstGeom prst="rect">
            <a:avLst/>
          </a:prstGeom>
          <a:noFill/>
        </p:spPr>
        <p:txBody>
          <a:bodyPr wrap="square">
            <a:spAutoFit/>
          </a:bodyPr>
          <a:lstStyle/>
          <a:p>
            <a:pPr algn="l" fontAlgn="base"/>
            <a:r>
              <a:rPr lang="en-US" sz="2800" b="0" i="0" dirty="0">
                <a:solidFill>
                  <a:schemeClr val="bg1"/>
                </a:solidFill>
                <a:effectLst/>
              </a:rPr>
              <a:t>And he took bread, and gave thanks, and brake it, and gave unto them, saying, This is my body which is given for you: this do in remembrance of me.</a:t>
            </a:r>
          </a:p>
          <a:p>
            <a:pPr algn="l" fontAlgn="base"/>
            <a:endParaRPr lang="en-US" sz="2800" b="0" i="0" dirty="0">
              <a:solidFill>
                <a:schemeClr val="bg1"/>
              </a:solidFill>
              <a:effectLst/>
            </a:endParaRPr>
          </a:p>
          <a:p>
            <a:pPr algn="l" fontAlgn="base"/>
            <a:r>
              <a:rPr lang="en-US" sz="2800" b="0" i="0" dirty="0">
                <a:solidFill>
                  <a:schemeClr val="bg1"/>
                </a:solidFill>
                <a:effectLst/>
              </a:rPr>
              <a:t>Likewise also the cup after supper, saying, This cup is the new testament in my blood, which is shed for you.</a:t>
            </a:r>
          </a:p>
        </p:txBody>
      </p:sp>
      <p:sp>
        <p:nvSpPr>
          <p:cNvPr id="11" name="Arrow: Right 10">
            <a:extLst>
              <a:ext uri="{FF2B5EF4-FFF2-40B4-BE49-F238E27FC236}">
                <a16:creationId xmlns:a16="http://schemas.microsoft.com/office/drawing/2014/main" id="{B458F2DD-29C1-D0E8-B025-3EF6881F2726}"/>
              </a:ext>
            </a:extLst>
          </p:cNvPr>
          <p:cNvSpPr/>
          <p:nvPr/>
        </p:nvSpPr>
        <p:spPr>
          <a:xfrm>
            <a:off x="4809987" y="3069771"/>
            <a:ext cx="1883729" cy="93306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72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ight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1162" y="2245704"/>
            <a:ext cx="1810693" cy="584775"/>
          </a:xfrm>
          <a:prstGeom prst="rect">
            <a:avLst/>
          </a:prstGeom>
          <a:noFill/>
        </p:spPr>
        <p:txBody>
          <a:bodyPr wrap="square" rtlCol="0">
            <a:spAutoFit/>
          </a:bodyPr>
          <a:lstStyle/>
          <a:p>
            <a:r>
              <a:rPr lang="en-US" sz="3200" dirty="0"/>
              <a:t>Unhappy</a:t>
            </a:r>
          </a:p>
        </p:txBody>
      </p:sp>
      <p:sp>
        <p:nvSpPr>
          <p:cNvPr id="6" name="TextBox 5"/>
          <p:cNvSpPr txBox="1"/>
          <p:nvPr/>
        </p:nvSpPr>
        <p:spPr>
          <a:xfrm>
            <a:off x="37722" y="296120"/>
            <a:ext cx="12192000" cy="1015663"/>
          </a:xfrm>
          <a:prstGeom prst="rect">
            <a:avLst/>
          </a:prstGeom>
          <a:noFill/>
        </p:spPr>
        <p:txBody>
          <a:bodyPr wrap="square" rtlCol="0">
            <a:spAutoFit/>
          </a:bodyPr>
          <a:lstStyle/>
          <a:p>
            <a:pPr algn="ctr"/>
            <a:r>
              <a:rPr lang="en-US" sz="6000" dirty="0">
                <a:latin typeface="Footlight MT Light" panose="0204060206030A020304" pitchFamily="18" charset="0"/>
              </a:rPr>
              <a:t>How Happy Are You?</a:t>
            </a:r>
            <a:endParaRPr lang="en-US" sz="4400" dirty="0">
              <a:latin typeface="Footlight MT Light" panose="0204060206030A020304" pitchFamily="18" charset="0"/>
            </a:endParaRPr>
          </a:p>
        </p:txBody>
      </p:sp>
      <p:cxnSp>
        <p:nvCxnSpPr>
          <p:cNvPr id="3" name="Straight Connector 2"/>
          <p:cNvCxnSpPr/>
          <p:nvPr/>
        </p:nvCxnSpPr>
        <p:spPr>
          <a:xfrm>
            <a:off x="934035" y="2159279"/>
            <a:ext cx="10437116" cy="52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062991" y="2265508"/>
            <a:ext cx="2616321" cy="584775"/>
          </a:xfrm>
          <a:prstGeom prst="rect">
            <a:avLst/>
          </a:prstGeom>
          <a:noFill/>
        </p:spPr>
        <p:txBody>
          <a:bodyPr wrap="square" rtlCol="0">
            <a:spAutoFit/>
          </a:bodyPr>
          <a:lstStyle/>
          <a:p>
            <a:r>
              <a:rPr lang="en-US" sz="3200" dirty="0"/>
              <a:t>Truly Happy</a:t>
            </a:r>
          </a:p>
        </p:txBody>
      </p:sp>
      <p:sp>
        <p:nvSpPr>
          <p:cNvPr id="4" name="Rectangle 3"/>
          <p:cNvSpPr/>
          <p:nvPr/>
        </p:nvSpPr>
        <p:spPr>
          <a:xfrm>
            <a:off x="344032" y="4086826"/>
            <a:ext cx="2536480" cy="1569660"/>
          </a:xfrm>
          <a:prstGeom prst="rect">
            <a:avLst/>
          </a:prstGeom>
        </p:spPr>
        <p:txBody>
          <a:bodyPr wrap="square">
            <a:spAutoFit/>
          </a:bodyPr>
          <a:lstStyle/>
          <a:p>
            <a:pPr algn="ctr" fontAlgn="base"/>
            <a:r>
              <a:rPr lang="en-US" sz="2400" dirty="0">
                <a:solidFill>
                  <a:schemeClr val="bg1"/>
                </a:solidFill>
                <a:latin typeface="Open Sans"/>
              </a:rPr>
              <a:t>Where would you place yourself on this continuum?</a:t>
            </a:r>
            <a:endParaRPr lang="en-US" sz="2400" b="0" i="0" dirty="0">
              <a:solidFill>
                <a:schemeClr val="bg1"/>
              </a:solidFill>
              <a:effectLst/>
              <a:latin typeface="Open Sans"/>
            </a:endParaRPr>
          </a:p>
        </p:txBody>
      </p:sp>
      <p:sp>
        <p:nvSpPr>
          <p:cNvPr id="9" name="Rectangle 8"/>
          <p:cNvSpPr/>
          <p:nvPr/>
        </p:nvSpPr>
        <p:spPr>
          <a:xfrm>
            <a:off x="4675360" y="4226729"/>
            <a:ext cx="2860895" cy="1200329"/>
          </a:xfrm>
          <a:prstGeom prst="rect">
            <a:avLst/>
          </a:prstGeom>
        </p:spPr>
        <p:txBody>
          <a:bodyPr wrap="square">
            <a:spAutoFit/>
          </a:bodyPr>
          <a:lstStyle/>
          <a:p>
            <a:pPr algn="ctr" fontAlgn="base"/>
            <a:r>
              <a:rPr lang="en-US" sz="2400" dirty="0">
                <a:solidFill>
                  <a:schemeClr val="bg1"/>
                </a:solidFill>
                <a:latin typeface="Open Sans"/>
              </a:rPr>
              <a:t>Would you like to be happier than you currently are?</a:t>
            </a:r>
            <a:endParaRPr lang="en-US" sz="2400" b="0" i="0" dirty="0">
              <a:solidFill>
                <a:schemeClr val="bg1"/>
              </a:solidFill>
              <a:effectLst/>
              <a:latin typeface="Open Sans"/>
            </a:endParaRPr>
          </a:p>
        </p:txBody>
      </p:sp>
      <p:sp>
        <p:nvSpPr>
          <p:cNvPr id="10" name="Rectangle 9"/>
          <p:cNvSpPr/>
          <p:nvPr/>
        </p:nvSpPr>
        <p:spPr>
          <a:xfrm>
            <a:off x="8971228" y="4226729"/>
            <a:ext cx="3152116" cy="1569660"/>
          </a:xfrm>
          <a:prstGeom prst="rect">
            <a:avLst/>
          </a:prstGeom>
        </p:spPr>
        <p:txBody>
          <a:bodyPr wrap="square">
            <a:spAutoFit/>
          </a:bodyPr>
          <a:lstStyle/>
          <a:p>
            <a:pPr algn="ctr" fontAlgn="base"/>
            <a:r>
              <a:rPr lang="en-US" sz="2400" dirty="0">
                <a:solidFill>
                  <a:schemeClr val="bg1"/>
                </a:solidFill>
                <a:latin typeface="Open Sans"/>
              </a:rPr>
              <a:t>Can you think of someone whom you would like to help become happier?</a:t>
            </a:r>
            <a:endParaRPr lang="en-US" sz="2400" b="0" i="0" dirty="0">
              <a:solidFill>
                <a:schemeClr val="bg1"/>
              </a:solidFill>
              <a:effectLst/>
              <a:latin typeface="Open Sans"/>
            </a:endParaRPr>
          </a:p>
        </p:txBody>
      </p:sp>
      <p:grpSp>
        <p:nvGrpSpPr>
          <p:cNvPr id="12" name="Group 11"/>
          <p:cNvGrpSpPr/>
          <p:nvPr/>
        </p:nvGrpSpPr>
        <p:grpSpPr>
          <a:xfrm>
            <a:off x="3274929" y="3950109"/>
            <a:ext cx="769730" cy="2470962"/>
            <a:chOff x="7205858" y="1350098"/>
            <a:chExt cx="1204256" cy="3865865"/>
          </a:xfrm>
        </p:grpSpPr>
        <p:grpSp>
          <p:nvGrpSpPr>
            <p:cNvPr id="15" name="Group 14"/>
            <p:cNvGrpSpPr/>
            <p:nvPr/>
          </p:nvGrpSpPr>
          <p:grpSpPr>
            <a:xfrm>
              <a:off x="7322943" y="1350098"/>
              <a:ext cx="1003199" cy="3865865"/>
              <a:chOff x="3729193" y="976912"/>
              <a:chExt cx="1003199" cy="3865865"/>
            </a:xfrm>
          </p:grpSpPr>
          <p:sp>
            <p:nvSpPr>
              <p:cNvPr id="17" name="Rounded Rectangle 16"/>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9815699">
                <a:off x="4337874" y="3472079"/>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Isosceles Triangle 15"/>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7881611" y="4086826"/>
            <a:ext cx="622606" cy="2388496"/>
            <a:chOff x="3729193" y="976912"/>
            <a:chExt cx="1003199" cy="3848561"/>
          </a:xfrm>
        </p:grpSpPr>
        <p:sp>
          <p:nvSpPr>
            <p:cNvPr id="24" name="Rounded Rectangle 23"/>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9815699">
              <a:off x="4315029" y="3451384"/>
              <a:ext cx="308311" cy="137069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3921" t="-2328" r="15360" b="18873"/>
          <a:stretch/>
        </p:blipFill>
        <p:spPr>
          <a:xfrm>
            <a:off x="249726" y="-36008"/>
            <a:ext cx="2127564" cy="2100403"/>
          </a:xfrm>
          <a:prstGeom prst="ellipse">
            <a:avLst/>
          </a:prstGeom>
          <a:ln>
            <a:noFill/>
          </a:ln>
          <a:effectLst>
            <a:softEdge rad="112500"/>
          </a:effectLst>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7086" y="34724"/>
            <a:ext cx="2395395" cy="1887956"/>
          </a:xfrm>
          <a:prstGeom prst="ellipse">
            <a:avLst/>
          </a:prstGeom>
          <a:ln>
            <a:noFill/>
          </a:ln>
          <a:effectLst>
            <a:softEdge rad="112500"/>
          </a:effectLst>
        </p:spPr>
      </p:pic>
    </p:spTree>
    <p:extLst>
      <p:ext uri="{BB962C8B-B14F-4D97-AF65-F5344CB8AC3E}">
        <p14:creationId xmlns:p14="http://schemas.microsoft.com/office/powerpoint/2010/main" val="117369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eelgrafix.com/data_images/out/3/758340-brown-wallpaper.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ok Antiqua" pitchFamily="18" charset="0"/>
              </a:rPr>
              <a:t>The Emblems of the Sacrament</a:t>
            </a:r>
          </a:p>
        </p:txBody>
      </p:sp>
      <p:sp>
        <p:nvSpPr>
          <p:cNvPr id="9" name="Rectangle 8"/>
          <p:cNvSpPr/>
          <p:nvPr/>
        </p:nvSpPr>
        <p:spPr>
          <a:xfrm>
            <a:off x="0" y="6550223"/>
            <a:ext cx="3573735" cy="523220"/>
          </a:xfrm>
          <a:prstGeom prst="rect">
            <a:avLst/>
          </a:prstGeom>
        </p:spPr>
        <p:txBody>
          <a:bodyPr wrap="none">
            <a:spAutoFit/>
          </a:bodyPr>
          <a:lstStyle/>
          <a:p>
            <a:r>
              <a:rPr lang="en-US" sz="1400" dirty="0">
                <a:solidFill>
                  <a:schemeClr val="bg1"/>
                </a:solidFill>
              </a:rPr>
              <a:t>Matthew 26:26-28, 38; John 19:28; Luke 22:44</a:t>
            </a:r>
          </a:p>
          <a:p>
            <a:endParaRPr lang="en-US" sz="1400" dirty="0">
              <a:solidFill>
                <a:schemeClr val="bg1"/>
              </a:solidFill>
            </a:endParaRPr>
          </a:p>
        </p:txBody>
      </p:sp>
      <p:sp>
        <p:nvSpPr>
          <p:cNvPr id="10" name="Rectangle 9"/>
          <p:cNvSpPr/>
          <p:nvPr/>
        </p:nvSpPr>
        <p:spPr>
          <a:xfrm>
            <a:off x="3103417" y="889201"/>
            <a:ext cx="6410036" cy="923330"/>
          </a:xfrm>
          <a:prstGeom prst="rect">
            <a:avLst/>
          </a:prstGeom>
        </p:spPr>
        <p:txBody>
          <a:bodyPr wrap="square">
            <a:spAutoFit/>
          </a:bodyPr>
          <a:lstStyle/>
          <a:p>
            <a:pPr algn="ctr" fontAlgn="base"/>
            <a:r>
              <a:rPr lang="en-US" dirty="0">
                <a:solidFill>
                  <a:schemeClr val="bg1"/>
                </a:solidFill>
              </a:rPr>
              <a:t>When Jesus instituted the sacrament during the Last Supper, He taught His Apostles that the emblems of the sacrament represented His body and His blood. (1)  </a:t>
            </a:r>
          </a:p>
        </p:txBody>
      </p:sp>
      <p:sp>
        <p:nvSpPr>
          <p:cNvPr id="7" name="Rectangle 6"/>
          <p:cNvSpPr/>
          <p:nvPr/>
        </p:nvSpPr>
        <p:spPr>
          <a:xfrm>
            <a:off x="203200" y="2080921"/>
            <a:ext cx="6096000" cy="3970318"/>
          </a:xfrm>
          <a:prstGeom prst="rect">
            <a:avLst/>
          </a:prstGeom>
        </p:spPr>
        <p:txBody>
          <a:bodyPr>
            <a:spAutoFit/>
          </a:bodyPr>
          <a:lstStyle/>
          <a:p>
            <a:pPr fontAlgn="base"/>
            <a:r>
              <a:rPr lang="en-US" dirty="0">
                <a:solidFill>
                  <a:schemeClr val="bg1"/>
                </a:solidFill>
              </a:rPr>
              <a:t>With a crust of bread, always broken, blessed, and offered first, we remember his bruised body and broken heart, his physical suffering on the cross where he cried, ‘I thirst,’ and finally, ‘My God, my God, why hast thou forsaken me?’</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“The Savior’s physical suffering guarantees that through his mercy and grace (see 2 Ne. 2:8) every member of the human family shall be freed from the bonds of death and be resurrected triumphantly from the grave. …</a:t>
            </a:r>
          </a:p>
          <a:p>
            <a:pPr fontAlgn="base"/>
            <a:endParaRPr lang="en-US" dirty="0">
              <a:solidFill>
                <a:schemeClr val="bg1"/>
              </a:solidFill>
            </a:endParaRPr>
          </a:p>
          <a:p>
            <a:pPr fontAlgn="base"/>
            <a:r>
              <a:rPr lang="en-US" dirty="0">
                <a:solidFill>
                  <a:schemeClr val="bg1"/>
                </a:solidFill>
              </a:rPr>
              <a:t>“With a small cup of water we remember the shedding of Christ’s blood and the depth of his spiritual suffering, anguish which began in the Garden of Gethsemane…(2)</a:t>
            </a:r>
          </a:p>
        </p:txBody>
      </p:sp>
      <p:pic>
        <p:nvPicPr>
          <p:cNvPr id="29698" name="Picture 2" descr="https://peggywright.files.wordpress.com/2014/04/last-supper.jpg"/>
          <p:cNvPicPr>
            <a:picLocks noChangeAspect="1" noChangeArrowheads="1"/>
          </p:cNvPicPr>
          <p:nvPr/>
        </p:nvPicPr>
        <p:blipFill>
          <a:blip r:embed="rId3" cstate="print"/>
          <a:srcRect/>
          <a:stretch>
            <a:fillRect/>
          </a:stretch>
        </p:blipFill>
        <p:spPr bwMode="auto">
          <a:xfrm>
            <a:off x="6453061" y="2114983"/>
            <a:ext cx="5680377" cy="3731635"/>
          </a:xfrm>
          <a:prstGeom prst="rect">
            <a:avLst/>
          </a:prstGeom>
          <a:noFill/>
        </p:spPr>
      </p:pic>
      <p:pic>
        <p:nvPicPr>
          <p:cNvPr id="11" name="Picture 10" descr="Jeffrey R. Holland.jpg"/>
          <p:cNvPicPr>
            <a:picLocks noChangeAspect="1"/>
          </p:cNvPicPr>
          <p:nvPr/>
        </p:nvPicPr>
        <p:blipFill>
          <a:blip r:embed="rId4" cstate="print"/>
          <a:stretch>
            <a:fillRect/>
          </a:stretch>
        </p:blipFill>
        <p:spPr>
          <a:xfrm>
            <a:off x="1007656" y="952785"/>
            <a:ext cx="899421" cy="1123441"/>
          </a:xfrm>
          <a:prstGeom prst="rect">
            <a:avLst/>
          </a:prstGeom>
        </p:spPr>
      </p:pic>
    </p:spTree>
    <p:extLst>
      <p:ext uri="{BB962C8B-B14F-4D97-AF65-F5344CB8AC3E}">
        <p14:creationId xmlns:p14="http://schemas.microsoft.com/office/powerpoint/2010/main" val="106793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2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eelgrafix.com/data_images/out/3/758340-brown-wallpaper.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ok Antiqua" pitchFamily="18" charset="0"/>
              </a:rPr>
              <a:t>Instituting the Sacrament</a:t>
            </a:r>
          </a:p>
        </p:txBody>
      </p:sp>
      <p:sp>
        <p:nvSpPr>
          <p:cNvPr id="9" name="Rectangle 8"/>
          <p:cNvSpPr/>
          <p:nvPr/>
        </p:nvSpPr>
        <p:spPr>
          <a:xfrm>
            <a:off x="0" y="6550223"/>
            <a:ext cx="1545295" cy="523220"/>
          </a:xfrm>
          <a:prstGeom prst="rect">
            <a:avLst/>
          </a:prstGeom>
        </p:spPr>
        <p:txBody>
          <a:bodyPr wrap="none">
            <a:spAutoFit/>
          </a:bodyPr>
          <a:lstStyle/>
          <a:p>
            <a:r>
              <a:rPr lang="en-US" sz="1400" dirty="0">
                <a:solidFill>
                  <a:schemeClr val="bg1"/>
                </a:solidFill>
              </a:rPr>
              <a:t>Matthew 26:26-28</a:t>
            </a:r>
          </a:p>
          <a:p>
            <a:endParaRPr lang="en-US" sz="1400" dirty="0">
              <a:solidFill>
                <a:schemeClr val="bg1"/>
              </a:solidFill>
            </a:endParaRPr>
          </a:p>
        </p:txBody>
      </p:sp>
      <p:pic>
        <p:nvPicPr>
          <p:cNvPr id="30722" name="Picture 2" descr="https://www.lds.org/youth/bc/youth/article/how-to-prepare-for-the-sacrament/images/Prepare-for-Sacrament-517x268-option-2-2011-11-14.jpg"/>
          <p:cNvPicPr>
            <a:picLocks noChangeAspect="1" noChangeArrowheads="1"/>
          </p:cNvPicPr>
          <p:nvPr/>
        </p:nvPicPr>
        <p:blipFill>
          <a:blip r:embed="rId3" cstate="print"/>
          <a:srcRect/>
          <a:stretch>
            <a:fillRect/>
          </a:stretch>
        </p:blipFill>
        <p:spPr bwMode="auto">
          <a:xfrm>
            <a:off x="7490691" y="1089892"/>
            <a:ext cx="3971636" cy="2058798"/>
          </a:xfrm>
          <a:prstGeom prst="rect">
            <a:avLst/>
          </a:prstGeom>
          <a:noFill/>
        </p:spPr>
      </p:pic>
      <p:pic>
        <p:nvPicPr>
          <p:cNvPr id="30724" name="Picture 4" descr="http://askgramps.org/files/2014/03/LDS-sacrament-trays.jpg"/>
          <p:cNvPicPr>
            <a:picLocks noChangeAspect="1" noChangeArrowheads="1"/>
          </p:cNvPicPr>
          <p:nvPr/>
        </p:nvPicPr>
        <p:blipFill>
          <a:blip r:embed="rId4" cstate="print"/>
          <a:srcRect/>
          <a:stretch>
            <a:fillRect/>
          </a:stretch>
        </p:blipFill>
        <p:spPr bwMode="auto">
          <a:xfrm>
            <a:off x="7452736" y="3709311"/>
            <a:ext cx="3094181" cy="2475345"/>
          </a:xfrm>
          <a:prstGeom prst="rect">
            <a:avLst/>
          </a:prstGeom>
          <a:noFill/>
        </p:spPr>
      </p:pic>
      <p:pic>
        <p:nvPicPr>
          <p:cNvPr id="30726" name="Picture 6" descr="https://www.lds.org/bc/content/shared/content/images/gospel-library/manual/36907/sacrament-meeting-partaking_167197_inl.jpg"/>
          <p:cNvPicPr>
            <a:picLocks noChangeAspect="1" noChangeArrowheads="1"/>
          </p:cNvPicPr>
          <p:nvPr/>
        </p:nvPicPr>
        <p:blipFill>
          <a:blip r:embed="rId5" cstate="print"/>
          <a:srcRect/>
          <a:stretch>
            <a:fillRect/>
          </a:stretch>
        </p:blipFill>
        <p:spPr bwMode="auto">
          <a:xfrm>
            <a:off x="729673" y="1870177"/>
            <a:ext cx="2592025" cy="3711049"/>
          </a:xfrm>
          <a:prstGeom prst="rect">
            <a:avLst/>
          </a:prstGeom>
          <a:noFill/>
        </p:spPr>
      </p:pic>
      <p:sp>
        <p:nvSpPr>
          <p:cNvPr id="29" name="Rectangle 28"/>
          <p:cNvSpPr/>
          <p:nvPr/>
        </p:nvSpPr>
        <p:spPr>
          <a:xfrm>
            <a:off x="3916218" y="981701"/>
            <a:ext cx="3417456" cy="3416320"/>
          </a:xfrm>
          <a:prstGeom prst="rect">
            <a:avLst/>
          </a:prstGeom>
        </p:spPr>
        <p:txBody>
          <a:bodyPr wrap="square">
            <a:spAutoFit/>
          </a:bodyPr>
          <a:lstStyle/>
          <a:p>
            <a:r>
              <a:rPr lang="en-US" dirty="0">
                <a:solidFill>
                  <a:schemeClr val="bg1"/>
                </a:solidFill>
              </a:rPr>
              <a:t>Merely eating the bread and drinking the water during the sacrament does not automatically qualify us to receive a remission, or forgiveness, of our sins. </a:t>
            </a:r>
          </a:p>
          <a:p>
            <a:endParaRPr lang="en-US" dirty="0">
              <a:solidFill>
                <a:schemeClr val="bg1"/>
              </a:solidFill>
            </a:endParaRPr>
          </a:p>
          <a:p>
            <a:r>
              <a:rPr lang="en-US" dirty="0">
                <a:solidFill>
                  <a:schemeClr val="bg1"/>
                </a:solidFill>
              </a:rPr>
              <a:t>We must exercise faith in Jesus Christ, repent, and partake of the sacrament with real intent by always remembering Him and striving to keep His commandments. </a:t>
            </a:r>
          </a:p>
        </p:txBody>
      </p:sp>
      <p:sp>
        <p:nvSpPr>
          <p:cNvPr id="48" name="Rectangle 47"/>
          <p:cNvSpPr/>
          <p:nvPr/>
        </p:nvSpPr>
        <p:spPr>
          <a:xfrm>
            <a:off x="3722256" y="5581226"/>
            <a:ext cx="3094182" cy="923330"/>
          </a:xfrm>
          <a:prstGeom prst="rect">
            <a:avLst/>
          </a:prstGeom>
        </p:spPr>
        <p:txBody>
          <a:bodyPr wrap="square">
            <a:spAutoFit/>
          </a:bodyPr>
          <a:lstStyle/>
          <a:p>
            <a:r>
              <a:rPr lang="en-US" dirty="0">
                <a:solidFill>
                  <a:schemeClr val="bg1"/>
                </a:solidFill>
              </a:rPr>
              <a:t>By worthily partaking of the sacrament, we renew our baptismal covenants</a:t>
            </a:r>
          </a:p>
        </p:txBody>
      </p:sp>
    </p:spTree>
    <p:extLst>
      <p:ext uri="{BB962C8B-B14F-4D97-AF65-F5344CB8AC3E}">
        <p14:creationId xmlns:p14="http://schemas.microsoft.com/office/powerpoint/2010/main" val="336424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0722"/>
                                        </p:tgtEl>
                                        <p:attrNameLst>
                                          <p:attrName>style.visibility</p:attrName>
                                        </p:attrNameLst>
                                      </p:cBhvr>
                                      <p:to>
                                        <p:strVal val="visible"/>
                                      </p:to>
                                    </p:set>
                                    <p:animEffect transition="in" filter="fade">
                                      <p:cBhvr>
                                        <p:cTn id="9" dur="2000"/>
                                        <p:tgtEl>
                                          <p:spTgt spid="3072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9">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0724"/>
                                        </p:tgtEl>
                                        <p:attrNameLst>
                                          <p:attrName>style.visibility</p:attrName>
                                        </p:attrNameLst>
                                      </p:cBhvr>
                                      <p:to>
                                        <p:strVal val="visible"/>
                                      </p:to>
                                    </p:set>
                                    <p:animEffect transition="in" filter="fade">
                                      <p:cBhvr>
                                        <p:cTn id="16" dur="2000"/>
                                        <p:tgtEl>
                                          <p:spTgt spid="3072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http://feelgrafix.com/data_images/out/3/758340-brown-wallpaper.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3" name="Freeform 12"/>
          <p:cNvSpPr/>
          <p:nvPr/>
        </p:nvSpPr>
        <p:spPr>
          <a:xfrm>
            <a:off x="3911313" y="0"/>
            <a:ext cx="2762249" cy="2071687"/>
          </a:xfrm>
          <a:custGeom>
            <a:avLst/>
            <a:gdLst>
              <a:gd name="connsiteX0" fmla="*/ 0 w 2071687"/>
              <a:gd name="connsiteY0" fmla="*/ 1035844 h 2071687"/>
              <a:gd name="connsiteX1" fmla="*/ 303393 w 2071687"/>
              <a:gd name="connsiteY1" fmla="*/ 303392 h 2071687"/>
              <a:gd name="connsiteX2" fmla="*/ 1035846 w 2071687"/>
              <a:gd name="connsiteY2" fmla="*/ 1 h 2071687"/>
              <a:gd name="connsiteX3" fmla="*/ 1768298 w 2071687"/>
              <a:gd name="connsiteY3" fmla="*/ 303394 h 2071687"/>
              <a:gd name="connsiteX4" fmla="*/ 2071689 w 2071687"/>
              <a:gd name="connsiteY4" fmla="*/ 1035847 h 2071687"/>
              <a:gd name="connsiteX5" fmla="*/ 1768297 w 2071687"/>
              <a:gd name="connsiteY5" fmla="*/ 1768300 h 2071687"/>
              <a:gd name="connsiteX6" fmla="*/ 1035844 w 2071687"/>
              <a:gd name="connsiteY6" fmla="*/ 2071691 h 2071687"/>
              <a:gd name="connsiteX7" fmla="*/ 303392 w 2071687"/>
              <a:gd name="connsiteY7" fmla="*/ 1768299 h 2071687"/>
              <a:gd name="connsiteX8" fmla="*/ 1 w 2071687"/>
              <a:gd name="connsiteY8" fmla="*/ 1035846 h 2071687"/>
              <a:gd name="connsiteX9" fmla="*/ 0 w 2071687"/>
              <a:gd name="connsiteY9" fmla="*/ 1035844 h 207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1687" h="2071687">
                <a:moveTo>
                  <a:pt x="0" y="1035844"/>
                </a:moveTo>
                <a:cubicBezTo>
                  <a:pt x="0" y="761121"/>
                  <a:pt x="109134" y="497650"/>
                  <a:pt x="303393" y="303392"/>
                </a:cubicBezTo>
                <a:cubicBezTo>
                  <a:pt x="497652" y="109134"/>
                  <a:pt x="761123" y="1"/>
                  <a:pt x="1035846" y="1"/>
                </a:cubicBezTo>
                <a:cubicBezTo>
                  <a:pt x="1310569" y="1"/>
                  <a:pt x="1574040" y="109135"/>
                  <a:pt x="1768298" y="303394"/>
                </a:cubicBezTo>
                <a:cubicBezTo>
                  <a:pt x="1962556" y="497653"/>
                  <a:pt x="2071689" y="761124"/>
                  <a:pt x="2071689" y="1035847"/>
                </a:cubicBezTo>
                <a:cubicBezTo>
                  <a:pt x="2071689" y="1310570"/>
                  <a:pt x="1962556" y="1574041"/>
                  <a:pt x="1768297" y="1768300"/>
                </a:cubicBezTo>
                <a:cubicBezTo>
                  <a:pt x="1574038" y="1962558"/>
                  <a:pt x="1310567" y="2071692"/>
                  <a:pt x="1035844" y="2071691"/>
                </a:cubicBezTo>
                <a:cubicBezTo>
                  <a:pt x="761121" y="2071691"/>
                  <a:pt x="497650" y="1962557"/>
                  <a:pt x="303392" y="1768299"/>
                </a:cubicBezTo>
                <a:cubicBezTo>
                  <a:pt x="109134" y="1574040"/>
                  <a:pt x="1" y="1310569"/>
                  <a:pt x="1" y="1035846"/>
                </a:cubicBezTo>
                <a:cubicBezTo>
                  <a:pt x="1" y="1035845"/>
                  <a:pt x="0" y="1035845"/>
                  <a:pt x="0" y="1035844"/>
                </a:cubicBezTo>
                <a:close/>
              </a:path>
            </a:pathLst>
          </a:cu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8792" tIns="328791" rIns="328792" bIns="328791" numCol="1" spcCol="1270" anchor="ctr" anchorCtr="0">
            <a:noAutofit/>
          </a:bodyPr>
          <a:lstStyle/>
          <a:p>
            <a:pPr lvl="0" algn="ctr" defTabSz="889000">
              <a:lnSpc>
                <a:spcPct val="90000"/>
              </a:lnSpc>
              <a:spcBef>
                <a:spcPct val="0"/>
              </a:spcBef>
              <a:spcAft>
                <a:spcPct val="35000"/>
              </a:spcAft>
            </a:pPr>
            <a:r>
              <a:rPr lang="en-US" sz="2000" kern="1200" dirty="0"/>
              <a:t>What was one result of the Fall of Adam? </a:t>
            </a:r>
          </a:p>
        </p:txBody>
      </p:sp>
      <p:sp>
        <p:nvSpPr>
          <p:cNvPr id="14" name="Freeform 13"/>
          <p:cNvSpPr/>
          <p:nvPr/>
        </p:nvSpPr>
        <p:spPr>
          <a:xfrm rot="2160000">
            <a:off x="6586148" y="1591130"/>
            <a:ext cx="733823" cy="699194"/>
          </a:xfrm>
          <a:custGeom>
            <a:avLst/>
            <a:gdLst>
              <a:gd name="connsiteX0" fmla="*/ 0 w 550367"/>
              <a:gd name="connsiteY0" fmla="*/ 139839 h 699194"/>
              <a:gd name="connsiteX1" fmla="*/ 275184 w 550367"/>
              <a:gd name="connsiteY1" fmla="*/ 139839 h 699194"/>
              <a:gd name="connsiteX2" fmla="*/ 275184 w 550367"/>
              <a:gd name="connsiteY2" fmla="*/ 0 h 699194"/>
              <a:gd name="connsiteX3" fmla="*/ 550367 w 550367"/>
              <a:gd name="connsiteY3" fmla="*/ 349597 h 699194"/>
              <a:gd name="connsiteX4" fmla="*/ 275184 w 550367"/>
              <a:gd name="connsiteY4" fmla="*/ 699194 h 699194"/>
              <a:gd name="connsiteX5" fmla="*/ 275184 w 550367"/>
              <a:gd name="connsiteY5" fmla="*/ 559355 h 699194"/>
              <a:gd name="connsiteX6" fmla="*/ 0 w 550367"/>
              <a:gd name="connsiteY6" fmla="*/ 559355 h 699194"/>
              <a:gd name="connsiteX7" fmla="*/ 0 w 550367"/>
              <a:gd name="connsiteY7" fmla="*/ 139839 h 69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367" h="699194">
                <a:moveTo>
                  <a:pt x="0" y="139839"/>
                </a:moveTo>
                <a:lnTo>
                  <a:pt x="275184" y="139839"/>
                </a:lnTo>
                <a:lnTo>
                  <a:pt x="275184" y="0"/>
                </a:lnTo>
                <a:lnTo>
                  <a:pt x="550367" y="349597"/>
                </a:lnTo>
                <a:lnTo>
                  <a:pt x="275184" y="699194"/>
                </a:lnTo>
                <a:lnTo>
                  <a:pt x="275184" y="559355"/>
                </a:lnTo>
                <a:lnTo>
                  <a:pt x="0" y="559355"/>
                </a:lnTo>
                <a:lnTo>
                  <a:pt x="0" y="13983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39838" rIns="165110" bIns="139839" numCol="1" spcCol="1270" anchor="ctr" anchorCtr="0">
            <a:noAutofit/>
          </a:bodyPr>
          <a:lstStyle/>
          <a:p>
            <a:pPr lvl="0" algn="ctr" defTabSz="711200">
              <a:lnSpc>
                <a:spcPct val="90000"/>
              </a:lnSpc>
              <a:spcBef>
                <a:spcPct val="0"/>
              </a:spcBef>
              <a:spcAft>
                <a:spcPct val="35000"/>
              </a:spcAft>
            </a:pPr>
            <a:endParaRPr lang="en-US" sz="1600" kern="1200"/>
          </a:p>
        </p:txBody>
      </p:sp>
      <p:sp>
        <p:nvSpPr>
          <p:cNvPr id="15" name="Freeform 14"/>
          <p:cNvSpPr/>
          <p:nvPr/>
        </p:nvSpPr>
        <p:spPr>
          <a:xfrm>
            <a:off x="7266161" y="1828080"/>
            <a:ext cx="2762249" cy="2071687"/>
          </a:xfrm>
          <a:custGeom>
            <a:avLst/>
            <a:gdLst>
              <a:gd name="connsiteX0" fmla="*/ 0 w 2071687"/>
              <a:gd name="connsiteY0" fmla="*/ 1035844 h 2071687"/>
              <a:gd name="connsiteX1" fmla="*/ 303393 w 2071687"/>
              <a:gd name="connsiteY1" fmla="*/ 303392 h 2071687"/>
              <a:gd name="connsiteX2" fmla="*/ 1035846 w 2071687"/>
              <a:gd name="connsiteY2" fmla="*/ 1 h 2071687"/>
              <a:gd name="connsiteX3" fmla="*/ 1768298 w 2071687"/>
              <a:gd name="connsiteY3" fmla="*/ 303394 h 2071687"/>
              <a:gd name="connsiteX4" fmla="*/ 2071689 w 2071687"/>
              <a:gd name="connsiteY4" fmla="*/ 1035847 h 2071687"/>
              <a:gd name="connsiteX5" fmla="*/ 1768297 w 2071687"/>
              <a:gd name="connsiteY5" fmla="*/ 1768300 h 2071687"/>
              <a:gd name="connsiteX6" fmla="*/ 1035844 w 2071687"/>
              <a:gd name="connsiteY6" fmla="*/ 2071691 h 2071687"/>
              <a:gd name="connsiteX7" fmla="*/ 303392 w 2071687"/>
              <a:gd name="connsiteY7" fmla="*/ 1768299 h 2071687"/>
              <a:gd name="connsiteX8" fmla="*/ 1 w 2071687"/>
              <a:gd name="connsiteY8" fmla="*/ 1035846 h 2071687"/>
              <a:gd name="connsiteX9" fmla="*/ 0 w 2071687"/>
              <a:gd name="connsiteY9" fmla="*/ 1035844 h 207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1687" h="2071687">
                <a:moveTo>
                  <a:pt x="0" y="1035844"/>
                </a:moveTo>
                <a:cubicBezTo>
                  <a:pt x="0" y="761121"/>
                  <a:pt x="109134" y="497650"/>
                  <a:pt x="303393" y="303392"/>
                </a:cubicBezTo>
                <a:cubicBezTo>
                  <a:pt x="497652" y="109134"/>
                  <a:pt x="761123" y="1"/>
                  <a:pt x="1035846" y="1"/>
                </a:cubicBezTo>
                <a:cubicBezTo>
                  <a:pt x="1310569" y="1"/>
                  <a:pt x="1574040" y="109135"/>
                  <a:pt x="1768298" y="303394"/>
                </a:cubicBezTo>
                <a:cubicBezTo>
                  <a:pt x="1962556" y="497653"/>
                  <a:pt x="2071689" y="761124"/>
                  <a:pt x="2071689" y="1035847"/>
                </a:cubicBezTo>
                <a:cubicBezTo>
                  <a:pt x="2071689" y="1310570"/>
                  <a:pt x="1962556" y="1574041"/>
                  <a:pt x="1768297" y="1768300"/>
                </a:cubicBezTo>
                <a:cubicBezTo>
                  <a:pt x="1574038" y="1962558"/>
                  <a:pt x="1310567" y="2071692"/>
                  <a:pt x="1035844" y="2071691"/>
                </a:cubicBezTo>
                <a:cubicBezTo>
                  <a:pt x="761121" y="2071691"/>
                  <a:pt x="497650" y="1962557"/>
                  <a:pt x="303392" y="1768299"/>
                </a:cubicBezTo>
                <a:cubicBezTo>
                  <a:pt x="109134" y="1574040"/>
                  <a:pt x="1" y="1310569"/>
                  <a:pt x="1" y="1035846"/>
                </a:cubicBezTo>
                <a:cubicBezTo>
                  <a:pt x="1" y="1035845"/>
                  <a:pt x="0" y="1035845"/>
                  <a:pt x="0" y="1035844"/>
                </a:cubicBezTo>
                <a:close/>
              </a:path>
            </a:pathLst>
          </a:cu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8792" tIns="328791" rIns="328792" bIns="328791" numCol="1" spcCol="1270" anchor="ctr" anchorCtr="0">
            <a:noAutofit/>
          </a:bodyPr>
          <a:lstStyle/>
          <a:p>
            <a:pPr lvl="0" algn="ctr" defTabSz="889000">
              <a:lnSpc>
                <a:spcPct val="90000"/>
              </a:lnSpc>
              <a:spcBef>
                <a:spcPct val="0"/>
              </a:spcBef>
              <a:spcAft>
                <a:spcPct val="35000"/>
              </a:spcAft>
            </a:pPr>
            <a:r>
              <a:rPr lang="en-US" sz="2000" kern="1200" dirty="0"/>
              <a:t>What is the scriptural term for this condition?</a:t>
            </a:r>
          </a:p>
        </p:txBody>
      </p:sp>
      <p:sp>
        <p:nvSpPr>
          <p:cNvPr id="16" name="Freeform 15"/>
          <p:cNvSpPr/>
          <p:nvPr/>
        </p:nvSpPr>
        <p:spPr>
          <a:xfrm rot="17280000">
            <a:off x="7737801" y="3861926"/>
            <a:ext cx="550368" cy="932260"/>
          </a:xfrm>
          <a:custGeom>
            <a:avLst/>
            <a:gdLst>
              <a:gd name="connsiteX0" fmla="*/ 0 w 550367"/>
              <a:gd name="connsiteY0" fmla="*/ 139839 h 699194"/>
              <a:gd name="connsiteX1" fmla="*/ 275184 w 550367"/>
              <a:gd name="connsiteY1" fmla="*/ 139839 h 699194"/>
              <a:gd name="connsiteX2" fmla="*/ 275184 w 550367"/>
              <a:gd name="connsiteY2" fmla="*/ 0 h 699194"/>
              <a:gd name="connsiteX3" fmla="*/ 550367 w 550367"/>
              <a:gd name="connsiteY3" fmla="*/ 349597 h 699194"/>
              <a:gd name="connsiteX4" fmla="*/ 275184 w 550367"/>
              <a:gd name="connsiteY4" fmla="*/ 699194 h 699194"/>
              <a:gd name="connsiteX5" fmla="*/ 275184 w 550367"/>
              <a:gd name="connsiteY5" fmla="*/ 559355 h 699194"/>
              <a:gd name="connsiteX6" fmla="*/ 0 w 550367"/>
              <a:gd name="connsiteY6" fmla="*/ 559355 h 699194"/>
              <a:gd name="connsiteX7" fmla="*/ 0 w 550367"/>
              <a:gd name="connsiteY7" fmla="*/ 139839 h 69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367" h="699194">
                <a:moveTo>
                  <a:pt x="550367" y="559355"/>
                </a:moveTo>
                <a:lnTo>
                  <a:pt x="275183" y="559355"/>
                </a:lnTo>
                <a:lnTo>
                  <a:pt x="275183" y="699194"/>
                </a:lnTo>
                <a:lnTo>
                  <a:pt x="0" y="349597"/>
                </a:lnTo>
                <a:lnTo>
                  <a:pt x="275183" y="0"/>
                </a:lnTo>
                <a:lnTo>
                  <a:pt x="275183" y="139839"/>
                </a:lnTo>
                <a:lnTo>
                  <a:pt x="550367" y="139839"/>
                </a:lnTo>
                <a:lnTo>
                  <a:pt x="550367" y="55935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65108" tIns="139839" rIns="2" bIns="139839" numCol="1" spcCol="1270" anchor="ctr" anchorCtr="0">
            <a:noAutofit/>
          </a:bodyPr>
          <a:lstStyle/>
          <a:p>
            <a:pPr lvl="0" algn="ctr" defTabSz="711200">
              <a:lnSpc>
                <a:spcPct val="90000"/>
              </a:lnSpc>
              <a:spcBef>
                <a:spcPct val="0"/>
              </a:spcBef>
              <a:spcAft>
                <a:spcPct val="35000"/>
              </a:spcAft>
            </a:pPr>
            <a:endParaRPr lang="en-US" sz="1600" kern="1200"/>
          </a:p>
        </p:txBody>
      </p:sp>
      <p:sp>
        <p:nvSpPr>
          <p:cNvPr id="17" name="Freeform 16"/>
          <p:cNvSpPr/>
          <p:nvPr/>
        </p:nvSpPr>
        <p:spPr>
          <a:xfrm>
            <a:off x="5963207" y="4656884"/>
            <a:ext cx="2762249" cy="2071687"/>
          </a:xfrm>
          <a:custGeom>
            <a:avLst/>
            <a:gdLst>
              <a:gd name="connsiteX0" fmla="*/ 0 w 2071687"/>
              <a:gd name="connsiteY0" fmla="*/ 1035844 h 2071687"/>
              <a:gd name="connsiteX1" fmla="*/ 303393 w 2071687"/>
              <a:gd name="connsiteY1" fmla="*/ 303392 h 2071687"/>
              <a:gd name="connsiteX2" fmla="*/ 1035846 w 2071687"/>
              <a:gd name="connsiteY2" fmla="*/ 1 h 2071687"/>
              <a:gd name="connsiteX3" fmla="*/ 1768298 w 2071687"/>
              <a:gd name="connsiteY3" fmla="*/ 303394 h 2071687"/>
              <a:gd name="connsiteX4" fmla="*/ 2071689 w 2071687"/>
              <a:gd name="connsiteY4" fmla="*/ 1035847 h 2071687"/>
              <a:gd name="connsiteX5" fmla="*/ 1768297 w 2071687"/>
              <a:gd name="connsiteY5" fmla="*/ 1768300 h 2071687"/>
              <a:gd name="connsiteX6" fmla="*/ 1035844 w 2071687"/>
              <a:gd name="connsiteY6" fmla="*/ 2071691 h 2071687"/>
              <a:gd name="connsiteX7" fmla="*/ 303392 w 2071687"/>
              <a:gd name="connsiteY7" fmla="*/ 1768299 h 2071687"/>
              <a:gd name="connsiteX8" fmla="*/ 1 w 2071687"/>
              <a:gd name="connsiteY8" fmla="*/ 1035846 h 2071687"/>
              <a:gd name="connsiteX9" fmla="*/ 0 w 2071687"/>
              <a:gd name="connsiteY9" fmla="*/ 1035844 h 207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1687" h="2071687">
                <a:moveTo>
                  <a:pt x="0" y="1035844"/>
                </a:moveTo>
                <a:cubicBezTo>
                  <a:pt x="0" y="761121"/>
                  <a:pt x="109134" y="497650"/>
                  <a:pt x="303393" y="303392"/>
                </a:cubicBezTo>
                <a:cubicBezTo>
                  <a:pt x="497652" y="109134"/>
                  <a:pt x="761123" y="1"/>
                  <a:pt x="1035846" y="1"/>
                </a:cubicBezTo>
                <a:cubicBezTo>
                  <a:pt x="1310569" y="1"/>
                  <a:pt x="1574040" y="109135"/>
                  <a:pt x="1768298" y="303394"/>
                </a:cubicBezTo>
                <a:cubicBezTo>
                  <a:pt x="1962556" y="497653"/>
                  <a:pt x="2071689" y="761124"/>
                  <a:pt x="2071689" y="1035847"/>
                </a:cubicBezTo>
                <a:cubicBezTo>
                  <a:pt x="2071689" y="1310570"/>
                  <a:pt x="1962556" y="1574041"/>
                  <a:pt x="1768297" y="1768300"/>
                </a:cubicBezTo>
                <a:cubicBezTo>
                  <a:pt x="1574038" y="1962558"/>
                  <a:pt x="1310567" y="2071692"/>
                  <a:pt x="1035844" y="2071691"/>
                </a:cubicBezTo>
                <a:cubicBezTo>
                  <a:pt x="761121" y="2071691"/>
                  <a:pt x="497650" y="1962557"/>
                  <a:pt x="303392" y="1768299"/>
                </a:cubicBezTo>
                <a:cubicBezTo>
                  <a:pt x="109134" y="1574040"/>
                  <a:pt x="1" y="1310569"/>
                  <a:pt x="1" y="1035846"/>
                </a:cubicBezTo>
                <a:cubicBezTo>
                  <a:pt x="1" y="1035845"/>
                  <a:pt x="0" y="1035845"/>
                  <a:pt x="0" y="1035844"/>
                </a:cubicBezTo>
                <a:close/>
              </a:path>
            </a:pathLst>
          </a:cu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8792" tIns="328791" rIns="328792" bIns="328791" numCol="1" spcCol="1270" anchor="ctr" anchorCtr="0">
            <a:noAutofit/>
          </a:bodyPr>
          <a:lstStyle/>
          <a:p>
            <a:pPr lvl="0" algn="ctr" defTabSz="889000">
              <a:lnSpc>
                <a:spcPct val="90000"/>
              </a:lnSpc>
              <a:spcBef>
                <a:spcPct val="0"/>
              </a:spcBef>
              <a:spcAft>
                <a:spcPct val="35000"/>
              </a:spcAft>
            </a:pPr>
            <a:r>
              <a:rPr lang="en-US" sz="2000" kern="1200" dirty="0"/>
              <a:t>In what spiritual condition must we be to dwell with God?</a:t>
            </a:r>
          </a:p>
        </p:txBody>
      </p:sp>
      <p:sp>
        <p:nvSpPr>
          <p:cNvPr id="18" name="Freeform 17"/>
          <p:cNvSpPr/>
          <p:nvPr/>
        </p:nvSpPr>
        <p:spPr>
          <a:xfrm rot="21600000">
            <a:off x="4946293" y="5472221"/>
            <a:ext cx="733824" cy="699195"/>
          </a:xfrm>
          <a:custGeom>
            <a:avLst/>
            <a:gdLst>
              <a:gd name="connsiteX0" fmla="*/ 0 w 550367"/>
              <a:gd name="connsiteY0" fmla="*/ 139839 h 699194"/>
              <a:gd name="connsiteX1" fmla="*/ 275184 w 550367"/>
              <a:gd name="connsiteY1" fmla="*/ 139839 h 699194"/>
              <a:gd name="connsiteX2" fmla="*/ 275184 w 550367"/>
              <a:gd name="connsiteY2" fmla="*/ 0 h 699194"/>
              <a:gd name="connsiteX3" fmla="*/ 550367 w 550367"/>
              <a:gd name="connsiteY3" fmla="*/ 349597 h 699194"/>
              <a:gd name="connsiteX4" fmla="*/ 275184 w 550367"/>
              <a:gd name="connsiteY4" fmla="*/ 699194 h 699194"/>
              <a:gd name="connsiteX5" fmla="*/ 275184 w 550367"/>
              <a:gd name="connsiteY5" fmla="*/ 559355 h 699194"/>
              <a:gd name="connsiteX6" fmla="*/ 0 w 550367"/>
              <a:gd name="connsiteY6" fmla="*/ 559355 h 699194"/>
              <a:gd name="connsiteX7" fmla="*/ 0 w 550367"/>
              <a:gd name="connsiteY7" fmla="*/ 139839 h 69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367" h="699194">
                <a:moveTo>
                  <a:pt x="550367" y="559355"/>
                </a:moveTo>
                <a:lnTo>
                  <a:pt x="275183" y="559355"/>
                </a:lnTo>
                <a:lnTo>
                  <a:pt x="275183" y="699194"/>
                </a:lnTo>
                <a:lnTo>
                  <a:pt x="0" y="349597"/>
                </a:lnTo>
                <a:lnTo>
                  <a:pt x="275183" y="0"/>
                </a:lnTo>
                <a:lnTo>
                  <a:pt x="275183" y="139839"/>
                </a:lnTo>
                <a:lnTo>
                  <a:pt x="550367" y="139839"/>
                </a:lnTo>
                <a:lnTo>
                  <a:pt x="550367" y="55935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65110" tIns="139840" rIns="1" bIns="139839" numCol="1" spcCol="1270" anchor="ctr" anchorCtr="0">
            <a:noAutofit/>
          </a:bodyPr>
          <a:lstStyle/>
          <a:p>
            <a:pPr lvl="0" algn="ctr" defTabSz="711200">
              <a:lnSpc>
                <a:spcPct val="90000"/>
              </a:lnSpc>
              <a:spcBef>
                <a:spcPct val="0"/>
              </a:spcBef>
              <a:spcAft>
                <a:spcPct val="35000"/>
              </a:spcAft>
            </a:pPr>
            <a:endParaRPr lang="en-US" sz="1600" kern="1200"/>
          </a:p>
        </p:txBody>
      </p:sp>
      <p:sp>
        <p:nvSpPr>
          <p:cNvPr id="19" name="Freeform 18"/>
          <p:cNvSpPr/>
          <p:nvPr/>
        </p:nvSpPr>
        <p:spPr>
          <a:xfrm>
            <a:off x="1805629" y="4656884"/>
            <a:ext cx="2762249" cy="2071687"/>
          </a:xfrm>
          <a:custGeom>
            <a:avLst/>
            <a:gdLst>
              <a:gd name="connsiteX0" fmla="*/ 0 w 2071687"/>
              <a:gd name="connsiteY0" fmla="*/ 1035844 h 2071687"/>
              <a:gd name="connsiteX1" fmla="*/ 303393 w 2071687"/>
              <a:gd name="connsiteY1" fmla="*/ 303392 h 2071687"/>
              <a:gd name="connsiteX2" fmla="*/ 1035846 w 2071687"/>
              <a:gd name="connsiteY2" fmla="*/ 1 h 2071687"/>
              <a:gd name="connsiteX3" fmla="*/ 1768298 w 2071687"/>
              <a:gd name="connsiteY3" fmla="*/ 303394 h 2071687"/>
              <a:gd name="connsiteX4" fmla="*/ 2071689 w 2071687"/>
              <a:gd name="connsiteY4" fmla="*/ 1035847 h 2071687"/>
              <a:gd name="connsiteX5" fmla="*/ 1768297 w 2071687"/>
              <a:gd name="connsiteY5" fmla="*/ 1768300 h 2071687"/>
              <a:gd name="connsiteX6" fmla="*/ 1035844 w 2071687"/>
              <a:gd name="connsiteY6" fmla="*/ 2071691 h 2071687"/>
              <a:gd name="connsiteX7" fmla="*/ 303392 w 2071687"/>
              <a:gd name="connsiteY7" fmla="*/ 1768299 h 2071687"/>
              <a:gd name="connsiteX8" fmla="*/ 1 w 2071687"/>
              <a:gd name="connsiteY8" fmla="*/ 1035846 h 2071687"/>
              <a:gd name="connsiteX9" fmla="*/ 0 w 2071687"/>
              <a:gd name="connsiteY9" fmla="*/ 1035844 h 207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1687" h="2071687">
                <a:moveTo>
                  <a:pt x="0" y="1035844"/>
                </a:moveTo>
                <a:cubicBezTo>
                  <a:pt x="0" y="761121"/>
                  <a:pt x="109134" y="497650"/>
                  <a:pt x="303393" y="303392"/>
                </a:cubicBezTo>
                <a:cubicBezTo>
                  <a:pt x="497652" y="109134"/>
                  <a:pt x="761123" y="1"/>
                  <a:pt x="1035846" y="1"/>
                </a:cubicBezTo>
                <a:cubicBezTo>
                  <a:pt x="1310569" y="1"/>
                  <a:pt x="1574040" y="109135"/>
                  <a:pt x="1768298" y="303394"/>
                </a:cubicBezTo>
                <a:cubicBezTo>
                  <a:pt x="1962556" y="497653"/>
                  <a:pt x="2071689" y="761124"/>
                  <a:pt x="2071689" y="1035847"/>
                </a:cubicBezTo>
                <a:cubicBezTo>
                  <a:pt x="2071689" y="1310570"/>
                  <a:pt x="1962556" y="1574041"/>
                  <a:pt x="1768297" y="1768300"/>
                </a:cubicBezTo>
                <a:cubicBezTo>
                  <a:pt x="1574038" y="1962558"/>
                  <a:pt x="1310567" y="2071692"/>
                  <a:pt x="1035844" y="2071691"/>
                </a:cubicBezTo>
                <a:cubicBezTo>
                  <a:pt x="761121" y="2071691"/>
                  <a:pt x="497650" y="1962557"/>
                  <a:pt x="303392" y="1768299"/>
                </a:cubicBezTo>
                <a:cubicBezTo>
                  <a:pt x="109134" y="1574040"/>
                  <a:pt x="1" y="1310569"/>
                  <a:pt x="1" y="1035846"/>
                </a:cubicBezTo>
                <a:cubicBezTo>
                  <a:pt x="1" y="1035845"/>
                  <a:pt x="0" y="1035845"/>
                  <a:pt x="0" y="1035844"/>
                </a:cubicBezTo>
                <a:close/>
              </a:path>
            </a:pathLst>
          </a:cu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8792" tIns="328791" rIns="328792" bIns="328791" numCol="1" spcCol="1270" anchor="ctr" anchorCtr="0">
            <a:noAutofit/>
          </a:bodyPr>
          <a:lstStyle/>
          <a:p>
            <a:pPr lvl="0" algn="ctr" defTabSz="889000">
              <a:lnSpc>
                <a:spcPct val="90000"/>
              </a:lnSpc>
              <a:spcBef>
                <a:spcPct val="0"/>
              </a:spcBef>
              <a:spcAft>
                <a:spcPct val="35000"/>
              </a:spcAft>
            </a:pPr>
            <a:r>
              <a:rPr lang="en-US" sz="2000" kern="1200" dirty="0"/>
              <a:t>How many of us are unclean?</a:t>
            </a:r>
          </a:p>
        </p:txBody>
      </p:sp>
      <p:sp>
        <p:nvSpPr>
          <p:cNvPr id="20" name="Freeform 19"/>
          <p:cNvSpPr/>
          <p:nvPr/>
        </p:nvSpPr>
        <p:spPr>
          <a:xfrm rot="25920000">
            <a:off x="2309541" y="3891555"/>
            <a:ext cx="550368" cy="932259"/>
          </a:xfrm>
          <a:custGeom>
            <a:avLst/>
            <a:gdLst>
              <a:gd name="connsiteX0" fmla="*/ 0 w 550367"/>
              <a:gd name="connsiteY0" fmla="*/ 139839 h 699194"/>
              <a:gd name="connsiteX1" fmla="*/ 275184 w 550367"/>
              <a:gd name="connsiteY1" fmla="*/ 139839 h 699194"/>
              <a:gd name="connsiteX2" fmla="*/ 275184 w 550367"/>
              <a:gd name="connsiteY2" fmla="*/ 0 h 699194"/>
              <a:gd name="connsiteX3" fmla="*/ 550367 w 550367"/>
              <a:gd name="connsiteY3" fmla="*/ 349597 h 699194"/>
              <a:gd name="connsiteX4" fmla="*/ 275184 w 550367"/>
              <a:gd name="connsiteY4" fmla="*/ 699194 h 699194"/>
              <a:gd name="connsiteX5" fmla="*/ 275184 w 550367"/>
              <a:gd name="connsiteY5" fmla="*/ 559355 h 699194"/>
              <a:gd name="connsiteX6" fmla="*/ 0 w 550367"/>
              <a:gd name="connsiteY6" fmla="*/ 559355 h 699194"/>
              <a:gd name="connsiteX7" fmla="*/ 0 w 550367"/>
              <a:gd name="connsiteY7" fmla="*/ 139839 h 69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367" h="699194">
                <a:moveTo>
                  <a:pt x="550367" y="559355"/>
                </a:moveTo>
                <a:lnTo>
                  <a:pt x="275183" y="559355"/>
                </a:lnTo>
                <a:lnTo>
                  <a:pt x="275183" y="699194"/>
                </a:lnTo>
                <a:lnTo>
                  <a:pt x="0" y="349597"/>
                </a:lnTo>
                <a:lnTo>
                  <a:pt x="275183" y="0"/>
                </a:lnTo>
                <a:lnTo>
                  <a:pt x="275183" y="139839"/>
                </a:lnTo>
                <a:lnTo>
                  <a:pt x="550367" y="139839"/>
                </a:lnTo>
                <a:lnTo>
                  <a:pt x="550367" y="55935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65109" tIns="139839" rIns="1" bIns="139838" numCol="1" spcCol="1270" anchor="ctr" anchorCtr="0">
            <a:noAutofit/>
          </a:bodyPr>
          <a:lstStyle/>
          <a:p>
            <a:pPr lvl="0" algn="ctr" defTabSz="711200">
              <a:lnSpc>
                <a:spcPct val="90000"/>
              </a:lnSpc>
              <a:spcBef>
                <a:spcPct val="0"/>
              </a:spcBef>
              <a:spcAft>
                <a:spcPct val="35000"/>
              </a:spcAft>
            </a:pPr>
            <a:endParaRPr lang="en-US" sz="1600" kern="1200"/>
          </a:p>
        </p:txBody>
      </p:sp>
      <p:sp>
        <p:nvSpPr>
          <p:cNvPr id="21" name="Freeform 20"/>
          <p:cNvSpPr/>
          <p:nvPr/>
        </p:nvSpPr>
        <p:spPr>
          <a:xfrm>
            <a:off x="556463" y="1828080"/>
            <a:ext cx="2762249" cy="2071687"/>
          </a:xfrm>
          <a:custGeom>
            <a:avLst/>
            <a:gdLst>
              <a:gd name="connsiteX0" fmla="*/ 0 w 2071687"/>
              <a:gd name="connsiteY0" fmla="*/ 1035844 h 2071687"/>
              <a:gd name="connsiteX1" fmla="*/ 303393 w 2071687"/>
              <a:gd name="connsiteY1" fmla="*/ 303392 h 2071687"/>
              <a:gd name="connsiteX2" fmla="*/ 1035846 w 2071687"/>
              <a:gd name="connsiteY2" fmla="*/ 1 h 2071687"/>
              <a:gd name="connsiteX3" fmla="*/ 1768298 w 2071687"/>
              <a:gd name="connsiteY3" fmla="*/ 303394 h 2071687"/>
              <a:gd name="connsiteX4" fmla="*/ 2071689 w 2071687"/>
              <a:gd name="connsiteY4" fmla="*/ 1035847 h 2071687"/>
              <a:gd name="connsiteX5" fmla="*/ 1768297 w 2071687"/>
              <a:gd name="connsiteY5" fmla="*/ 1768300 h 2071687"/>
              <a:gd name="connsiteX6" fmla="*/ 1035844 w 2071687"/>
              <a:gd name="connsiteY6" fmla="*/ 2071691 h 2071687"/>
              <a:gd name="connsiteX7" fmla="*/ 303392 w 2071687"/>
              <a:gd name="connsiteY7" fmla="*/ 1768299 h 2071687"/>
              <a:gd name="connsiteX8" fmla="*/ 1 w 2071687"/>
              <a:gd name="connsiteY8" fmla="*/ 1035846 h 2071687"/>
              <a:gd name="connsiteX9" fmla="*/ 0 w 2071687"/>
              <a:gd name="connsiteY9" fmla="*/ 1035844 h 207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1687" h="2071687">
                <a:moveTo>
                  <a:pt x="0" y="1035844"/>
                </a:moveTo>
                <a:cubicBezTo>
                  <a:pt x="0" y="761121"/>
                  <a:pt x="109134" y="497650"/>
                  <a:pt x="303393" y="303392"/>
                </a:cubicBezTo>
                <a:cubicBezTo>
                  <a:pt x="497652" y="109134"/>
                  <a:pt x="761123" y="1"/>
                  <a:pt x="1035846" y="1"/>
                </a:cubicBezTo>
                <a:cubicBezTo>
                  <a:pt x="1310569" y="1"/>
                  <a:pt x="1574040" y="109135"/>
                  <a:pt x="1768298" y="303394"/>
                </a:cubicBezTo>
                <a:cubicBezTo>
                  <a:pt x="1962556" y="497653"/>
                  <a:pt x="2071689" y="761124"/>
                  <a:pt x="2071689" y="1035847"/>
                </a:cubicBezTo>
                <a:cubicBezTo>
                  <a:pt x="2071689" y="1310570"/>
                  <a:pt x="1962556" y="1574041"/>
                  <a:pt x="1768297" y="1768300"/>
                </a:cubicBezTo>
                <a:cubicBezTo>
                  <a:pt x="1574038" y="1962558"/>
                  <a:pt x="1310567" y="2071692"/>
                  <a:pt x="1035844" y="2071691"/>
                </a:cubicBezTo>
                <a:cubicBezTo>
                  <a:pt x="761121" y="2071691"/>
                  <a:pt x="497650" y="1962557"/>
                  <a:pt x="303392" y="1768299"/>
                </a:cubicBezTo>
                <a:cubicBezTo>
                  <a:pt x="109134" y="1574040"/>
                  <a:pt x="1" y="1310569"/>
                  <a:pt x="1" y="1035846"/>
                </a:cubicBezTo>
                <a:cubicBezTo>
                  <a:pt x="1" y="1035845"/>
                  <a:pt x="0" y="1035845"/>
                  <a:pt x="0" y="1035844"/>
                </a:cubicBezTo>
                <a:close/>
              </a:path>
            </a:pathLst>
          </a:cu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8792" tIns="328791" rIns="328792" bIns="328791" numCol="1" spcCol="1270" anchor="ctr" anchorCtr="0">
            <a:noAutofit/>
          </a:bodyPr>
          <a:lstStyle/>
          <a:p>
            <a:pPr lvl="0" algn="ctr" defTabSz="889000">
              <a:lnSpc>
                <a:spcPct val="90000"/>
              </a:lnSpc>
              <a:spcBef>
                <a:spcPct val="0"/>
              </a:spcBef>
              <a:spcAft>
                <a:spcPct val="35000"/>
              </a:spcAft>
            </a:pPr>
            <a:r>
              <a:rPr lang="en-US" sz="2000" kern="1200" dirty="0"/>
              <a:t>What is the mission of the Church?</a:t>
            </a:r>
          </a:p>
        </p:txBody>
      </p:sp>
      <p:sp>
        <p:nvSpPr>
          <p:cNvPr id="22" name="Freeform 21"/>
          <p:cNvSpPr/>
          <p:nvPr/>
        </p:nvSpPr>
        <p:spPr>
          <a:xfrm rot="19440000">
            <a:off x="3231299" y="1609441"/>
            <a:ext cx="733823" cy="699194"/>
          </a:xfrm>
          <a:custGeom>
            <a:avLst/>
            <a:gdLst>
              <a:gd name="connsiteX0" fmla="*/ 0 w 550367"/>
              <a:gd name="connsiteY0" fmla="*/ 139839 h 699194"/>
              <a:gd name="connsiteX1" fmla="*/ 275184 w 550367"/>
              <a:gd name="connsiteY1" fmla="*/ 139839 h 699194"/>
              <a:gd name="connsiteX2" fmla="*/ 275184 w 550367"/>
              <a:gd name="connsiteY2" fmla="*/ 0 h 699194"/>
              <a:gd name="connsiteX3" fmla="*/ 550367 w 550367"/>
              <a:gd name="connsiteY3" fmla="*/ 349597 h 699194"/>
              <a:gd name="connsiteX4" fmla="*/ 275184 w 550367"/>
              <a:gd name="connsiteY4" fmla="*/ 699194 h 699194"/>
              <a:gd name="connsiteX5" fmla="*/ 275184 w 550367"/>
              <a:gd name="connsiteY5" fmla="*/ 559355 h 699194"/>
              <a:gd name="connsiteX6" fmla="*/ 0 w 550367"/>
              <a:gd name="connsiteY6" fmla="*/ 559355 h 699194"/>
              <a:gd name="connsiteX7" fmla="*/ 0 w 550367"/>
              <a:gd name="connsiteY7" fmla="*/ 139839 h 69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367" h="699194">
                <a:moveTo>
                  <a:pt x="0" y="139839"/>
                </a:moveTo>
                <a:lnTo>
                  <a:pt x="275184" y="139839"/>
                </a:lnTo>
                <a:lnTo>
                  <a:pt x="275184" y="0"/>
                </a:lnTo>
                <a:lnTo>
                  <a:pt x="550367" y="349597"/>
                </a:lnTo>
                <a:lnTo>
                  <a:pt x="275184" y="699194"/>
                </a:lnTo>
                <a:lnTo>
                  <a:pt x="275184" y="559355"/>
                </a:lnTo>
                <a:lnTo>
                  <a:pt x="0" y="559355"/>
                </a:lnTo>
                <a:lnTo>
                  <a:pt x="0" y="13983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39839" rIns="165110" bIns="139838" numCol="1" spcCol="1270" anchor="ctr" anchorCtr="0">
            <a:noAutofit/>
          </a:bodyPr>
          <a:lstStyle/>
          <a:p>
            <a:pPr lvl="0" algn="ctr" defTabSz="711200">
              <a:lnSpc>
                <a:spcPct val="90000"/>
              </a:lnSpc>
              <a:spcBef>
                <a:spcPct val="0"/>
              </a:spcBef>
              <a:spcAft>
                <a:spcPct val="35000"/>
              </a:spcAft>
            </a:pPr>
            <a:endParaRPr lang="en-US" sz="1600" kern="1200"/>
          </a:p>
        </p:txBody>
      </p:sp>
      <p:sp>
        <p:nvSpPr>
          <p:cNvPr id="5" name="TextBox 4"/>
          <p:cNvSpPr txBox="1"/>
          <p:nvPr/>
        </p:nvSpPr>
        <p:spPr>
          <a:xfrm>
            <a:off x="6714837" y="1219030"/>
            <a:ext cx="2032000" cy="369332"/>
          </a:xfrm>
          <a:prstGeom prst="rect">
            <a:avLst/>
          </a:prstGeom>
          <a:noFill/>
        </p:spPr>
        <p:txBody>
          <a:bodyPr wrap="square" rtlCol="0">
            <a:spAutoFit/>
          </a:bodyPr>
          <a:lstStyle/>
          <a:p>
            <a:r>
              <a:rPr lang="en-US" dirty="0">
                <a:solidFill>
                  <a:srgbClr val="FFFF00"/>
                </a:solidFill>
              </a:rPr>
              <a:t>Moses 5:4</a:t>
            </a:r>
          </a:p>
        </p:txBody>
      </p:sp>
      <p:sp>
        <p:nvSpPr>
          <p:cNvPr id="6" name="TextBox 5"/>
          <p:cNvSpPr txBox="1"/>
          <p:nvPr/>
        </p:nvSpPr>
        <p:spPr>
          <a:xfrm>
            <a:off x="9245600" y="4038600"/>
            <a:ext cx="2032000" cy="369332"/>
          </a:xfrm>
          <a:prstGeom prst="rect">
            <a:avLst/>
          </a:prstGeom>
          <a:noFill/>
        </p:spPr>
        <p:txBody>
          <a:bodyPr wrap="square" rtlCol="0">
            <a:spAutoFit/>
          </a:bodyPr>
          <a:lstStyle/>
          <a:p>
            <a:r>
              <a:rPr lang="en-US" dirty="0">
                <a:solidFill>
                  <a:srgbClr val="FFFF00"/>
                </a:solidFill>
              </a:rPr>
              <a:t>Alma 42:9</a:t>
            </a:r>
          </a:p>
        </p:txBody>
      </p:sp>
      <p:sp>
        <p:nvSpPr>
          <p:cNvPr id="7" name="TextBox 6"/>
          <p:cNvSpPr txBox="1"/>
          <p:nvPr/>
        </p:nvSpPr>
        <p:spPr>
          <a:xfrm>
            <a:off x="4479637" y="6172030"/>
            <a:ext cx="2032000" cy="369332"/>
          </a:xfrm>
          <a:prstGeom prst="rect">
            <a:avLst/>
          </a:prstGeom>
          <a:noFill/>
        </p:spPr>
        <p:txBody>
          <a:bodyPr wrap="square" rtlCol="0">
            <a:spAutoFit/>
          </a:bodyPr>
          <a:lstStyle/>
          <a:p>
            <a:r>
              <a:rPr lang="en-US" dirty="0">
                <a:solidFill>
                  <a:srgbClr val="FFFF00"/>
                </a:solidFill>
              </a:rPr>
              <a:t>Moses 6:57</a:t>
            </a:r>
          </a:p>
        </p:txBody>
      </p:sp>
      <p:sp>
        <p:nvSpPr>
          <p:cNvPr id="8" name="TextBox 7"/>
          <p:cNvSpPr txBox="1"/>
          <p:nvPr/>
        </p:nvSpPr>
        <p:spPr>
          <a:xfrm>
            <a:off x="618837" y="4190830"/>
            <a:ext cx="2032000" cy="369332"/>
          </a:xfrm>
          <a:prstGeom prst="rect">
            <a:avLst/>
          </a:prstGeom>
          <a:noFill/>
        </p:spPr>
        <p:txBody>
          <a:bodyPr wrap="square" rtlCol="0">
            <a:spAutoFit/>
          </a:bodyPr>
          <a:lstStyle/>
          <a:p>
            <a:r>
              <a:rPr lang="en-US" dirty="0">
                <a:solidFill>
                  <a:srgbClr val="FFFF00"/>
                </a:solidFill>
              </a:rPr>
              <a:t>1 John 1:8</a:t>
            </a:r>
          </a:p>
        </p:txBody>
      </p:sp>
      <p:sp>
        <p:nvSpPr>
          <p:cNvPr id="9" name="TextBox 8"/>
          <p:cNvSpPr txBox="1"/>
          <p:nvPr/>
        </p:nvSpPr>
        <p:spPr>
          <a:xfrm>
            <a:off x="1736437" y="1371430"/>
            <a:ext cx="2540000" cy="369332"/>
          </a:xfrm>
          <a:prstGeom prst="rect">
            <a:avLst/>
          </a:prstGeom>
          <a:noFill/>
        </p:spPr>
        <p:txBody>
          <a:bodyPr wrap="square" rtlCol="0">
            <a:spAutoFit/>
          </a:bodyPr>
          <a:lstStyle/>
          <a:p>
            <a:r>
              <a:rPr lang="en-US" dirty="0">
                <a:solidFill>
                  <a:srgbClr val="FFFF00"/>
                </a:solidFill>
              </a:rPr>
              <a:t>Moroni 10:30, 32</a:t>
            </a:r>
          </a:p>
        </p:txBody>
      </p:sp>
      <p:sp>
        <p:nvSpPr>
          <p:cNvPr id="10" name="TextBox 9"/>
          <p:cNvSpPr txBox="1"/>
          <p:nvPr/>
        </p:nvSpPr>
        <p:spPr>
          <a:xfrm>
            <a:off x="3565237" y="2800758"/>
            <a:ext cx="3519055" cy="1384995"/>
          </a:xfrm>
          <a:prstGeom prst="rect">
            <a:avLst/>
          </a:prstGeom>
          <a:noFill/>
        </p:spPr>
        <p:txBody>
          <a:bodyPr wrap="square" rtlCol="0">
            <a:spAutoFit/>
          </a:bodyPr>
          <a:lstStyle/>
          <a:p>
            <a:pPr algn="ctr"/>
            <a:r>
              <a:rPr lang="en-US" sz="2800" b="1" dirty="0">
                <a:solidFill>
                  <a:srgbClr val="FFC000"/>
                </a:solidFill>
                <a:latin typeface="Bookman Old Style" pitchFamily="18" charset="0"/>
                <a:ea typeface="Gungsuh" pitchFamily="18" charset="-127"/>
                <a:cs typeface="Aharoni" pitchFamily="2" charset="-79"/>
              </a:rPr>
              <a:t>Understanding the </a:t>
            </a:r>
          </a:p>
          <a:p>
            <a:pPr algn="ctr"/>
            <a:r>
              <a:rPr lang="en-US" sz="2800" b="1" dirty="0">
                <a:solidFill>
                  <a:srgbClr val="FFC000"/>
                </a:solidFill>
                <a:latin typeface="Bookman Old Style" pitchFamily="18" charset="0"/>
                <a:ea typeface="Gungsuh" pitchFamily="18" charset="-127"/>
                <a:cs typeface="Aharoni" pitchFamily="2" charset="-79"/>
              </a:rPr>
              <a:t>Atonement</a:t>
            </a:r>
          </a:p>
        </p:txBody>
      </p:sp>
      <p:sp>
        <p:nvSpPr>
          <p:cNvPr id="24" name="Rectangle 23"/>
          <p:cNvSpPr/>
          <p:nvPr/>
        </p:nvSpPr>
        <p:spPr>
          <a:xfrm>
            <a:off x="0" y="6550223"/>
            <a:ext cx="1545295" cy="307777"/>
          </a:xfrm>
          <a:prstGeom prst="rect">
            <a:avLst/>
          </a:prstGeom>
        </p:spPr>
        <p:txBody>
          <a:bodyPr wrap="none">
            <a:spAutoFit/>
          </a:bodyPr>
          <a:lstStyle/>
          <a:p>
            <a:r>
              <a:rPr lang="en-US" sz="1400" dirty="0">
                <a:solidFill>
                  <a:schemeClr val="bg1"/>
                </a:solidFill>
              </a:rPr>
              <a:t>Matthew 26:26-29</a:t>
            </a:r>
          </a:p>
        </p:txBody>
      </p:sp>
      <p:sp>
        <p:nvSpPr>
          <p:cNvPr id="25" name="Rectangle 24"/>
          <p:cNvSpPr/>
          <p:nvPr/>
        </p:nvSpPr>
        <p:spPr>
          <a:xfrm>
            <a:off x="9153237" y="4798874"/>
            <a:ext cx="2752436" cy="1754326"/>
          </a:xfrm>
          <a:prstGeom prst="rect">
            <a:avLst/>
          </a:prstGeom>
        </p:spPr>
        <p:txBody>
          <a:bodyPr wrap="square">
            <a:spAutoFit/>
          </a:bodyPr>
          <a:lstStyle/>
          <a:p>
            <a:r>
              <a:rPr lang="en-US" dirty="0">
                <a:solidFill>
                  <a:schemeClr val="bg1"/>
                </a:solidFill>
              </a:rPr>
              <a:t>“The sacrament not only symbolizes the Savior’s Atonement but also looks forward in anticipation to the time when He will return to the earth in glory.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2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circle(in)">
                                      <p:cBhvr>
                                        <p:cTn id="46" dur="2000"/>
                                        <p:tgtEl>
                                          <p:spTgt spid="18"/>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2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circle(in)">
                                      <p:cBhvr>
                                        <p:cTn id="60" dur="2000"/>
                                        <p:tgtEl>
                                          <p:spTgt spid="20"/>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circle(in)">
                                      <p:cBhvr>
                                        <p:cTn id="63" dur="20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additive="base">
                                        <p:cTn id="68" dur="500" fill="hold"/>
                                        <p:tgtEl>
                                          <p:spTgt spid="9"/>
                                        </p:tgtEl>
                                        <p:attrNameLst>
                                          <p:attrName>ppt_x</p:attrName>
                                        </p:attrNameLst>
                                      </p:cBhvr>
                                      <p:tavLst>
                                        <p:tav tm="0">
                                          <p:val>
                                            <p:strVal val="#ppt_x"/>
                                          </p:val>
                                        </p:tav>
                                        <p:tav tm="100000">
                                          <p:val>
                                            <p:strVal val="#ppt_x"/>
                                          </p:val>
                                        </p:tav>
                                      </p:tavLst>
                                    </p:anim>
                                    <p:anim calcmode="lin" valueType="num">
                                      <p:cBhvr additive="base">
                                        <p:cTn id="69" dur="500" fill="hold"/>
                                        <p:tgtEl>
                                          <p:spTgt spid="9"/>
                                        </p:tgtEl>
                                        <p:attrNameLst>
                                          <p:attrName>ppt_y</p:attrName>
                                        </p:attrNameLst>
                                      </p:cBhvr>
                                      <p:tavLst>
                                        <p:tav tm="0">
                                          <p:val>
                                            <p:strVal val="1+#ppt_h/2"/>
                                          </p:val>
                                        </p:tav>
                                        <p:tav tm="100000">
                                          <p:val>
                                            <p:strVal val="#ppt_y"/>
                                          </p:val>
                                        </p:tav>
                                      </p:tavLst>
                                    </p:anim>
                                  </p:childTnLst>
                                </p:cTn>
                              </p:par>
                              <p:par>
                                <p:cTn id="70" presetID="6" presetClass="entr" presetSubtype="16"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circle(in)">
                                      <p:cBhvr>
                                        <p:cTn id="72" dur="20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5" grpId="0"/>
      <p:bldP spid="6" grpId="0"/>
      <p:bldP spid="7" grpId="0"/>
      <p:bldP spid="8" grpId="0"/>
      <p:bldP spid="9"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eelgrafix.com/data_images/out/3/758340-brown-wallpaper.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ok Antiqua" pitchFamily="18" charset="0"/>
              </a:rPr>
              <a:t>Lord, Is It I?</a:t>
            </a:r>
          </a:p>
        </p:txBody>
      </p:sp>
      <p:sp>
        <p:nvSpPr>
          <p:cNvPr id="9" name="Rectangle 8"/>
          <p:cNvSpPr/>
          <p:nvPr/>
        </p:nvSpPr>
        <p:spPr>
          <a:xfrm>
            <a:off x="0" y="6550223"/>
            <a:ext cx="1308050" cy="523220"/>
          </a:xfrm>
          <a:prstGeom prst="rect">
            <a:avLst/>
          </a:prstGeom>
        </p:spPr>
        <p:txBody>
          <a:bodyPr wrap="none">
            <a:spAutoFit/>
          </a:bodyPr>
          <a:lstStyle/>
          <a:p>
            <a:r>
              <a:rPr lang="en-US" sz="1400" dirty="0">
                <a:solidFill>
                  <a:schemeClr val="bg1"/>
                </a:solidFill>
              </a:rPr>
              <a:t>Matthew 26:22</a:t>
            </a:r>
          </a:p>
          <a:p>
            <a:endParaRPr lang="en-US" sz="1400" dirty="0">
              <a:solidFill>
                <a:schemeClr val="bg1"/>
              </a:solidFill>
            </a:endParaRPr>
          </a:p>
        </p:txBody>
      </p:sp>
      <p:sp>
        <p:nvSpPr>
          <p:cNvPr id="10" name="Rectangle 9"/>
          <p:cNvSpPr/>
          <p:nvPr/>
        </p:nvSpPr>
        <p:spPr>
          <a:xfrm>
            <a:off x="443345" y="1184764"/>
            <a:ext cx="4821382" cy="1754326"/>
          </a:xfrm>
          <a:prstGeom prst="rect">
            <a:avLst/>
          </a:prstGeom>
        </p:spPr>
        <p:txBody>
          <a:bodyPr wrap="square">
            <a:spAutoFit/>
          </a:bodyPr>
          <a:lstStyle/>
          <a:p>
            <a:pPr fontAlgn="base"/>
            <a:r>
              <a:rPr lang="en-US" dirty="0">
                <a:solidFill>
                  <a:schemeClr val="bg1"/>
                </a:solidFill>
              </a:rPr>
              <a:t>The Apostles had traveled with the Savior throughout Galilee and Judea. In the course of their travels and interactions with Him, they had become His trusted friends. Surely they were shocked by His announcement during the Passover meal, “One of you shall betray me.” </a:t>
            </a:r>
          </a:p>
        </p:txBody>
      </p:sp>
      <p:sp>
        <p:nvSpPr>
          <p:cNvPr id="13" name="Rectangle 12"/>
          <p:cNvSpPr/>
          <p:nvPr/>
        </p:nvSpPr>
        <p:spPr>
          <a:xfrm>
            <a:off x="1597891" y="3558646"/>
            <a:ext cx="3602182" cy="2585323"/>
          </a:xfrm>
          <a:prstGeom prst="rect">
            <a:avLst/>
          </a:prstGeom>
        </p:spPr>
        <p:txBody>
          <a:bodyPr wrap="square">
            <a:spAutoFit/>
          </a:bodyPr>
          <a:lstStyle/>
          <a:p>
            <a:pPr fontAlgn="base"/>
            <a:r>
              <a:rPr lang="en-US" dirty="0">
                <a:solidFill>
                  <a:schemeClr val="bg1"/>
                </a:solidFill>
              </a:rPr>
              <a:t>“I remind you that these men were apostles. They were of apostolic stature. …</a:t>
            </a:r>
          </a:p>
          <a:p>
            <a:pPr fontAlgn="base"/>
            <a:endParaRPr lang="en-US" dirty="0">
              <a:solidFill>
                <a:schemeClr val="bg1"/>
              </a:solidFill>
            </a:endParaRPr>
          </a:p>
          <a:p>
            <a:pPr fontAlgn="base"/>
            <a:r>
              <a:rPr lang="en-US" dirty="0">
                <a:solidFill>
                  <a:schemeClr val="bg1"/>
                </a:solidFill>
              </a:rPr>
              <a:t> It reflects something of their stature. Rather it is recorded that:</a:t>
            </a:r>
          </a:p>
          <a:p>
            <a:pPr fontAlgn="base"/>
            <a:r>
              <a:rPr lang="en-US" dirty="0">
                <a:solidFill>
                  <a:schemeClr val="bg1"/>
                </a:solidFill>
              </a:rPr>
              <a:t>“‘They were exceeding sorrowful, and began every one of them to say unto him, Lord, is it I?’ </a:t>
            </a:r>
          </a:p>
        </p:txBody>
      </p:sp>
      <p:pic>
        <p:nvPicPr>
          <p:cNvPr id="11" name="Picture 10" descr="The Last Supper.jpg"/>
          <p:cNvPicPr>
            <a:picLocks noChangeAspect="1"/>
          </p:cNvPicPr>
          <p:nvPr/>
        </p:nvPicPr>
        <p:blipFill rotWithShape="1">
          <a:blip r:embed="rId3" cstate="print"/>
          <a:srcRect t="-1" b="740"/>
          <a:stretch/>
        </p:blipFill>
        <p:spPr>
          <a:xfrm>
            <a:off x="5772727" y="920634"/>
            <a:ext cx="5443058" cy="2638012"/>
          </a:xfrm>
          <a:prstGeom prst="rect">
            <a:avLst/>
          </a:prstGeom>
        </p:spPr>
      </p:pic>
      <p:pic>
        <p:nvPicPr>
          <p:cNvPr id="15" name="Picture 14" descr="boyd k. packer.jpg"/>
          <p:cNvPicPr>
            <a:picLocks noChangeAspect="1"/>
          </p:cNvPicPr>
          <p:nvPr/>
        </p:nvPicPr>
        <p:blipFill>
          <a:blip r:embed="rId4" cstate="print"/>
          <a:stretch>
            <a:fillRect/>
          </a:stretch>
        </p:blipFill>
        <p:spPr>
          <a:xfrm>
            <a:off x="327510" y="4141231"/>
            <a:ext cx="1059151" cy="1320026"/>
          </a:xfrm>
          <a:prstGeom prst="rect">
            <a:avLst/>
          </a:prstGeom>
        </p:spPr>
      </p:pic>
      <p:sp>
        <p:nvSpPr>
          <p:cNvPr id="16" name="Rectangle 15"/>
          <p:cNvSpPr/>
          <p:nvPr/>
        </p:nvSpPr>
        <p:spPr>
          <a:xfrm>
            <a:off x="5698835" y="3902947"/>
            <a:ext cx="6096000" cy="1754326"/>
          </a:xfrm>
          <a:prstGeom prst="rect">
            <a:avLst/>
          </a:prstGeom>
        </p:spPr>
        <p:txBody>
          <a:bodyPr>
            <a:spAutoFit/>
          </a:bodyPr>
          <a:lstStyle/>
          <a:p>
            <a:r>
              <a:rPr lang="en-US" dirty="0">
                <a:solidFill>
                  <a:schemeClr val="bg1"/>
                </a:solidFill>
              </a:rPr>
              <a:t>“Would you, I plead, overrule the tendency to disregard counsel and assume for just a moment something apostolic in attitude at least and ask yourself these questions: Do I need to improve myself? Should I take this counsel to heart and act upon it? If there is one weak or failing, unwilling to follow the Brethren, Lord, is it I?” (12)</a:t>
            </a:r>
          </a:p>
        </p:txBody>
      </p:sp>
    </p:spTree>
    <p:extLst>
      <p:ext uri="{BB962C8B-B14F-4D97-AF65-F5344CB8AC3E}">
        <p14:creationId xmlns:p14="http://schemas.microsoft.com/office/powerpoint/2010/main" val="152281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eelgrafix.com/data_images/out/3/758340-brown-wallpaper.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9" name="Rectangle 8"/>
          <p:cNvSpPr/>
          <p:nvPr/>
        </p:nvSpPr>
        <p:spPr>
          <a:xfrm>
            <a:off x="0" y="6550223"/>
            <a:ext cx="1308050" cy="523220"/>
          </a:xfrm>
          <a:prstGeom prst="rect">
            <a:avLst/>
          </a:prstGeom>
        </p:spPr>
        <p:txBody>
          <a:bodyPr wrap="none">
            <a:spAutoFit/>
          </a:bodyPr>
          <a:lstStyle/>
          <a:p>
            <a:r>
              <a:rPr lang="en-US" sz="1400" dirty="0">
                <a:solidFill>
                  <a:schemeClr val="bg1"/>
                </a:solidFill>
              </a:rPr>
              <a:t>Matthew 26:22</a:t>
            </a:r>
          </a:p>
          <a:p>
            <a:endParaRPr lang="en-US" sz="1400" dirty="0">
              <a:solidFill>
                <a:schemeClr val="bg1"/>
              </a:solidFill>
            </a:endParaRPr>
          </a:p>
        </p:txBody>
      </p:sp>
      <p:sp>
        <p:nvSpPr>
          <p:cNvPr id="10" name="Rectangle 9"/>
          <p:cNvSpPr/>
          <p:nvPr/>
        </p:nvSpPr>
        <p:spPr>
          <a:xfrm>
            <a:off x="1597890" y="1230946"/>
            <a:ext cx="5043055" cy="2031325"/>
          </a:xfrm>
          <a:prstGeom prst="rect">
            <a:avLst/>
          </a:prstGeom>
        </p:spPr>
        <p:txBody>
          <a:bodyPr wrap="square">
            <a:spAutoFit/>
          </a:bodyPr>
          <a:lstStyle/>
          <a:p>
            <a:pPr fontAlgn="base"/>
            <a:r>
              <a:rPr lang="en-US" dirty="0">
                <a:solidFill>
                  <a:schemeClr val="bg1"/>
                </a:solidFill>
              </a:rPr>
              <a:t>“In these simple words, </a:t>
            </a:r>
            <a:r>
              <a:rPr lang="en-US" i="1" dirty="0">
                <a:solidFill>
                  <a:schemeClr val="bg1"/>
                </a:solidFill>
              </a:rPr>
              <a:t>‘Lord, is it I?’</a:t>
            </a:r>
            <a:r>
              <a:rPr lang="en-US" dirty="0">
                <a:solidFill>
                  <a:schemeClr val="bg1"/>
                </a:solidFill>
              </a:rPr>
              <a:t> lies the beginning of wisdom and the pathway to personal conversion and lasting change. …</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“We must put aside our pride, see beyond our vanity, and in humility ask, </a:t>
            </a:r>
            <a:r>
              <a:rPr lang="en-US" i="1" dirty="0">
                <a:solidFill>
                  <a:schemeClr val="bg1"/>
                </a:solidFill>
              </a:rPr>
              <a:t>‘Lord, is it I?’</a:t>
            </a:r>
          </a:p>
        </p:txBody>
      </p:sp>
      <p:pic>
        <p:nvPicPr>
          <p:cNvPr id="33" name="Picture 4" descr="President Dieter F. Uchtdorf"/>
          <p:cNvPicPr>
            <a:picLocks noChangeAspect="1" noChangeArrowheads="1"/>
          </p:cNvPicPr>
          <p:nvPr/>
        </p:nvPicPr>
        <p:blipFill>
          <a:blip r:embed="rId3" cstate="print"/>
          <a:srcRect/>
          <a:stretch>
            <a:fillRect/>
          </a:stretch>
        </p:blipFill>
        <p:spPr bwMode="auto">
          <a:xfrm>
            <a:off x="129309" y="0"/>
            <a:ext cx="890732" cy="1185062"/>
          </a:xfrm>
          <a:prstGeom prst="rect">
            <a:avLst/>
          </a:prstGeom>
          <a:noFill/>
        </p:spPr>
      </p:pic>
      <p:pic>
        <p:nvPicPr>
          <p:cNvPr id="27650" name="Picture 2" descr="https://addictionrecovery.lds.org/bc/arp/content/Stories%20images/Sidreis.jpg"/>
          <p:cNvPicPr>
            <a:picLocks noChangeAspect="1" noChangeArrowheads="1"/>
          </p:cNvPicPr>
          <p:nvPr/>
        </p:nvPicPr>
        <p:blipFill>
          <a:blip r:embed="rId4" cstate="print"/>
          <a:srcRect/>
          <a:stretch>
            <a:fillRect/>
          </a:stretch>
        </p:blipFill>
        <p:spPr bwMode="auto">
          <a:xfrm>
            <a:off x="2085974" y="3652722"/>
            <a:ext cx="3370459" cy="2594956"/>
          </a:xfrm>
          <a:prstGeom prst="rect">
            <a:avLst/>
          </a:prstGeom>
          <a:noFill/>
        </p:spPr>
      </p:pic>
      <p:pic>
        <p:nvPicPr>
          <p:cNvPr id="27652" name="Picture 4" descr="http://www.smn.hr/cbs-split/images/stories/vijesti/bozje%20se%20lice.jpg"/>
          <p:cNvPicPr>
            <a:picLocks noChangeAspect="1" noChangeArrowheads="1"/>
          </p:cNvPicPr>
          <p:nvPr/>
        </p:nvPicPr>
        <p:blipFill>
          <a:blip r:embed="rId5" cstate="print"/>
          <a:srcRect/>
          <a:stretch>
            <a:fillRect/>
          </a:stretch>
        </p:blipFill>
        <p:spPr bwMode="auto">
          <a:xfrm>
            <a:off x="6735568" y="780263"/>
            <a:ext cx="4035812" cy="2932690"/>
          </a:xfrm>
          <a:prstGeom prst="rect">
            <a:avLst/>
          </a:prstGeom>
          <a:noFill/>
        </p:spPr>
      </p:pic>
      <p:sp>
        <p:nvSpPr>
          <p:cNvPr id="34" name="Rectangle 33"/>
          <p:cNvSpPr/>
          <p:nvPr/>
        </p:nvSpPr>
        <p:spPr>
          <a:xfrm>
            <a:off x="5661892" y="4436102"/>
            <a:ext cx="6096000" cy="1477328"/>
          </a:xfrm>
          <a:prstGeom prst="rect">
            <a:avLst/>
          </a:prstGeom>
        </p:spPr>
        <p:txBody>
          <a:bodyPr>
            <a:spAutoFit/>
          </a:bodyPr>
          <a:lstStyle/>
          <a:p>
            <a:pPr fontAlgn="base"/>
            <a:r>
              <a:rPr lang="en-US" dirty="0">
                <a:solidFill>
                  <a:schemeClr val="bg1"/>
                </a:solidFill>
              </a:rPr>
              <a:t>“And if the Lord’s answer happens to be ‘Yes, my son [or daughter], there are things you must improve, things I can help you to overcome,’ I pray that we will accept this answer, humbly acknowledge our sins and shortcomings, and then change our ways by becoming better.” (11)</a:t>
            </a:r>
          </a:p>
        </p:txBody>
      </p:sp>
    </p:spTree>
    <p:extLst>
      <p:ext uri="{BB962C8B-B14F-4D97-AF65-F5344CB8AC3E}">
        <p14:creationId xmlns:p14="http://schemas.microsoft.com/office/powerpoint/2010/main" val="536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eelgrafix.com/data_images/out/3/758340-brown-wallpaper.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9" name="Rectangle 8"/>
          <p:cNvSpPr/>
          <p:nvPr/>
        </p:nvSpPr>
        <p:spPr>
          <a:xfrm>
            <a:off x="0" y="6550223"/>
            <a:ext cx="1308050" cy="523220"/>
          </a:xfrm>
          <a:prstGeom prst="rect">
            <a:avLst/>
          </a:prstGeom>
        </p:spPr>
        <p:txBody>
          <a:bodyPr wrap="none">
            <a:spAutoFit/>
          </a:bodyPr>
          <a:lstStyle/>
          <a:p>
            <a:r>
              <a:rPr lang="en-US" sz="1400" dirty="0">
                <a:solidFill>
                  <a:schemeClr val="bg1"/>
                </a:solidFill>
              </a:rPr>
              <a:t>Matthew 26:22</a:t>
            </a:r>
          </a:p>
          <a:p>
            <a:endParaRPr lang="en-US" sz="1400" dirty="0">
              <a:solidFill>
                <a:schemeClr val="bg1"/>
              </a:solidFill>
            </a:endParaRPr>
          </a:p>
        </p:txBody>
      </p:sp>
      <p:sp>
        <p:nvSpPr>
          <p:cNvPr id="10" name="Rectangle 9"/>
          <p:cNvSpPr/>
          <p:nvPr/>
        </p:nvSpPr>
        <p:spPr>
          <a:xfrm>
            <a:off x="443344" y="1184764"/>
            <a:ext cx="5218547" cy="1754326"/>
          </a:xfrm>
          <a:prstGeom prst="rect">
            <a:avLst/>
          </a:prstGeom>
        </p:spPr>
        <p:txBody>
          <a:bodyPr wrap="square">
            <a:spAutoFit/>
          </a:bodyPr>
          <a:lstStyle/>
          <a:p>
            <a:pPr fontAlgn="base"/>
            <a:r>
              <a:rPr lang="en-US" dirty="0">
                <a:solidFill>
                  <a:schemeClr val="bg1"/>
                </a:solidFill>
              </a:rPr>
              <a:t>“The disciples didn’t question the truth of what [Jesus] said. Nor did they look around, point to someone else, and ask, ‘Is it him?’</a:t>
            </a:r>
          </a:p>
          <a:p>
            <a:pPr fontAlgn="base"/>
            <a:r>
              <a:rPr lang="en-US" dirty="0">
                <a:solidFill>
                  <a:schemeClr val="bg1"/>
                </a:solidFill>
              </a:rPr>
              <a:t>“Instead, ‘they were exceeding sorrowful, and began every one of them to say unto him, </a:t>
            </a:r>
            <a:r>
              <a:rPr lang="en-US" i="1" dirty="0">
                <a:solidFill>
                  <a:schemeClr val="bg1"/>
                </a:solidFill>
              </a:rPr>
              <a:t>Lord, is it I?</a:t>
            </a:r>
            <a:r>
              <a:rPr lang="en-US" dirty="0">
                <a:solidFill>
                  <a:schemeClr val="bg1"/>
                </a:solidFill>
              </a:rPr>
              <a:t>’ </a:t>
            </a:r>
          </a:p>
          <a:p>
            <a:pPr fontAlgn="base"/>
            <a:r>
              <a:rPr lang="en-US" dirty="0">
                <a:solidFill>
                  <a:schemeClr val="bg1"/>
                </a:solidFill>
              </a:rPr>
              <a:t> </a:t>
            </a:r>
          </a:p>
        </p:txBody>
      </p:sp>
      <p:sp>
        <p:nvSpPr>
          <p:cNvPr id="16" name="Rectangle 15"/>
          <p:cNvSpPr/>
          <p:nvPr/>
        </p:nvSpPr>
        <p:spPr>
          <a:xfrm>
            <a:off x="5698835" y="3902947"/>
            <a:ext cx="6096000" cy="1754326"/>
          </a:xfrm>
          <a:prstGeom prst="rect">
            <a:avLst/>
          </a:prstGeom>
        </p:spPr>
        <p:txBody>
          <a:bodyPr>
            <a:spAutoFit/>
          </a:bodyPr>
          <a:lstStyle/>
          <a:p>
            <a:r>
              <a:rPr lang="en-US" dirty="0">
                <a:solidFill>
                  <a:schemeClr val="bg1"/>
                </a:solidFill>
              </a:rPr>
              <a:t>“I wonder what each of us would do. … Would we look at those around us and say in our hearts, ‘He’s probably talking about Brother Johnson. I’ve always wondered about him,’ or ‘I’m glad Brother Brown is here. He really needs to hear this message’? Or would we, like those disciples of old, look inward and ask that penetrating question: “Lord is it I?” (11)</a:t>
            </a:r>
          </a:p>
        </p:txBody>
      </p:sp>
      <p:grpSp>
        <p:nvGrpSpPr>
          <p:cNvPr id="12" name="Group 11"/>
          <p:cNvGrpSpPr/>
          <p:nvPr/>
        </p:nvGrpSpPr>
        <p:grpSpPr>
          <a:xfrm>
            <a:off x="6018388" y="279090"/>
            <a:ext cx="3289208" cy="2390250"/>
            <a:chOff x="384206" y="4158361"/>
            <a:chExt cx="3289208" cy="2390250"/>
          </a:xfrm>
        </p:grpSpPr>
        <p:grpSp>
          <p:nvGrpSpPr>
            <p:cNvPr id="14" name="Group 17"/>
            <p:cNvGrpSpPr/>
            <p:nvPr/>
          </p:nvGrpSpPr>
          <p:grpSpPr>
            <a:xfrm>
              <a:off x="384206" y="4158361"/>
              <a:ext cx="3289208" cy="2390250"/>
              <a:chOff x="609599" y="833642"/>
              <a:chExt cx="7941747" cy="5771225"/>
            </a:xfrm>
          </p:grpSpPr>
          <p:grpSp>
            <p:nvGrpSpPr>
              <p:cNvPr id="18" name="Group 14"/>
              <p:cNvGrpSpPr/>
              <p:nvPr/>
            </p:nvGrpSpPr>
            <p:grpSpPr>
              <a:xfrm rot="10800000">
                <a:off x="7696200" y="5257800"/>
                <a:ext cx="621450" cy="1347067"/>
                <a:chOff x="7010400" y="381000"/>
                <a:chExt cx="762000" cy="2033666"/>
              </a:xfrm>
            </p:grpSpPr>
            <p:sp>
              <p:nvSpPr>
                <p:cNvPr id="31" name="Rounded Rectangle 3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010400" y="381000"/>
                  <a:ext cx="762000" cy="121920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1"/>
              <p:cNvGrpSpPr/>
              <p:nvPr/>
            </p:nvGrpSpPr>
            <p:grpSpPr>
              <a:xfrm rot="10800000">
                <a:off x="939238" y="4923502"/>
                <a:ext cx="621450" cy="1347067"/>
                <a:chOff x="7010400" y="381000"/>
                <a:chExt cx="762000" cy="2033666"/>
              </a:xfrm>
            </p:grpSpPr>
            <p:sp>
              <p:nvSpPr>
                <p:cNvPr id="29" name="Rounded Rectangle 2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010400" y="381000"/>
                  <a:ext cx="762000" cy="121920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3"/>
              <p:cNvSpPr/>
              <p:nvPr/>
            </p:nvSpPr>
            <p:spPr>
              <a:xfrm>
                <a:off x="7315200" y="1981200"/>
                <a:ext cx="1236146" cy="3840519"/>
              </a:xfrm>
              <a:prstGeom prst="can">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1"/>
              <p:cNvSpPr/>
              <p:nvPr/>
            </p:nvSpPr>
            <p:spPr>
              <a:xfrm>
                <a:off x="609599" y="1643059"/>
                <a:ext cx="1236146" cy="3840519"/>
              </a:xfrm>
              <a:prstGeom prst="can">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3"/>
              <p:cNvGrpSpPr/>
              <p:nvPr/>
            </p:nvGrpSpPr>
            <p:grpSpPr>
              <a:xfrm>
                <a:off x="899460" y="833642"/>
                <a:ext cx="621450" cy="986197"/>
                <a:chOff x="7031201" y="834275"/>
                <a:chExt cx="762000" cy="1488861"/>
              </a:xfrm>
            </p:grpSpPr>
            <p:sp>
              <p:nvSpPr>
                <p:cNvPr id="27" name="Rounded Rectangle 26"/>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5"/>
                <p:cNvSpPr/>
                <p:nvPr/>
              </p:nvSpPr>
              <p:spPr>
                <a:xfrm>
                  <a:off x="7031201" y="834275"/>
                  <a:ext cx="762000" cy="121920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4"/>
              <p:cNvGrpSpPr/>
              <p:nvPr/>
            </p:nvGrpSpPr>
            <p:grpSpPr>
              <a:xfrm>
                <a:off x="7646520" y="1148254"/>
                <a:ext cx="621450" cy="1017899"/>
                <a:chOff x="7087348" y="824753"/>
                <a:chExt cx="762000" cy="1536722"/>
              </a:xfrm>
            </p:grpSpPr>
            <p:sp>
              <p:nvSpPr>
                <p:cNvPr id="25" name="Rounded Rectangle 24"/>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87348" y="824753"/>
                  <a:ext cx="762000" cy="121920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Rectangle 16"/>
            <p:cNvSpPr/>
            <p:nvPr/>
          </p:nvSpPr>
          <p:spPr>
            <a:xfrm>
              <a:off x="905164" y="4686281"/>
              <a:ext cx="2298293" cy="1323439"/>
            </a:xfrm>
            <a:prstGeom prst="rect">
              <a:avLst/>
            </a:prstGeom>
          </p:spPr>
          <p:txBody>
            <a:bodyPr wrap="square">
              <a:spAutoFit/>
            </a:bodyPr>
            <a:lstStyle/>
            <a:p>
              <a:pPr algn="ctr"/>
              <a:r>
                <a:rPr lang="en-US" sz="1600" b="1" dirty="0"/>
                <a:t>When disciples of Jesus Christ hear the word of the Lord, they examine their own lives to see how it applies to them.</a:t>
              </a:r>
              <a:endParaRPr lang="en-US" sz="1600" dirty="0"/>
            </a:p>
          </p:txBody>
        </p:sp>
      </p:grpSp>
      <p:pic>
        <p:nvPicPr>
          <p:cNvPr id="33" name="Picture 4" descr="President Dieter F. Uchtdorf"/>
          <p:cNvPicPr>
            <a:picLocks noChangeAspect="1" noChangeArrowheads="1"/>
          </p:cNvPicPr>
          <p:nvPr/>
        </p:nvPicPr>
        <p:blipFill>
          <a:blip r:embed="rId3" cstate="print"/>
          <a:srcRect/>
          <a:stretch>
            <a:fillRect/>
          </a:stretch>
        </p:blipFill>
        <p:spPr bwMode="auto">
          <a:xfrm>
            <a:off x="10823575" y="174480"/>
            <a:ext cx="1095375" cy="1457326"/>
          </a:xfrm>
          <a:prstGeom prst="rect">
            <a:avLst/>
          </a:prstGeom>
          <a:noFill/>
        </p:spPr>
      </p:pic>
      <p:pic>
        <p:nvPicPr>
          <p:cNvPr id="24578" name="Picture 2" descr="http://tt-8-steps-of-the-last-supper.weebly.com/uploads/2/4/9/9/24999263/5274297.jpg?715"/>
          <p:cNvPicPr>
            <a:picLocks noChangeAspect="1" noChangeArrowheads="1"/>
          </p:cNvPicPr>
          <p:nvPr/>
        </p:nvPicPr>
        <p:blipFill>
          <a:blip r:embed="rId4" cstate="print"/>
          <a:srcRect l="30874" t="6466" r="42935" b="39777"/>
          <a:stretch>
            <a:fillRect/>
          </a:stretch>
        </p:blipFill>
        <p:spPr bwMode="auto">
          <a:xfrm>
            <a:off x="1958108" y="2773321"/>
            <a:ext cx="2949794" cy="3404131"/>
          </a:xfrm>
          <a:prstGeom prst="rect">
            <a:avLst/>
          </a:prstGeom>
          <a:noFill/>
        </p:spPr>
      </p:pic>
    </p:spTree>
    <p:extLst>
      <p:ext uri="{BB962C8B-B14F-4D97-AF65-F5344CB8AC3E}">
        <p14:creationId xmlns:p14="http://schemas.microsoft.com/office/powerpoint/2010/main" val="276138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457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eelgrafix.com/data_images/out/3/758340-brown-wallpaper.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ok Antiqua" pitchFamily="18" charset="0"/>
              </a:rPr>
              <a:t>Conspiring/Low Regard</a:t>
            </a:r>
          </a:p>
        </p:txBody>
      </p:sp>
      <p:sp>
        <p:nvSpPr>
          <p:cNvPr id="9" name="Rectangle 8"/>
          <p:cNvSpPr/>
          <p:nvPr/>
        </p:nvSpPr>
        <p:spPr>
          <a:xfrm>
            <a:off x="0" y="6550223"/>
            <a:ext cx="2603277" cy="307777"/>
          </a:xfrm>
          <a:prstGeom prst="rect">
            <a:avLst/>
          </a:prstGeom>
        </p:spPr>
        <p:txBody>
          <a:bodyPr wrap="none">
            <a:spAutoFit/>
          </a:bodyPr>
          <a:lstStyle/>
          <a:p>
            <a:r>
              <a:rPr lang="en-US" sz="1400" dirty="0">
                <a:solidFill>
                  <a:schemeClr val="bg1"/>
                </a:solidFill>
              </a:rPr>
              <a:t>Matthew 26:14-16; Exodus 21:32</a:t>
            </a:r>
          </a:p>
        </p:txBody>
      </p:sp>
      <p:sp>
        <p:nvSpPr>
          <p:cNvPr id="10" name="Rectangle 9"/>
          <p:cNvSpPr/>
          <p:nvPr/>
        </p:nvSpPr>
        <p:spPr>
          <a:xfrm>
            <a:off x="471054" y="963091"/>
            <a:ext cx="6096000" cy="646331"/>
          </a:xfrm>
          <a:prstGeom prst="rect">
            <a:avLst/>
          </a:prstGeom>
        </p:spPr>
        <p:txBody>
          <a:bodyPr>
            <a:spAutoFit/>
          </a:bodyPr>
          <a:lstStyle/>
          <a:p>
            <a:r>
              <a:rPr lang="en-US" dirty="0">
                <a:solidFill>
                  <a:schemeClr val="bg1"/>
                </a:solidFill>
              </a:rPr>
              <a:t>Judas conspired with the chief priests to help them locate and arrest Jesus.   </a:t>
            </a:r>
          </a:p>
        </p:txBody>
      </p:sp>
      <p:sp>
        <p:nvSpPr>
          <p:cNvPr id="13" name="Rectangle 12"/>
          <p:cNvSpPr/>
          <p:nvPr/>
        </p:nvSpPr>
        <p:spPr>
          <a:xfrm>
            <a:off x="5551055" y="1258607"/>
            <a:ext cx="6096000" cy="1200329"/>
          </a:xfrm>
          <a:prstGeom prst="rect">
            <a:avLst/>
          </a:prstGeom>
        </p:spPr>
        <p:txBody>
          <a:bodyPr>
            <a:spAutoFit/>
          </a:bodyPr>
          <a:lstStyle/>
          <a:p>
            <a:r>
              <a:rPr lang="en-US" sz="3600" dirty="0">
                <a:solidFill>
                  <a:srgbClr val="FFFF00"/>
                </a:solidFill>
              </a:rPr>
              <a:t>How much money did the chief priests give Judas?</a:t>
            </a:r>
          </a:p>
        </p:txBody>
      </p:sp>
      <p:pic>
        <p:nvPicPr>
          <p:cNvPr id="22530" name="Picture 2" descr="http://www.hollywoodjesus.com/movie/dracula_2000/silver.jpg"/>
          <p:cNvPicPr>
            <a:picLocks noChangeAspect="1" noChangeArrowheads="1"/>
          </p:cNvPicPr>
          <p:nvPr/>
        </p:nvPicPr>
        <p:blipFill>
          <a:blip r:embed="rId3" cstate="print"/>
          <a:srcRect/>
          <a:stretch>
            <a:fillRect/>
          </a:stretch>
        </p:blipFill>
        <p:spPr bwMode="auto">
          <a:xfrm>
            <a:off x="7435272" y="2371148"/>
            <a:ext cx="2948998" cy="2199896"/>
          </a:xfrm>
          <a:prstGeom prst="rect">
            <a:avLst/>
          </a:prstGeom>
          <a:noFill/>
        </p:spPr>
      </p:pic>
      <p:pic>
        <p:nvPicPr>
          <p:cNvPr id="22532" name="Picture 4" descr="https://magazine.auctionata.com/wp-content/uploads/2013/08/judas-traitor-payment.jpg"/>
          <p:cNvPicPr>
            <a:picLocks noChangeAspect="1" noChangeArrowheads="1"/>
          </p:cNvPicPr>
          <p:nvPr/>
        </p:nvPicPr>
        <p:blipFill>
          <a:blip r:embed="rId4" cstate="print"/>
          <a:srcRect/>
          <a:stretch>
            <a:fillRect/>
          </a:stretch>
        </p:blipFill>
        <p:spPr bwMode="auto">
          <a:xfrm>
            <a:off x="1349376" y="1838037"/>
            <a:ext cx="3315854" cy="3315854"/>
          </a:xfrm>
          <a:prstGeom prst="rect">
            <a:avLst/>
          </a:prstGeom>
          <a:noFill/>
        </p:spPr>
      </p:pic>
      <p:sp>
        <p:nvSpPr>
          <p:cNvPr id="12" name="Rectangle 11"/>
          <p:cNvSpPr/>
          <p:nvPr/>
        </p:nvSpPr>
        <p:spPr>
          <a:xfrm>
            <a:off x="364836" y="5170255"/>
            <a:ext cx="6096000" cy="1200329"/>
          </a:xfrm>
          <a:prstGeom prst="rect">
            <a:avLst/>
          </a:prstGeom>
        </p:spPr>
        <p:txBody>
          <a:bodyPr>
            <a:spAutoFit/>
          </a:bodyPr>
          <a:lstStyle/>
          <a:p>
            <a:r>
              <a:rPr lang="en-US" dirty="0">
                <a:solidFill>
                  <a:schemeClr val="bg1"/>
                </a:solidFill>
              </a:rPr>
              <a:t>30 pieces (shekels) of silver = about $17.00</a:t>
            </a:r>
          </a:p>
          <a:p>
            <a:r>
              <a:rPr lang="en-US" dirty="0">
                <a:solidFill>
                  <a:schemeClr val="bg1"/>
                </a:solidFill>
              </a:rPr>
              <a:t>This was a fixed price for the death of a slave, also a </a:t>
            </a:r>
            <a:r>
              <a:rPr lang="en-US" dirty="0" err="1">
                <a:solidFill>
                  <a:schemeClr val="bg1"/>
                </a:solidFill>
              </a:rPr>
              <a:t>forseen</a:t>
            </a:r>
            <a:r>
              <a:rPr lang="en-US" dirty="0">
                <a:solidFill>
                  <a:schemeClr val="bg1"/>
                </a:solidFill>
              </a:rPr>
              <a:t> sum of the blood-money to be paid for the Lord’s betrayal.  (10) </a:t>
            </a:r>
          </a:p>
        </p:txBody>
      </p:sp>
      <p:sp>
        <p:nvSpPr>
          <p:cNvPr id="15" name="Rectangle 14"/>
          <p:cNvSpPr/>
          <p:nvPr/>
        </p:nvSpPr>
        <p:spPr>
          <a:xfrm>
            <a:off x="6317672" y="4549676"/>
            <a:ext cx="5985164" cy="2308324"/>
          </a:xfrm>
          <a:prstGeom prst="rect">
            <a:avLst/>
          </a:prstGeom>
        </p:spPr>
        <p:txBody>
          <a:bodyPr wrap="square">
            <a:spAutoFit/>
          </a:bodyPr>
          <a:lstStyle/>
          <a:p>
            <a:pPr fontAlgn="base"/>
            <a:r>
              <a:rPr lang="en-US" i="1" dirty="0">
                <a:solidFill>
                  <a:srgbClr val="FFFF00"/>
                </a:solidFill>
              </a:rPr>
              <a:t>And I said unto them, If ye think good, give me my price; and if not, forbear. So they weighed for my price thirty pieces of silver.</a:t>
            </a:r>
          </a:p>
          <a:p>
            <a:pPr fontAlgn="base"/>
            <a:r>
              <a:rPr lang="en-US" i="1" dirty="0">
                <a:solidFill>
                  <a:srgbClr val="FFFF00"/>
                </a:solidFill>
              </a:rPr>
              <a:t> </a:t>
            </a:r>
          </a:p>
          <a:p>
            <a:pPr fontAlgn="base"/>
            <a:r>
              <a:rPr lang="en-US" i="1" dirty="0">
                <a:solidFill>
                  <a:srgbClr val="FFFF00"/>
                </a:solidFill>
              </a:rPr>
              <a:t>And the </a:t>
            </a:r>
            <a:r>
              <a:rPr lang="en-US" i="1" cap="small" dirty="0">
                <a:solidFill>
                  <a:srgbClr val="FFFF00"/>
                </a:solidFill>
              </a:rPr>
              <a:t>Lord</a:t>
            </a:r>
            <a:r>
              <a:rPr lang="en-US" i="1" dirty="0">
                <a:solidFill>
                  <a:srgbClr val="FFFF00"/>
                </a:solidFill>
              </a:rPr>
              <a:t> said unto me, Cast it unto the potter: a goodly price that I was </a:t>
            </a:r>
            <a:r>
              <a:rPr lang="en-US" i="1" dirty="0" err="1">
                <a:solidFill>
                  <a:srgbClr val="FFFF00"/>
                </a:solidFill>
              </a:rPr>
              <a:t>prised</a:t>
            </a:r>
            <a:r>
              <a:rPr lang="en-US" i="1" dirty="0">
                <a:solidFill>
                  <a:srgbClr val="FFFF00"/>
                </a:solidFill>
              </a:rPr>
              <a:t> at of them. And I took the thirty pieces of silver, and cast them to the potter in the house of the </a:t>
            </a:r>
            <a:r>
              <a:rPr lang="en-US" i="1" cap="small" dirty="0">
                <a:solidFill>
                  <a:srgbClr val="FFFF00"/>
                </a:solidFill>
              </a:rPr>
              <a:t>Lord</a:t>
            </a:r>
            <a:r>
              <a:rPr lang="en-US" i="1" dirty="0">
                <a:solidFill>
                  <a:srgbClr val="FFFF00"/>
                </a:solidFill>
              </a:rPr>
              <a:t>. Zechariah 11:12-13</a:t>
            </a:r>
          </a:p>
        </p:txBody>
      </p:sp>
    </p:spTree>
    <p:extLst>
      <p:ext uri="{BB962C8B-B14F-4D97-AF65-F5344CB8AC3E}">
        <p14:creationId xmlns:p14="http://schemas.microsoft.com/office/powerpoint/2010/main" val="415106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ight blue background"/>
          <p:cNvPicPr>
            <a:picLocks noChangeAspect="1" noChangeArrowheads="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t="33613"/>
          <a:stretch/>
        </p:blipFill>
        <p:spPr bwMode="auto">
          <a:xfrm>
            <a:off x="0" y="0"/>
            <a:ext cx="12192000" cy="6868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867" y="6550223"/>
            <a:ext cx="2706551" cy="307777"/>
          </a:xfrm>
          <a:prstGeom prst="rect">
            <a:avLst/>
          </a:prstGeom>
          <a:noFill/>
        </p:spPr>
        <p:txBody>
          <a:bodyPr wrap="square" rtlCol="0">
            <a:spAutoFit/>
          </a:bodyPr>
          <a:lstStyle/>
          <a:p>
            <a:r>
              <a:rPr lang="en-US" sz="1400" dirty="0">
                <a:solidFill>
                  <a:schemeClr val="bg1"/>
                </a:solidFill>
              </a:rPr>
              <a:t>John 13:18-30; Luke 16:22</a:t>
            </a:r>
          </a:p>
        </p:txBody>
      </p:sp>
      <p:sp>
        <p:nvSpPr>
          <p:cNvPr id="3" name="Rectangle 2"/>
          <p:cNvSpPr/>
          <p:nvPr/>
        </p:nvSpPr>
        <p:spPr>
          <a:xfrm>
            <a:off x="1050744" y="1097440"/>
            <a:ext cx="4083114" cy="1200329"/>
          </a:xfrm>
          <a:prstGeom prst="rect">
            <a:avLst/>
          </a:prstGeom>
        </p:spPr>
        <p:txBody>
          <a:bodyPr wrap="square">
            <a:spAutoFit/>
          </a:bodyPr>
          <a:lstStyle/>
          <a:p>
            <a:pPr fontAlgn="base"/>
            <a:r>
              <a:rPr lang="en-US" i="1" dirty="0">
                <a:solidFill>
                  <a:srgbClr val="FFFF00"/>
                </a:solidFill>
              </a:rPr>
              <a:t> When Jesus had thus said, he was troubled in spirit, and testified, and said, Verily, verily, I say unto you, that one of you shall betray me.</a:t>
            </a:r>
          </a:p>
        </p:txBody>
      </p:sp>
      <p:sp>
        <p:nvSpPr>
          <p:cNvPr id="10" name="Rectangle 9"/>
          <p:cNvSpPr/>
          <p:nvPr/>
        </p:nvSpPr>
        <p:spPr>
          <a:xfrm>
            <a:off x="11749250" y="6488668"/>
            <a:ext cx="442750" cy="369332"/>
          </a:xfrm>
          <a:prstGeom prst="rect">
            <a:avLst/>
          </a:prstGeom>
        </p:spPr>
        <p:txBody>
          <a:bodyPr wrap="none">
            <a:spAutoFit/>
          </a:bodyPr>
          <a:lstStyle/>
          <a:p>
            <a:r>
              <a:rPr lang="en-US" dirty="0">
                <a:solidFill>
                  <a:schemeClr val="bg1"/>
                </a:solidFill>
              </a:rPr>
              <a:t>(1)</a:t>
            </a:r>
            <a:endParaRPr lang="en-US" dirty="0"/>
          </a:p>
        </p:txBody>
      </p:sp>
      <p:sp>
        <p:nvSpPr>
          <p:cNvPr id="4" name="Rectangle 3"/>
          <p:cNvSpPr/>
          <p:nvPr/>
        </p:nvSpPr>
        <p:spPr>
          <a:xfrm>
            <a:off x="6184601" y="1358603"/>
            <a:ext cx="4010222" cy="523220"/>
          </a:xfrm>
          <a:prstGeom prst="rect">
            <a:avLst/>
          </a:prstGeom>
        </p:spPr>
        <p:txBody>
          <a:bodyPr wrap="square">
            <a:spAutoFit/>
          </a:bodyPr>
          <a:lstStyle/>
          <a:p>
            <a:pPr fontAlgn="base"/>
            <a:r>
              <a:rPr lang="en-US" sz="2800" dirty="0">
                <a:solidFill>
                  <a:schemeClr val="bg1"/>
                </a:solidFill>
              </a:rPr>
              <a:t>Leaning on the bosom = </a:t>
            </a:r>
          </a:p>
        </p:txBody>
      </p:sp>
      <p:sp>
        <p:nvSpPr>
          <p:cNvPr id="12" name="TextBox 11"/>
          <p:cNvSpPr txBox="1"/>
          <p:nvPr/>
        </p:nvSpPr>
        <p:spPr>
          <a:xfrm>
            <a:off x="15867" y="18328"/>
            <a:ext cx="12192000" cy="1015663"/>
          </a:xfrm>
          <a:prstGeom prst="rect">
            <a:avLst/>
          </a:prstGeom>
          <a:noFill/>
        </p:spPr>
        <p:txBody>
          <a:bodyPr wrap="square" rtlCol="0">
            <a:spAutoFit/>
          </a:bodyPr>
          <a:lstStyle/>
          <a:p>
            <a:pPr algn="ctr"/>
            <a:r>
              <a:rPr lang="en-US" sz="6000" dirty="0">
                <a:solidFill>
                  <a:schemeClr val="bg1"/>
                </a:solidFill>
                <a:latin typeface="Footlight MT Light" panose="0204060206030A020304" pitchFamily="18" charset="0"/>
              </a:rPr>
              <a:t>The Betrayer Amongst Them</a:t>
            </a:r>
            <a:endParaRPr lang="en-US" sz="4400" dirty="0">
              <a:solidFill>
                <a:schemeClr val="bg1"/>
              </a:solidFill>
              <a:latin typeface="Footlight MT Light" panose="0204060206030A020304" pitchFamily="18" charset="0"/>
            </a:endParaRPr>
          </a:p>
        </p:txBody>
      </p:sp>
      <p:sp>
        <p:nvSpPr>
          <p:cNvPr id="2" name="Rectangle 1"/>
          <p:cNvSpPr/>
          <p:nvPr/>
        </p:nvSpPr>
        <p:spPr>
          <a:xfrm>
            <a:off x="5806132" y="1885321"/>
            <a:ext cx="5913764" cy="4524315"/>
          </a:xfrm>
          <a:prstGeom prst="rect">
            <a:avLst/>
          </a:prstGeom>
        </p:spPr>
        <p:txBody>
          <a:bodyPr wrap="square">
            <a:spAutoFit/>
          </a:bodyPr>
          <a:lstStyle/>
          <a:p>
            <a:r>
              <a:rPr lang="en-US" dirty="0">
                <a:solidFill>
                  <a:schemeClr val="bg1"/>
                </a:solidFill>
                <a:latin typeface="Open Sans"/>
              </a:rPr>
              <a:t>In New Testament times, those dining at formal meals often reclined on low couches placed around tables, leaning on their left arms with their heads toward the table and their feet pointed away from the table. </a:t>
            </a:r>
          </a:p>
          <a:p>
            <a:endParaRPr lang="en-US" dirty="0">
              <a:solidFill>
                <a:schemeClr val="bg1"/>
              </a:solidFill>
              <a:latin typeface="Open Sans"/>
            </a:endParaRPr>
          </a:p>
          <a:p>
            <a:r>
              <a:rPr lang="en-US" dirty="0">
                <a:solidFill>
                  <a:schemeClr val="bg1"/>
                </a:solidFill>
                <a:latin typeface="Open Sans"/>
              </a:rPr>
              <a:t>Therefore, the guest seated to the right of the host would have leaned toward the host. This appears to have been where the Apostle John sat, “leaning on Jesus’ bosom,” or reclining toward Jesus, during the meal.</a:t>
            </a:r>
          </a:p>
          <a:p>
            <a:endParaRPr lang="en-US" dirty="0">
              <a:solidFill>
                <a:schemeClr val="bg1"/>
              </a:solidFill>
              <a:latin typeface="Open Sans"/>
            </a:endParaRPr>
          </a:p>
          <a:p>
            <a:r>
              <a:rPr lang="en-US" dirty="0">
                <a:solidFill>
                  <a:schemeClr val="bg1"/>
                </a:solidFill>
                <a:latin typeface="Open Sans"/>
              </a:rPr>
              <a:t>This position would have allowed John, the disciple “whom Jesus loved,” to have private conversations with the Savior that would not have been heard by everyone at the meal, such as the one concerning Judas’s betrayal.</a:t>
            </a:r>
            <a:endParaRPr lang="en-US" dirty="0">
              <a:solidFill>
                <a:schemeClr val="bg1"/>
              </a:solidFill>
            </a:endParaRPr>
          </a:p>
        </p:txBody>
      </p:sp>
      <p:grpSp>
        <p:nvGrpSpPr>
          <p:cNvPr id="6" name="Group 5"/>
          <p:cNvGrpSpPr/>
          <p:nvPr/>
        </p:nvGrpSpPr>
        <p:grpSpPr>
          <a:xfrm>
            <a:off x="113251" y="2999005"/>
            <a:ext cx="5579630" cy="3349075"/>
            <a:chOff x="113251" y="2999005"/>
            <a:chExt cx="5579630" cy="3349075"/>
          </a:xfrm>
        </p:grpSpPr>
        <p:pic>
          <p:nvPicPr>
            <p:cNvPr id="12292" name="Picture 4" descr="Image result for betrayal of jesus at last sup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51" y="2999005"/>
              <a:ext cx="5579630" cy="31431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13251" y="6101859"/>
              <a:ext cx="2706551" cy="246221"/>
            </a:xfrm>
            <a:prstGeom prst="rect">
              <a:avLst/>
            </a:prstGeom>
            <a:noFill/>
          </p:spPr>
          <p:txBody>
            <a:bodyPr wrap="square" rtlCol="0">
              <a:spAutoFit/>
            </a:bodyPr>
            <a:lstStyle/>
            <a:p>
              <a:r>
                <a:rPr lang="en-US" sz="1000" dirty="0">
                  <a:solidFill>
                    <a:schemeClr val="bg1"/>
                  </a:solidFill>
                </a:rPr>
                <a:t>Walter </a:t>
              </a:r>
              <a:r>
                <a:rPr lang="en-US" sz="1000" dirty="0" err="1">
                  <a:solidFill>
                    <a:schemeClr val="bg1"/>
                  </a:solidFill>
                </a:rPr>
                <a:t>Rane</a:t>
              </a:r>
              <a:endParaRPr lang="en-US" sz="1000" dirty="0">
                <a:solidFill>
                  <a:schemeClr val="bg1"/>
                </a:solidFill>
              </a:endParaRPr>
            </a:p>
          </p:txBody>
        </p:sp>
      </p:grpSp>
    </p:spTree>
    <p:extLst>
      <p:ext uri="{BB962C8B-B14F-4D97-AF65-F5344CB8AC3E}">
        <p14:creationId xmlns:p14="http://schemas.microsoft.com/office/powerpoint/2010/main" val="131653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ight blue background"/>
          <p:cNvPicPr>
            <a:picLocks noChangeAspect="1" noChangeArrowheads="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t="33613"/>
          <a:stretch/>
        </p:blipFill>
        <p:spPr bwMode="auto">
          <a:xfrm>
            <a:off x="0" y="0"/>
            <a:ext cx="12192000" cy="6868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867" y="6550223"/>
            <a:ext cx="2706551" cy="307777"/>
          </a:xfrm>
          <a:prstGeom prst="rect">
            <a:avLst/>
          </a:prstGeom>
          <a:noFill/>
        </p:spPr>
        <p:txBody>
          <a:bodyPr wrap="square" rtlCol="0">
            <a:spAutoFit/>
          </a:bodyPr>
          <a:lstStyle/>
          <a:p>
            <a:r>
              <a:rPr lang="en-US" sz="1400" dirty="0">
                <a:solidFill>
                  <a:schemeClr val="bg1"/>
                </a:solidFill>
              </a:rPr>
              <a:t>John 13:26-27</a:t>
            </a:r>
          </a:p>
        </p:txBody>
      </p:sp>
      <p:sp>
        <p:nvSpPr>
          <p:cNvPr id="10" name="Rectangle 9"/>
          <p:cNvSpPr/>
          <p:nvPr/>
        </p:nvSpPr>
        <p:spPr>
          <a:xfrm>
            <a:off x="11749250" y="6488668"/>
            <a:ext cx="442750" cy="369332"/>
          </a:xfrm>
          <a:prstGeom prst="rect">
            <a:avLst/>
          </a:prstGeom>
        </p:spPr>
        <p:txBody>
          <a:bodyPr wrap="none">
            <a:spAutoFit/>
          </a:bodyPr>
          <a:lstStyle/>
          <a:p>
            <a:r>
              <a:rPr lang="en-US" dirty="0">
                <a:solidFill>
                  <a:schemeClr val="bg1"/>
                </a:solidFill>
              </a:rPr>
              <a:t>(1)</a:t>
            </a:r>
            <a:endParaRPr lang="en-US" dirty="0"/>
          </a:p>
        </p:txBody>
      </p:sp>
      <p:sp>
        <p:nvSpPr>
          <p:cNvPr id="12" name="TextBox 11"/>
          <p:cNvSpPr txBox="1"/>
          <p:nvPr/>
        </p:nvSpPr>
        <p:spPr>
          <a:xfrm>
            <a:off x="15867" y="18328"/>
            <a:ext cx="12192000" cy="1015663"/>
          </a:xfrm>
          <a:prstGeom prst="rect">
            <a:avLst/>
          </a:prstGeom>
          <a:noFill/>
        </p:spPr>
        <p:txBody>
          <a:bodyPr wrap="square" rtlCol="0">
            <a:spAutoFit/>
          </a:bodyPr>
          <a:lstStyle/>
          <a:p>
            <a:pPr algn="ctr"/>
            <a:r>
              <a:rPr lang="en-US" sz="6000" dirty="0">
                <a:solidFill>
                  <a:schemeClr val="bg1"/>
                </a:solidFill>
                <a:latin typeface="Footlight MT Light" panose="0204060206030A020304" pitchFamily="18" charset="0"/>
              </a:rPr>
              <a:t>Sop</a:t>
            </a:r>
            <a:endParaRPr lang="en-US" sz="4400" dirty="0">
              <a:solidFill>
                <a:schemeClr val="bg1"/>
              </a:solidFill>
              <a:latin typeface="Footlight MT Light" panose="0204060206030A020304" pitchFamily="18" charset="0"/>
            </a:endParaRPr>
          </a:p>
        </p:txBody>
      </p:sp>
      <p:sp>
        <p:nvSpPr>
          <p:cNvPr id="2" name="Rectangle 1"/>
          <p:cNvSpPr/>
          <p:nvPr/>
        </p:nvSpPr>
        <p:spPr>
          <a:xfrm>
            <a:off x="429139" y="1126324"/>
            <a:ext cx="5913764" cy="2031325"/>
          </a:xfrm>
          <a:prstGeom prst="rect">
            <a:avLst/>
          </a:prstGeom>
        </p:spPr>
        <p:txBody>
          <a:bodyPr wrap="square">
            <a:spAutoFit/>
          </a:bodyPr>
          <a:lstStyle/>
          <a:p>
            <a:r>
              <a:rPr lang="en-US" dirty="0">
                <a:solidFill>
                  <a:schemeClr val="bg1"/>
                </a:solidFill>
              </a:rPr>
              <a:t>A small piece of bread that those dining would use to scoop broth and meat from a bowl. </a:t>
            </a:r>
          </a:p>
          <a:p>
            <a:endParaRPr lang="en-US" dirty="0">
              <a:solidFill>
                <a:schemeClr val="bg1"/>
              </a:solidFill>
            </a:endParaRPr>
          </a:p>
          <a:p>
            <a:r>
              <a:rPr lang="en-US" dirty="0">
                <a:solidFill>
                  <a:schemeClr val="bg1"/>
                </a:solidFill>
              </a:rPr>
              <a:t>Since it was a gesture of kindness and respect for a host to dip a sop and give it to a dinner guest, the Savior by this act presented Judas with an offer of friendship, perhaps one final opportunity for him to abandon his planned betrayal. </a:t>
            </a:r>
          </a:p>
        </p:txBody>
      </p:sp>
      <p:grpSp>
        <p:nvGrpSpPr>
          <p:cNvPr id="7" name="Group 6"/>
          <p:cNvGrpSpPr/>
          <p:nvPr/>
        </p:nvGrpSpPr>
        <p:grpSpPr>
          <a:xfrm>
            <a:off x="6786984" y="942249"/>
            <a:ext cx="3733772" cy="2988080"/>
            <a:chOff x="6802610" y="1329603"/>
            <a:chExt cx="3733772" cy="2988080"/>
          </a:xfrm>
        </p:grpSpPr>
        <p:pic>
          <p:nvPicPr>
            <p:cNvPr id="13316" name="Picture 4" descr="Image result for jesus and last supper"/>
            <p:cNvPicPr>
              <a:picLocks noChangeAspect="1" noChangeArrowheads="1"/>
            </p:cNvPicPr>
            <p:nvPr/>
          </p:nvPicPr>
          <p:blipFill rotWithShape="1">
            <a:blip r:embed="rId3">
              <a:extLst>
                <a:ext uri="{28A0092B-C50C-407E-A947-70E740481C1C}">
                  <a14:useLocalDpi xmlns:a14="http://schemas.microsoft.com/office/drawing/2010/main" val="0"/>
                </a:ext>
              </a:extLst>
            </a:blip>
            <a:srcRect r="2001" b="7624"/>
            <a:stretch/>
          </p:blipFill>
          <p:spPr bwMode="auto">
            <a:xfrm>
              <a:off x="6802610" y="1329603"/>
              <a:ext cx="3733772" cy="27540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891185" y="4071462"/>
              <a:ext cx="2706551" cy="246221"/>
            </a:xfrm>
            <a:prstGeom prst="rect">
              <a:avLst/>
            </a:prstGeom>
            <a:noFill/>
          </p:spPr>
          <p:txBody>
            <a:bodyPr wrap="square" rtlCol="0">
              <a:spAutoFit/>
            </a:bodyPr>
            <a:lstStyle/>
            <a:p>
              <a:r>
                <a:rPr lang="en-US" sz="1000" dirty="0">
                  <a:solidFill>
                    <a:schemeClr val="bg1"/>
                  </a:solidFill>
                </a:rPr>
                <a:t>Del Parson</a:t>
              </a:r>
            </a:p>
          </p:txBody>
        </p:sp>
      </p:grpSp>
      <p:grpSp>
        <p:nvGrpSpPr>
          <p:cNvPr id="16" name="Group 15"/>
          <p:cNvGrpSpPr/>
          <p:nvPr/>
        </p:nvGrpSpPr>
        <p:grpSpPr>
          <a:xfrm>
            <a:off x="1182024" y="3377441"/>
            <a:ext cx="6338616" cy="3295893"/>
            <a:chOff x="1182024" y="3377441"/>
            <a:chExt cx="6338616" cy="3295893"/>
          </a:xfrm>
        </p:grpSpPr>
        <p:grpSp>
          <p:nvGrpSpPr>
            <p:cNvPr id="8" name="Group 7"/>
            <p:cNvGrpSpPr/>
            <p:nvPr/>
          </p:nvGrpSpPr>
          <p:grpSpPr>
            <a:xfrm>
              <a:off x="1182024" y="3377441"/>
              <a:ext cx="3144911" cy="3295893"/>
              <a:chOff x="2626514" y="2845539"/>
              <a:chExt cx="3349701" cy="3605607"/>
            </a:xfrm>
          </p:grpSpPr>
          <p:pic>
            <p:nvPicPr>
              <p:cNvPr id="13320" name="Picture 8" descr="Image result for judas jesus"/>
              <p:cNvPicPr>
                <a:picLocks noChangeAspect="1" noChangeArrowheads="1"/>
              </p:cNvPicPr>
              <p:nvPr/>
            </p:nvPicPr>
            <p:blipFill rotWithShape="1">
              <a:blip r:embed="rId4">
                <a:extLst>
                  <a:ext uri="{28A0092B-C50C-407E-A947-70E740481C1C}">
                    <a14:useLocalDpi xmlns:a14="http://schemas.microsoft.com/office/drawing/2010/main" val="0"/>
                  </a:ext>
                </a:extLst>
              </a:blip>
              <a:srcRect r="1086" b="7042"/>
              <a:stretch/>
            </p:blipFill>
            <p:spPr bwMode="auto">
              <a:xfrm>
                <a:off x="2722418" y="2845539"/>
                <a:ext cx="3253797" cy="342477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626514" y="6204925"/>
                <a:ext cx="2706551" cy="246221"/>
              </a:xfrm>
              <a:prstGeom prst="rect">
                <a:avLst/>
              </a:prstGeom>
              <a:noFill/>
            </p:spPr>
            <p:txBody>
              <a:bodyPr wrap="square" rtlCol="0">
                <a:spAutoFit/>
              </a:bodyPr>
              <a:lstStyle/>
              <a:p>
                <a:r>
                  <a:rPr lang="en-US" sz="1000" dirty="0" err="1">
                    <a:solidFill>
                      <a:schemeClr val="bg1"/>
                    </a:solidFill>
                  </a:rPr>
                  <a:t>Slawa</a:t>
                </a:r>
                <a:r>
                  <a:rPr lang="en-US" sz="1000" dirty="0">
                    <a:solidFill>
                      <a:schemeClr val="bg1"/>
                    </a:solidFill>
                  </a:rPr>
                  <a:t> </a:t>
                </a:r>
                <a:r>
                  <a:rPr lang="en-US" sz="1000" dirty="0" err="1">
                    <a:solidFill>
                      <a:schemeClr val="bg1"/>
                    </a:solidFill>
                  </a:rPr>
                  <a:t>Radziszewska</a:t>
                </a:r>
                <a:endParaRPr lang="en-US" sz="1000" dirty="0">
                  <a:solidFill>
                    <a:schemeClr val="bg1"/>
                  </a:solidFill>
                </a:endParaRPr>
              </a:p>
            </p:txBody>
          </p:sp>
        </p:grpSp>
        <p:sp>
          <p:nvSpPr>
            <p:cNvPr id="9" name="Rectangle 8"/>
            <p:cNvSpPr/>
            <p:nvPr/>
          </p:nvSpPr>
          <p:spPr>
            <a:xfrm>
              <a:off x="4559231" y="4561347"/>
              <a:ext cx="2961409" cy="1200329"/>
            </a:xfrm>
            <a:prstGeom prst="rect">
              <a:avLst/>
            </a:prstGeom>
          </p:spPr>
          <p:txBody>
            <a:bodyPr wrap="square">
              <a:spAutoFit/>
            </a:bodyPr>
            <a:lstStyle/>
            <a:p>
              <a:endParaRPr lang="en-US" dirty="0">
                <a:solidFill>
                  <a:schemeClr val="bg1"/>
                </a:solidFill>
              </a:endParaRPr>
            </a:p>
            <a:p>
              <a:r>
                <a:rPr lang="en-US" dirty="0">
                  <a:solidFill>
                    <a:schemeClr val="bg1"/>
                  </a:solidFill>
                </a:rPr>
                <a:t>The Savior gave a sop to Judas, after which “Satan entered into him”</a:t>
              </a:r>
            </a:p>
          </p:txBody>
        </p:sp>
      </p:grpSp>
      <p:sp>
        <p:nvSpPr>
          <p:cNvPr id="11" name="Rectangle 10"/>
          <p:cNvSpPr/>
          <p:nvPr/>
        </p:nvSpPr>
        <p:spPr>
          <a:xfrm>
            <a:off x="7041890" y="4121860"/>
            <a:ext cx="3223959" cy="369332"/>
          </a:xfrm>
          <a:prstGeom prst="rect">
            <a:avLst/>
          </a:prstGeom>
        </p:spPr>
        <p:txBody>
          <a:bodyPr wrap="none">
            <a:spAutoFit/>
          </a:bodyPr>
          <a:lstStyle/>
          <a:p>
            <a:r>
              <a:rPr lang="en-US" i="1" dirty="0">
                <a:solidFill>
                  <a:srgbClr val="FFFF00"/>
                </a:solidFill>
                <a:latin typeface="Open Sans"/>
              </a:rPr>
              <a:t> “That thou </a:t>
            </a:r>
            <a:r>
              <a:rPr lang="en-US" i="1" dirty="0" err="1">
                <a:solidFill>
                  <a:srgbClr val="FFFF00"/>
                </a:solidFill>
                <a:latin typeface="Open Sans"/>
              </a:rPr>
              <a:t>doest</a:t>
            </a:r>
            <a:r>
              <a:rPr lang="en-US" i="1" dirty="0">
                <a:solidFill>
                  <a:srgbClr val="FFFF00"/>
                </a:solidFill>
                <a:latin typeface="Open Sans"/>
              </a:rPr>
              <a:t>, do quickly” </a:t>
            </a:r>
            <a:endParaRPr lang="en-US" i="1" dirty="0">
              <a:solidFill>
                <a:srgbClr val="FFFF00"/>
              </a:solidFill>
            </a:endParaRPr>
          </a:p>
        </p:txBody>
      </p:sp>
      <p:grpSp>
        <p:nvGrpSpPr>
          <p:cNvPr id="17" name="Group 16"/>
          <p:cNvGrpSpPr/>
          <p:nvPr/>
        </p:nvGrpSpPr>
        <p:grpSpPr>
          <a:xfrm>
            <a:off x="7520640" y="4701658"/>
            <a:ext cx="4556606" cy="1971676"/>
            <a:chOff x="7520640" y="4701658"/>
            <a:chExt cx="4556606" cy="1971676"/>
          </a:xfrm>
        </p:grpSpPr>
        <p:pic>
          <p:nvPicPr>
            <p:cNvPr id="13318" name="Picture 6" descr="Image result for giving sop to jud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0640" y="4701658"/>
              <a:ext cx="1962150" cy="197167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9582110" y="4734342"/>
              <a:ext cx="2495136" cy="1754326"/>
            </a:xfrm>
            <a:prstGeom prst="rect">
              <a:avLst/>
            </a:prstGeom>
          </p:spPr>
          <p:txBody>
            <a:bodyPr wrap="square">
              <a:spAutoFit/>
            </a:bodyPr>
            <a:lstStyle/>
            <a:p>
              <a:r>
                <a:rPr lang="en-US" dirty="0">
                  <a:solidFill>
                    <a:schemeClr val="bg1"/>
                  </a:solidFill>
                  <a:latin typeface="Open Sans"/>
                </a:rPr>
                <a:t>He already knew what Judas had determined to do and that the time had come for him to act upon his final decision.</a:t>
              </a:r>
              <a:endParaRPr lang="en-US" dirty="0">
                <a:solidFill>
                  <a:schemeClr val="bg1"/>
                </a:solidFill>
              </a:endParaRPr>
            </a:p>
          </p:txBody>
        </p:sp>
      </p:grpSp>
    </p:spTree>
    <p:extLst>
      <p:ext uri="{BB962C8B-B14F-4D97-AF65-F5344CB8AC3E}">
        <p14:creationId xmlns:p14="http://schemas.microsoft.com/office/powerpoint/2010/main" val="27240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eelgrafix.com/data_images/out/3/758340-brown-wallpaper.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ok Antiqua" pitchFamily="18" charset="0"/>
              </a:rPr>
              <a:t>Judas is Identified</a:t>
            </a:r>
          </a:p>
        </p:txBody>
      </p:sp>
      <p:sp>
        <p:nvSpPr>
          <p:cNvPr id="9" name="Rectangle 8"/>
          <p:cNvSpPr/>
          <p:nvPr/>
        </p:nvSpPr>
        <p:spPr>
          <a:xfrm>
            <a:off x="0" y="6550223"/>
            <a:ext cx="1545295" cy="523220"/>
          </a:xfrm>
          <a:prstGeom prst="rect">
            <a:avLst/>
          </a:prstGeom>
        </p:spPr>
        <p:txBody>
          <a:bodyPr wrap="none">
            <a:spAutoFit/>
          </a:bodyPr>
          <a:lstStyle/>
          <a:p>
            <a:r>
              <a:rPr lang="en-US" sz="1400" dirty="0">
                <a:solidFill>
                  <a:schemeClr val="bg1"/>
                </a:solidFill>
              </a:rPr>
              <a:t>Matthew 26:23-25</a:t>
            </a:r>
          </a:p>
          <a:p>
            <a:endParaRPr lang="en-US" sz="1400" dirty="0">
              <a:solidFill>
                <a:schemeClr val="bg1"/>
              </a:solidFill>
            </a:endParaRPr>
          </a:p>
        </p:txBody>
      </p:sp>
      <p:sp>
        <p:nvSpPr>
          <p:cNvPr id="10" name="Rectangle 9"/>
          <p:cNvSpPr/>
          <p:nvPr/>
        </p:nvSpPr>
        <p:spPr>
          <a:xfrm>
            <a:off x="1228653" y="2507954"/>
            <a:ext cx="4821382" cy="2062103"/>
          </a:xfrm>
          <a:prstGeom prst="rect">
            <a:avLst/>
          </a:prstGeom>
        </p:spPr>
        <p:txBody>
          <a:bodyPr wrap="square">
            <a:spAutoFit/>
          </a:bodyPr>
          <a:lstStyle/>
          <a:p>
            <a:pPr fontAlgn="base"/>
            <a:r>
              <a:rPr lang="en-US" sz="3200" dirty="0">
                <a:solidFill>
                  <a:schemeClr val="bg1"/>
                </a:solidFill>
              </a:rPr>
              <a:t>Immediately after Jesus identified Judas as the one who would betray Him, Judas left </a:t>
            </a:r>
          </a:p>
        </p:txBody>
      </p:sp>
      <p:pic>
        <p:nvPicPr>
          <p:cNvPr id="28674" name="Picture 2" descr="http://grace.allpurposeguru.com/wp-content/uploads/2012/03/JudasBloch.jpg"/>
          <p:cNvPicPr>
            <a:picLocks noChangeAspect="1" noChangeArrowheads="1"/>
          </p:cNvPicPr>
          <p:nvPr/>
        </p:nvPicPr>
        <p:blipFill>
          <a:blip r:embed="rId3" cstate="print"/>
          <a:srcRect/>
          <a:stretch>
            <a:fillRect/>
          </a:stretch>
        </p:blipFill>
        <p:spPr bwMode="auto">
          <a:xfrm>
            <a:off x="7058507" y="1272646"/>
            <a:ext cx="3295650" cy="4572000"/>
          </a:xfrm>
          <a:prstGeom prst="rect">
            <a:avLst/>
          </a:prstGeom>
          <a:noFill/>
        </p:spPr>
      </p:pic>
      <p:sp>
        <p:nvSpPr>
          <p:cNvPr id="12" name="Rectangle 11"/>
          <p:cNvSpPr/>
          <p:nvPr/>
        </p:nvSpPr>
        <p:spPr>
          <a:xfrm>
            <a:off x="2553149" y="5913580"/>
            <a:ext cx="6096000" cy="707886"/>
          </a:xfrm>
          <a:prstGeom prst="rect">
            <a:avLst/>
          </a:prstGeom>
        </p:spPr>
        <p:txBody>
          <a:bodyPr>
            <a:spAutoFit/>
          </a:bodyPr>
          <a:lstStyle/>
          <a:p>
            <a:r>
              <a:rPr lang="en-US" sz="2000" i="1" dirty="0">
                <a:solidFill>
                  <a:srgbClr val="FFFF00"/>
                </a:solidFill>
              </a:rPr>
              <a:t>He then having received the sop went immediately out: and it was night. John 13:30</a:t>
            </a:r>
          </a:p>
        </p:txBody>
      </p:sp>
    </p:spTree>
    <p:extLst>
      <p:ext uri="{BB962C8B-B14F-4D97-AF65-F5344CB8AC3E}">
        <p14:creationId xmlns:p14="http://schemas.microsoft.com/office/powerpoint/2010/main" val="376356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ight blue background"/>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68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867" y="6550223"/>
            <a:ext cx="1810693" cy="307777"/>
          </a:xfrm>
          <a:prstGeom prst="rect">
            <a:avLst/>
          </a:prstGeom>
          <a:noFill/>
        </p:spPr>
        <p:txBody>
          <a:bodyPr wrap="square" rtlCol="0">
            <a:spAutoFit/>
          </a:bodyPr>
          <a:lstStyle/>
          <a:p>
            <a:r>
              <a:rPr lang="en-US" sz="1400" dirty="0">
                <a:solidFill>
                  <a:schemeClr val="bg1"/>
                </a:solidFill>
              </a:rPr>
              <a:t>John 13:1-3</a:t>
            </a:r>
          </a:p>
        </p:txBody>
      </p:sp>
      <p:sp>
        <p:nvSpPr>
          <p:cNvPr id="6" name="TextBox 5"/>
          <p:cNvSpPr txBox="1"/>
          <p:nvPr/>
        </p:nvSpPr>
        <p:spPr>
          <a:xfrm>
            <a:off x="15867" y="18328"/>
            <a:ext cx="12192000" cy="1015663"/>
          </a:xfrm>
          <a:prstGeom prst="rect">
            <a:avLst/>
          </a:prstGeom>
          <a:noFill/>
        </p:spPr>
        <p:txBody>
          <a:bodyPr wrap="square" rtlCol="0">
            <a:spAutoFit/>
          </a:bodyPr>
          <a:lstStyle/>
          <a:p>
            <a:pPr algn="ctr"/>
            <a:r>
              <a:rPr lang="en-US" sz="6000" dirty="0">
                <a:solidFill>
                  <a:schemeClr val="bg1"/>
                </a:solidFill>
                <a:latin typeface="Footlight MT Light" panose="0204060206030A020304" pitchFamily="18" charset="0"/>
              </a:rPr>
              <a:t>The Last Supper</a:t>
            </a:r>
            <a:endParaRPr lang="en-US" sz="4400" dirty="0">
              <a:solidFill>
                <a:schemeClr val="bg1"/>
              </a:solidFill>
              <a:latin typeface="Footlight MT Light" panose="0204060206030A020304" pitchFamily="18" charset="0"/>
            </a:endParaRPr>
          </a:p>
        </p:txBody>
      </p:sp>
      <p:sp>
        <p:nvSpPr>
          <p:cNvPr id="2" name="Rectangle 1"/>
          <p:cNvSpPr/>
          <p:nvPr/>
        </p:nvSpPr>
        <p:spPr>
          <a:xfrm>
            <a:off x="1041176" y="1031074"/>
            <a:ext cx="10344307" cy="584775"/>
          </a:xfrm>
          <a:prstGeom prst="rect">
            <a:avLst/>
          </a:prstGeom>
        </p:spPr>
        <p:txBody>
          <a:bodyPr wrap="none">
            <a:spAutoFit/>
          </a:bodyPr>
          <a:lstStyle/>
          <a:p>
            <a:r>
              <a:rPr lang="en-US" sz="3200" dirty="0">
                <a:solidFill>
                  <a:schemeClr val="bg1"/>
                </a:solidFill>
                <a:latin typeface="Open Sans"/>
              </a:rPr>
              <a:t> Jesus celebrated the Passover feast with His Apostles. </a:t>
            </a:r>
            <a:endParaRPr lang="en-US" sz="3200" dirty="0">
              <a:solidFill>
                <a:schemeClr val="bg1"/>
              </a:solidFill>
            </a:endParaRPr>
          </a:p>
        </p:txBody>
      </p:sp>
      <p:grpSp>
        <p:nvGrpSpPr>
          <p:cNvPr id="3" name="Group 2">
            <a:extLst>
              <a:ext uri="{FF2B5EF4-FFF2-40B4-BE49-F238E27FC236}">
                <a16:creationId xmlns:a16="http://schemas.microsoft.com/office/drawing/2014/main" id="{1D77A505-9FDD-0487-74B9-FB3B0C21D222}"/>
              </a:ext>
            </a:extLst>
          </p:cNvPr>
          <p:cNvGrpSpPr/>
          <p:nvPr/>
        </p:nvGrpSpPr>
        <p:grpSpPr>
          <a:xfrm>
            <a:off x="2440876" y="2590800"/>
            <a:ext cx="6961039" cy="4125596"/>
            <a:chOff x="-149924" y="228600"/>
            <a:chExt cx="6961039" cy="4125596"/>
          </a:xfrm>
        </p:grpSpPr>
        <p:grpSp>
          <p:nvGrpSpPr>
            <p:cNvPr id="4" name="Group 671">
              <a:extLst>
                <a:ext uri="{FF2B5EF4-FFF2-40B4-BE49-F238E27FC236}">
                  <a16:creationId xmlns:a16="http://schemas.microsoft.com/office/drawing/2014/main" id="{440FBC9F-D6FF-385F-8860-1D899166828C}"/>
                </a:ext>
              </a:extLst>
            </p:cNvPr>
            <p:cNvGrpSpPr/>
            <p:nvPr/>
          </p:nvGrpSpPr>
          <p:grpSpPr>
            <a:xfrm>
              <a:off x="2209800" y="457200"/>
              <a:ext cx="1145309" cy="2362200"/>
              <a:chOff x="5530228" y="533400"/>
              <a:chExt cx="2913593" cy="5825482"/>
            </a:xfrm>
          </p:grpSpPr>
          <p:sp>
            <p:nvSpPr>
              <p:cNvPr id="1603" name="Oval 680">
                <a:extLst>
                  <a:ext uri="{FF2B5EF4-FFF2-40B4-BE49-F238E27FC236}">
                    <a16:creationId xmlns:a16="http://schemas.microsoft.com/office/drawing/2014/main" id="{84DF1582-183D-7B20-C463-D601B03D6E9F}"/>
                  </a:ext>
                </a:extLst>
              </p:cNvPr>
              <p:cNvSpPr/>
              <p:nvPr/>
            </p:nvSpPr>
            <p:spPr>
              <a:xfrm rot="3646842">
                <a:off x="6888472" y="5751381"/>
                <a:ext cx="721837" cy="493165"/>
              </a:xfrm>
              <a:prstGeom prst="ellipse">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4" name="Oval 688">
                <a:extLst>
                  <a:ext uri="{FF2B5EF4-FFF2-40B4-BE49-F238E27FC236}">
                    <a16:creationId xmlns:a16="http://schemas.microsoft.com/office/drawing/2014/main" id="{05F5C54C-E1B2-285C-D974-90D498A276CF}"/>
                  </a:ext>
                </a:extLst>
              </p:cNvPr>
              <p:cNvSpPr/>
              <p:nvPr/>
            </p:nvSpPr>
            <p:spPr>
              <a:xfrm rot="6922285">
                <a:off x="6341129" y="5747781"/>
                <a:ext cx="721837" cy="493165"/>
              </a:xfrm>
              <a:prstGeom prst="ellipse">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5" name="Cloud 1604">
                <a:extLst>
                  <a:ext uri="{FF2B5EF4-FFF2-40B4-BE49-F238E27FC236}">
                    <a16:creationId xmlns:a16="http://schemas.microsoft.com/office/drawing/2014/main" id="{E0FE6483-343F-CA56-E60E-59D42907728A}"/>
                  </a:ext>
                </a:extLst>
              </p:cNvPr>
              <p:cNvSpPr/>
              <p:nvPr/>
            </p:nvSpPr>
            <p:spPr>
              <a:xfrm rot="21304292">
                <a:off x="7077564" y="635545"/>
                <a:ext cx="851179" cy="1600200"/>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6" name="Cloud 1605">
                <a:extLst>
                  <a:ext uri="{FF2B5EF4-FFF2-40B4-BE49-F238E27FC236}">
                    <a16:creationId xmlns:a16="http://schemas.microsoft.com/office/drawing/2014/main" id="{959B9612-CDA9-860A-B5D8-C87DEBF775C8}"/>
                  </a:ext>
                </a:extLst>
              </p:cNvPr>
              <p:cNvSpPr/>
              <p:nvPr/>
            </p:nvSpPr>
            <p:spPr>
              <a:xfrm>
                <a:off x="5943600" y="609600"/>
                <a:ext cx="838200" cy="1600200"/>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7" name="Oval 1606">
                <a:extLst>
                  <a:ext uri="{FF2B5EF4-FFF2-40B4-BE49-F238E27FC236}">
                    <a16:creationId xmlns:a16="http://schemas.microsoft.com/office/drawing/2014/main" id="{9923687B-3FE5-6298-749E-78ABD12895FF}"/>
                  </a:ext>
                </a:extLst>
              </p:cNvPr>
              <p:cNvSpPr/>
              <p:nvPr/>
            </p:nvSpPr>
            <p:spPr>
              <a:xfrm rot="3770880">
                <a:off x="7070836" y="5264272"/>
                <a:ext cx="808545" cy="458569"/>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8" name="Oval 1607">
                <a:extLst>
                  <a:ext uri="{FF2B5EF4-FFF2-40B4-BE49-F238E27FC236}">
                    <a16:creationId xmlns:a16="http://schemas.microsoft.com/office/drawing/2014/main" id="{0B7717E0-CFB7-E27B-23FA-7342CFBE58D3}"/>
                  </a:ext>
                </a:extLst>
              </p:cNvPr>
              <p:cNvSpPr/>
              <p:nvPr/>
            </p:nvSpPr>
            <p:spPr>
              <a:xfrm rot="2706969">
                <a:off x="7764685" y="3688349"/>
                <a:ext cx="721837" cy="49316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9" name="Oval 1608">
                <a:extLst>
                  <a:ext uri="{FF2B5EF4-FFF2-40B4-BE49-F238E27FC236}">
                    <a16:creationId xmlns:a16="http://schemas.microsoft.com/office/drawing/2014/main" id="{32818106-6FD5-4CED-F0B0-7BB1BAFCC9E7}"/>
                  </a:ext>
                </a:extLst>
              </p:cNvPr>
              <p:cNvSpPr/>
              <p:nvPr/>
            </p:nvSpPr>
            <p:spPr>
              <a:xfrm rot="6922285">
                <a:off x="5426729" y="3690382"/>
                <a:ext cx="721837" cy="49316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0" name="Flowchart: Manual Operation 1609">
                <a:extLst>
                  <a:ext uri="{FF2B5EF4-FFF2-40B4-BE49-F238E27FC236}">
                    <a16:creationId xmlns:a16="http://schemas.microsoft.com/office/drawing/2014/main" id="{4DDCB007-637B-71CD-0441-35E1EC335F64}"/>
                  </a:ext>
                </a:extLst>
              </p:cNvPr>
              <p:cNvSpPr/>
              <p:nvPr/>
            </p:nvSpPr>
            <p:spPr>
              <a:xfrm rot="9035457">
                <a:off x="7363195" y="2440633"/>
                <a:ext cx="748064" cy="1633234"/>
              </a:xfrm>
              <a:prstGeom prst="flowChartManualOperation">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1" name="Flowchart: Manual Operation 1610">
                <a:extLst>
                  <a:ext uri="{FF2B5EF4-FFF2-40B4-BE49-F238E27FC236}">
                    <a16:creationId xmlns:a16="http://schemas.microsoft.com/office/drawing/2014/main" id="{69EB3EE7-35EE-D244-CA4F-084270ECA7D0}"/>
                  </a:ext>
                </a:extLst>
              </p:cNvPr>
              <p:cNvSpPr/>
              <p:nvPr/>
            </p:nvSpPr>
            <p:spPr>
              <a:xfrm rot="12441478">
                <a:off x="5826095" y="2441228"/>
                <a:ext cx="748064" cy="1660455"/>
              </a:xfrm>
              <a:prstGeom prst="flowChartManualOperation">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2" name="Flowchart: Manual Operation 1611">
                <a:extLst>
                  <a:ext uri="{FF2B5EF4-FFF2-40B4-BE49-F238E27FC236}">
                    <a16:creationId xmlns:a16="http://schemas.microsoft.com/office/drawing/2014/main" id="{564BB891-EE5F-7D9B-AEF8-42CD2CE514DE}"/>
                  </a:ext>
                </a:extLst>
              </p:cNvPr>
              <p:cNvSpPr/>
              <p:nvPr/>
            </p:nvSpPr>
            <p:spPr>
              <a:xfrm rot="10800000">
                <a:off x="6054729" y="2438400"/>
                <a:ext cx="1815561" cy="3505200"/>
              </a:xfrm>
              <a:prstGeom prst="flowChartManualOperation">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3" name="Hexagon 1612">
                <a:extLst>
                  <a:ext uri="{FF2B5EF4-FFF2-40B4-BE49-F238E27FC236}">
                    <a16:creationId xmlns:a16="http://schemas.microsoft.com/office/drawing/2014/main" id="{A7910ED8-000F-E9DE-7224-7C50B51921AB}"/>
                  </a:ext>
                </a:extLst>
              </p:cNvPr>
              <p:cNvSpPr/>
              <p:nvPr/>
            </p:nvSpPr>
            <p:spPr>
              <a:xfrm>
                <a:off x="6753026" y="775761"/>
                <a:ext cx="418976" cy="363541"/>
              </a:xfrm>
              <a:prstGeom prst="hexagon">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4" name="Rounded Rectangle 637">
                <a:extLst>
                  <a:ext uri="{FF2B5EF4-FFF2-40B4-BE49-F238E27FC236}">
                    <a16:creationId xmlns:a16="http://schemas.microsoft.com/office/drawing/2014/main" id="{54988ADC-7C2F-612D-7BE1-9271814AB81D}"/>
                  </a:ext>
                </a:extLst>
              </p:cNvPr>
              <p:cNvSpPr/>
              <p:nvPr/>
            </p:nvSpPr>
            <p:spPr>
              <a:xfrm>
                <a:off x="6215264" y="4267201"/>
                <a:ext cx="1522203" cy="304800"/>
              </a:xfrm>
              <a:prstGeom prst="round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5" name="Oval 1614">
                <a:extLst>
                  <a:ext uri="{FF2B5EF4-FFF2-40B4-BE49-F238E27FC236}">
                    <a16:creationId xmlns:a16="http://schemas.microsoft.com/office/drawing/2014/main" id="{42B1C867-2844-F3AF-2E20-D0B54DCF676C}"/>
                  </a:ext>
                </a:extLst>
              </p:cNvPr>
              <p:cNvSpPr/>
              <p:nvPr/>
            </p:nvSpPr>
            <p:spPr>
              <a:xfrm>
                <a:off x="6553200" y="1752600"/>
                <a:ext cx="770700" cy="1402492"/>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6" name="Oval 1615">
                <a:extLst>
                  <a:ext uri="{FF2B5EF4-FFF2-40B4-BE49-F238E27FC236}">
                    <a16:creationId xmlns:a16="http://schemas.microsoft.com/office/drawing/2014/main" id="{CF010C5C-CA78-68D0-36A8-4DA20CD6A281}"/>
                  </a:ext>
                </a:extLst>
              </p:cNvPr>
              <p:cNvSpPr/>
              <p:nvPr/>
            </p:nvSpPr>
            <p:spPr>
              <a:xfrm>
                <a:off x="6194392" y="533400"/>
                <a:ext cx="1536244" cy="230242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7" name="Cloud 1616">
                <a:extLst>
                  <a:ext uri="{FF2B5EF4-FFF2-40B4-BE49-F238E27FC236}">
                    <a16:creationId xmlns:a16="http://schemas.microsoft.com/office/drawing/2014/main" id="{4D096D3A-BE19-EEC9-9DBE-028C1EAF5825}"/>
                  </a:ext>
                </a:extLst>
              </p:cNvPr>
              <p:cNvSpPr/>
              <p:nvPr/>
            </p:nvSpPr>
            <p:spPr>
              <a:xfrm>
                <a:off x="6580996" y="2088015"/>
                <a:ext cx="762000" cy="1371601"/>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8" name="Rounded Rectangle 641">
                <a:extLst>
                  <a:ext uri="{FF2B5EF4-FFF2-40B4-BE49-F238E27FC236}">
                    <a16:creationId xmlns:a16="http://schemas.microsoft.com/office/drawing/2014/main" id="{44E9930A-6D9E-FBBA-5F9C-9CEEFC6269D5}"/>
                  </a:ext>
                </a:extLst>
              </p:cNvPr>
              <p:cNvSpPr/>
              <p:nvPr/>
            </p:nvSpPr>
            <p:spPr>
              <a:xfrm>
                <a:off x="6054733" y="775761"/>
                <a:ext cx="1815561" cy="363541"/>
              </a:xfrm>
              <a:prstGeom prst="round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9" name="Oval 1618">
                <a:extLst>
                  <a:ext uri="{FF2B5EF4-FFF2-40B4-BE49-F238E27FC236}">
                    <a16:creationId xmlns:a16="http://schemas.microsoft.com/office/drawing/2014/main" id="{45D92028-703A-A15F-C8BD-3D31B01D2A66}"/>
                  </a:ext>
                </a:extLst>
              </p:cNvPr>
              <p:cNvSpPr/>
              <p:nvPr/>
            </p:nvSpPr>
            <p:spPr>
              <a:xfrm>
                <a:off x="6750136" y="2270911"/>
                <a:ext cx="437067" cy="30685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0" name="Wave 1619">
                <a:extLst>
                  <a:ext uri="{FF2B5EF4-FFF2-40B4-BE49-F238E27FC236}">
                    <a16:creationId xmlns:a16="http://schemas.microsoft.com/office/drawing/2014/main" id="{3BCF847C-9A4E-E2F8-D229-5C445EDCBB18}"/>
                  </a:ext>
                </a:extLst>
              </p:cNvPr>
              <p:cNvSpPr/>
              <p:nvPr/>
            </p:nvSpPr>
            <p:spPr>
              <a:xfrm rot="16200000">
                <a:off x="6705600" y="4952999"/>
                <a:ext cx="1219200" cy="304800"/>
              </a:xfrm>
              <a:prstGeom prst="wave">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1" name="Wave 1620">
                <a:extLst>
                  <a:ext uri="{FF2B5EF4-FFF2-40B4-BE49-F238E27FC236}">
                    <a16:creationId xmlns:a16="http://schemas.microsoft.com/office/drawing/2014/main" id="{4ADDEDF3-2EB8-195F-B31F-3B5BCCDB511B}"/>
                  </a:ext>
                </a:extLst>
              </p:cNvPr>
              <p:cNvSpPr/>
              <p:nvPr/>
            </p:nvSpPr>
            <p:spPr>
              <a:xfrm rot="15242885">
                <a:off x="6768063" y="4889830"/>
                <a:ext cx="1322876" cy="414678"/>
              </a:xfrm>
              <a:prstGeom prst="wave">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2" name="Rounded Rectangle 645">
                <a:extLst>
                  <a:ext uri="{FF2B5EF4-FFF2-40B4-BE49-F238E27FC236}">
                    <a16:creationId xmlns:a16="http://schemas.microsoft.com/office/drawing/2014/main" id="{AF675E32-0253-E006-1E53-0B2456C69348}"/>
                  </a:ext>
                </a:extLst>
              </p:cNvPr>
              <p:cNvSpPr/>
              <p:nvPr/>
            </p:nvSpPr>
            <p:spPr>
              <a:xfrm>
                <a:off x="7086600" y="4191000"/>
                <a:ext cx="414136" cy="381000"/>
              </a:xfrm>
              <a:prstGeom prst="round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3" name="Group 164">
                <a:extLst>
                  <a:ext uri="{FF2B5EF4-FFF2-40B4-BE49-F238E27FC236}">
                    <a16:creationId xmlns:a16="http://schemas.microsoft.com/office/drawing/2014/main" id="{52BD5D5C-4F77-32A3-D956-93DF54231D5E}"/>
                  </a:ext>
                </a:extLst>
              </p:cNvPr>
              <p:cNvGrpSpPr/>
              <p:nvPr/>
            </p:nvGrpSpPr>
            <p:grpSpPr>
              <a:xfrm>
                <a:off x="6005384" y="776416"/>
                <a:ext cx="1828800" cy="372763"/>
                <a:chOff x="4343400" y="5863281"/>
                <a:chExt cx="2286000" cy="844379"/>
              </a:xfrm>
            </p:grpSpPr>
            <p:grpSp>
              <p:nvGrpSpPr>
                <p:cNvPr id="1652" name="Group 163">
                  <a:extLst>
                    <a:ext uri="{FF2B5EF4-FFF2-40B4-BE49-F238E27FC236}">
                      <a16:creationId xmlns:a16="http://schemas.microsoft.com/office/drawing/2014/main" id="{181CBBAC-6460-EDAB-F7F3-C623EE4B87B0}"/>
                    </a:ext>
                  </a:extLst>
                </p:cNvPr>
                <p:cNvGrpSpPr/>
                <p:nvPr/>
              </p:nvGrpSpPr>
              <p:grpSpPr>
                <a:xfrm>
                  <a:off x="4343400" y="5863281"/>
                  <a:ext cx="2286000" cy="766119"/>
                  <a:chOff x="4343400" y="5863281"/>
                  <a:chExt cx="2286000" cy="766119"/>
                </a:xfrm>
              </p:grpSpPr>
              <p:sp>
                <p:nvSpPr>
                  <p:cNvPr id="1657" name="Quad Arrow Callout 680">
                    <a:extLst>
                      <a:ext uri="{FF2B5EF4-FFF2-40B4-BE49-F238E27FC236}">
                        <a16:creationId xmlns:a16="http://schemas.microsoft.com/office/drawing/2014/main" id="{D30CACB8-391D-FC8E-5E11-5616B2457753}"/>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8" name="Quad Arrow Callout 681">
                    <a:extLst>
                      <a:ext uri="{FF2B5EF4-FFF2-40B4-BE49-F238E27FC236}">
                        <a16:creationId xmlns:a16="http://schemas.microsoft.com/office/drawing/2014/main" id="{8D21A03E-24B6-1B04-8FA3-27190D2CD714}"/>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9" name="Quad Arrow Callout 682">
                    <a:extLst>
                      <a:ext uri="{FF2B5EF4-FFF2-40B4-BE49-F238E27FC236}">
                        <a16:creationId xmlns:a16="http://schemas.microsoft.com/office/drawing/2014/main" id="{DF0BB246-0C7E-0FE2-F497-EE71551FAEAE}"/>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0" name="Quad Arrow Callout 683">
                    <a:extLst>
                      <a:ext uri="{FF2B5EF4-FFF2-40B4-BE49-F238E27FC236}">
                        <a16:creationId xmlns:a16="http://schemas.microsoft.com/office/drawing/2014/main" id="{C709E187-45AE-C87F-C062-59F97E5D95F2}"/>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1" name="Group 158">
                    <a:extLst>
                      <a:ext uri="{FF2B5EF4-FFF2-40B4-BE49-F238E27FC236}">
                        <a16:creationId xmlns:a16="http://schemas.microsoft.com/office/drawing/2014/main" id="{DEB6450C-1AC0-2194-BB45-F918048F2670}"/>
                      </a:ext>
                    </a:extLst>
                  </p:cNvPr>
                  <p:cNvGrpSpPr/>
                  <p:nvPr/>
                </p:nvGrpSpPr>
                <p:grpSpPr>
                  <a:xfrm>
                    <a:off x="4800600" y="5863281"/>
                    <a:ext cx="1396313" cy="313038"/>
                    <a:chOff x="4800600" y="5863281"/>
                    <a:chExt cx="1396313" cy="313038"/>
                  </a:xfrm>
                </p:grpSpPr>
                <p:sp>
                  <p:nvSpPr>
                    <p:cNvPr id="1662" name="Isosceles Triangle 1661">
                      <a:extLst>
                        <a:ext uri="{FF2B5EF4-FFF2-40B4-BE49-F238E27FC236}">
                          <a16:creationId xmlns:a16="http://schemas.microsoft.com/office/drawing/2014/main" id="{169F5466-D4ED-40AB-3639-4B5D9B8C8E5A}"/>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3" name="Isosceles Triangle 1662">
                      <a:extLst>
                        <a:ext uri="{FF2B5EF4-FFF2-40B4-BE49-F238E27FC236}">
                          <a16:creationId xmlns:a16="http://schemas.microsoft.com/office/drawing/2014/main" id="{D986FA47-5930-40CE-D368-40F62E428583}"/>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4" name="Isosceles Triangle 1663">
                      <a:extLst>
                        <a:ext uri="{FF2B5EF4-FFF2-40B4-BE49-F238E27FC236}">
                          <a16:creationId xmlns:a16="http://schemas.microsoft.com/office/drawing/2014/main" id="{89662B41-F296-207D-263C-601F75CC5B35}"/>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53" name="Group 159">
                  <a:extLst>
                    <a:ext uri="{FF2B5EF4-FFF2-40B4-BE49-F238E27FC236}">
                      <a16:creationId xmlns:a16="http://schemas.microsoft.com/office/drawing/2014/main" id="{616ACB0A-CE5F-8FB2-0829-5EF72D225163}"/>
                    </a:ext>
                  </a:extLst>
                </p:cNvPr>
                <p:cNvGrpSpPr/>
                <p:nvPr/>
              </p:nvGrpSpPr>
              <p:grpSpPr>
                <a:xfrm flipH="1" flipV="1">
                  <a:off x="4800600" y="6394622"/>
                  <a:ext cx="1396313" cy="313038"/>
                  <a:chOff x="4800600" y="5863281"/>
                  <a:chExt cx="1396313" cy="313038"/>
                </a:xfrm>
              </p:grpSpPr>
              <p:sp>
                <p:nvSpPr>
                  <p:cNvPr id="1654" name="Isosceles Triangle 1653">
                    <a:extLst>
                      <a:ext uri="{FF2B5EF4-FFF2-40B4-BE49-F238E27FC236}">
                        <a16:creationId xmlns:a16="http://schemas.microsoft.com/office/drawing/2014/main" id="{C54781C8-E7FF-46BC-46EE-5ACD2980DAB5}"/>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5" name="Isosceles Triangle 1654">
                    <a:extLst>
                      <a:ext uri="{FF2B5EF4-FFF2-40B4-BE49-F238E27FC236}">
                        <a16:creationId xmlns:a16="http://schemas.microsoft.com/office/drawing/2014/main" id="{97B1A389-262A-B063-623A-3C1D9AC91C58}"/>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6" name="Isosceles Triangle 1655">
                    <a:extLst>
                      <a:ext uri="{FF2B5EF4-FFF2-40B4-BE49-F238E27FC236}">
                        <a16:creationId xmlns:a16="http://schemas.microsoft.com/office/drawing/2014/main" id="{06447B6F-551A-1440-90B3-80CB89D21F6D}"/>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24" name="Group 165">
                <a:extLst>
                  <a:ext uri="{FF2B5EF4-FFF2-40B4-BE49-F238E27FC236}">
                    <a16:creationId xmlns:a16="http://schemas.microsoft.com/office/drawing/2014/main" id="{606D6F45-BA51-7CFB-B1D3-AB3354DD5EA7}"/>
                  </a:ext>
                </a:extLst>
              </p:cNvPr>
              <p:cNvGrpSpPr/>
              <p:nvPr/>
            </p:nvGrpSpPr>
            <p:grpSpPr>
              <a:xfrm rot="1889829">
                <a:off x="5530228" y="3667624"/>
                <a:ext cx="726889" cy="372763"/>
                <a:chOff x="4343400" y="5863281"/>
                <a:chExt cx="2286000" cy="844379"/>
              </a:xfrm>
            </p:grpSpPr>
            <p:grpSp>
              <p:nvGrpSpPr>
                <p:cNvPr id="1639" name="Group 163">
                  <a:extLst>
                    <a:ext uri="{FF2B5EF4-FFF2-40B4-BE49-F238E27FC236}">
                      <a16:creationId xmlns:a16="http://schemas.microsoft.com/office/drawing/2014/main" id="{690A039C-474A-CCCB-EC9C-1AB8E9B0E1C1}"/>
                    </a:ext>
                  </a:extLst>
                </p:cNvPr>
                <p:cNvGrpSpPr/>
                <p:nvPr/>
              </p:nvGrpSpPr>
              <p:grpSpPr>
                <a:xfrm>
                  <a:off x="4343400" y="5863281"/>
                  <a:ext cx="2286000" cy="766119"/>
                  <a:chOff x="4343400" y="5863281"/>
                  <a:chExt cx="2286000" cy="766119"/>
                </a:xfrm>
              </p:grpSpPr>
              <p:sp>
                <p:nvSpPr>
                  <p:cNvPr id="1644" name="Quad Arrow Callout 667">
                    <a:extLst>
                      <a:ext uri="{FF2B5EF4-FFF2-40B4-BE49-F238E27FC236}">
                        <a16:creationId xmlns:a16="http://schemas.microsoft.com/office/drawing/2014/main" id="{9E23CB5D-05D9-B432-2BD7-7A0ACC3F557B}"/>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5" name="Quad Arrow Callout 668">
                    <a:extLst>
                      <a:ext uri="{FF2B5EF4-FFF2-40B4-BE49-F238E27FC236}">
                        <a16:creationId xmlns:a16="http://schemas.microsoft.com/office/drawing/2014/main" id="{07800E6F-9AAD-4D25-DDCB-4FCFE88278DE}"/>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6" name="Quad Arrow Callout 669">
                    <a:extLst>
                      <a:ext uri="{FF2B5EF4-FFF2-40B4-BE49-F238E27FC236}">
                        <a16:creationId xmlns:a16="http://schemas.microsoft.com/office/drawing/2014/main" id="{36C93BE3-46FC-722F-96B8-998E19ACE4AF}"/>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7" name="Quad Arrow Callout 670">
                    <a:extLst>
                      <a:ext uri="{FF2B5EF4-FFF2-40B4-BE49-F238E27FC236}">
                        <a16:creationId xmlns:a16="http://schemas.microsoft.com/office/drawing/2014/main" id="{359362CE-665E-840A-BC0D-37C12C08D817}"/>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8" name="Group 158">
                    <a:extLst>
                      <a:ext uri="{FF2B5EF4-FFF2-40B4-BE49-F238E27FC236}">
                        <a16:creationId xmlns:a16="http://schemas.microsoft.com/office/drawing/2014/main" id="{24C28416-BA4A-3438-55F6-6E6452A46A64}"/>
                      </a:ext>
                    </a:extLst>
                  </p:cNvPr>
                  <p:cNvGrpSpPr/>
                  <p:nvPr/>
                </p:nvGrpSpPr>
                <p:grpSpPr>
                  <a:xfrm>
                    <a:off x="4800600" y="5863281"/>
                    <a:ext cx="1396313" cy="313038"/>
                    <a:chOff x="4800600" y="5863281"/>
                    <a:chExt cx="1396313" cy="313038"/>
                  </a:xfrm>
                </p:grpSpPr>
                <p:sp>
                  <p:nvSpPr>
                    <p:cNvPr id="1649" name="Isosceles Triangle 1648">
                      <a:extLst>
                        <a:ext uri="{FF2B5EF4-FFF2-40B4-BE49-F238E27FC236}">
                          <a16:creationId xmlns:a16="http://schemas.microsoft.com/office/drawing/2014/main" id="{9535EE4A-08E6-B30B-F51C-D2E3DD5B8F59}"/>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0" name="Isosceles Triangle 1649">
                      <a:extLst>
                        <a:ext uri="{FF2B5EF4-FFF2-40B4-BE49-F238E27FC236}">
                          <a16:creationId xmlns:a16="http://schemas.microsoft.com/office/drawing/2014/main" id="{DAA6594B-999B-A9D0-3CB7-4189D778879A}"/>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1" name="Isosceles Triangle 1650">
                      <a:extLst>
                        <a:ext uri="{FF2B5EF4-FFF2-40B4-BE49-F238E27FC236}">
                          <a16:creationId xmlns:a16="http://schemas.microsoft.com/office/drawing/2014/main" id="{5FCEF872-38A8-7AE6-D7E9-BEB6DF4F6A4F}"/>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40" name="Group 159">
                  <a:extLst>
                    <a:ext uri="{FF2B5EF4-FFF2-40B4-BE49-F238E27FC236}">
                      <a16:creationId xmlns:a16="http://schemas.microsoft.com/office/drawing/2014/main" id="{D32F8FFB-23DA-9AD7-7EA4-877259C453F7}"/>
                    </a:ext>
                  </a:extLst>
                </p:cNvPr>
                <p:cNvGrpSpPr/>
                <p:nvPr/>
              </p:nvGrpSpPr>
              <p:grpSpPr>
                <a:xfrm flipH="1" flipV="1">
                  <a:off x="4800600" y="6394622"/>
                  <a:ext cx="1396313" cy="313038"/>
                  <a:chOff x="4800600" y="5863281"/>
                  <a:chExt cx="1396313" cy="313038"/>
                </a:xfrm>
              </p:grpSpPr>
              <p:sp>
                <p:nvSpPr>
                  <p:cNvPr id="1641" name="Isosceles Triangle 1640">
                    <a:extLst>
                      <a:ext uri="{FF2B5EF4-FFF2-40B4-BE49-F238E27FC236}">
                        <a16:creationId xmlns:a16="http://schemas.microsoft.com/office/drawing/2014/main" id="{58D39EDF-1F82-3FD6-684E-321E63A6957F}"/>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2" name="Isosceles Triangle 1641">
                    <a:extLst>
                      <a:ext uri="{FF2B5EF4-FFF2-40B4-BE49-F238E27FC236}">
                        <a16:creationId xmlns:a16="http://schemas.microsoft.com/office/drawing/2014/main" id="{8748E784-BAC6-FE2A-948A-A58BEFE777CC}"/>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3" name="Isosceles Triangle 1642">
                    <a:extLst>
                      <a:ext uri="{FF2B5EF4-FFF2-40B4-BE49-F238E27FC236}">
                        <a16:creationId xmlns:a16="http://schemas.microsoft.com/office/drawing/2014/main" id="{852D7459-9453-03CF-F1A5-7160902FFA09}"/>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25" name="Group 179">
                <a:extLst>
                  <a:ext uri="{FF2B5EF4-FFF2-40B4-BE49-F238E27FC236}">
                    <a16:creationId xmlns:a16="http://schemas.microsoft.com/office/drawing/2014/main" id="{FE62C946-9FEF-921C-46F0-A8F249239AB2}"/>
                  </a:ext>
                </a:extLst>
              </p:cNvPr>
              <p:cNvGrpSpPr/>
              <p:nvPr/>
            </p:nvGrpSpPr>
            <p:grpSpPr>
              <a:xfrm rot="19648799">
                <a:off x="7716932" y="3633804"/>
                <a:ext cx="726889" cy="372763"/>
                <a:chOff x="4343400" y="5863281"/>
                <a:chExt cx="2286000" cy="844379"/>
              </a:xfrm>
            </p:grpSpPr>
            <p:grpSp>
              <p:nvGrpSpPr>
                <p:cNvPr id="1626" name="Group 163">
                  <a:extLst>
                    <a:ext uri="{FF2B5EF4-FFF2-40B4-BE49-F238E27FC236}">
                      <a16:creationId xmlns:a16="http://schemas.microsoft.com/office/drawing/2014/main" id="{45B1DCD8-08B5-7774-D7F6-BD15AA7BFADD}"/>
                    </a:ext>
                  </a:extLst>
                </p:cNvPr>
                <p:cNvGrpSpPr/>
                <p:nvPr/>
              </p:nvGrpSpPr>
              <p:grpSpPr>
                <a:xfrm>
                  <a:off x="4343400" y="5863281"/>
                  <a:ext cx="2286000" cy="766119"/>
                  <a:chOff x="4343400" y="5863281"/>
                  <a:chExt cx="2286000" cy="766119"/>
                </a:xfrm>
              </p:grpSpPr>
              <p:sp>
                <p:nvSpPr>
                  <p:cNvPr id="1631" name="Quad Arrow Callout 654">
                    <a:extLst>
                      <a:ext uri="{FF2B5EF4-FFF2-40B4-BE49-F238E27FC236}">
                        <a16:creationId xmlns:a16="http://schemas.microsoft.com/office/drawing/2014/main" id="{1718423B-E4AC-378F-0E3E-4D03662A9AAF}"/>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2" name="Quad Arrow Callout 655">
                    <a:extLst>
                      <a:ext uri="{FF2B5EF4-FFF2-40B4-BE49-F238E27FC236}">
                        <a16:creationId xmlns:a16="http://schemas.microsoft.com/office/drawing/2014/main" id="{A4E77429-B6F8-E95F-E6A4-17DE2C8B3F1D}"/>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3" name="Quad Arrow Callout 656">
                    <a:extLst>
                      <a:ext uri="{FF2B5EF4-FFF2-40B4-BE49-F238E27FC236}">
                        <a16:creationId xmlns:a16="http://schemas.microsoft.com/office/drawing/2014/main" id="{9BCEC6CB-4CB7-EFBB-7D26-5588B8A4F953}"/>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4" name="Quad Arrow Callout 657">
                    <a:extLst>
                      <a:ext uri="{FF2B5EF4-FFF2-40B4-BE49-F238E27FC236}">
                        <a16:creationId xmlns:a16="http://schemas.microsoft.com/office/drawing/2014/main" id="{7B8158FA-A4AA-774E-E229-F3A80996A6D6}"/>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35" name="Group 158">
                    <a:extLst>
                      <a:ext uri="{FF2B5EF4-FFF2-40B4-BE49-F238E27FC236}">
                        <a16:creationId xmlns:a16="http://schemas.microsoft.com/office/drawing/2014/main" id="{F3A47F2B-B6EC-B99C-A4F6-5B85DF02071D}"/>
                      </a:ext>
                    </a:extLst>
                  </p:cNvPr>
                  <p:cNvGrpSpPr/>
                  <p:nvPr/>
                </p:nvGrpSpPr>
                <p:grpSpPr>
                  <a:xfrm>
                    <a:off x="4800600" y="5863281"/>
                    <a:ext cx="1396313" cy="313038"/>
                    <a:chOff x="4800600" y="5863281"/>
                    <a:chExt cx="1396313" cy="313038"/>
                  </a:xfrm>
                </p:grpSpPr>
                <p:sp>
                  <p:nvSpPr>
                    <p:cNvPr id="1636" name="Isosceles Triangle 1635">
                      <a:extLst>
                        <a:ext uri="{FF2B5EF4-FFF2-40B4-BE49-F238E27FC236}">
                          <a16:creationId xmlns:a16="http://schemas.microsoft.com/office/drawing/2014/main" id="{F0E2CFE6-3B71-1A21-8C49-2F66E1390E07}"/>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7" name="Isosceles Triangle 1636">
                      <a:extLst>
                        <a:ext uri="{FF2B5EF4-FFF2-40B4-BE49-F238E27FC236}">
                          <a16:creationId xmlns:a16="http://schemas.microsoft.com/office/drawing/2014/main" id="{D546C8C6-D323-C915-B548-BCBC3B0F761A}"/>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 name="Isosceles Triangle 1637">
                      <a:extLst>
                        <a:ext uri="{FF2B5EF4-FFF2-40B4-BE49-F238E27FC236}">
                          <a16:creationId xmlns:a16="http://schemas.microsoft.com/office/drawing/2014/main" id="{BD243153-6C49-1C0C-FFFF-F267838D8A5D}"/>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27" name="Group 159">
                  <a:extLst>
                    <a:ext uri="{FF2B5EF4-FFF2-40B4-BE49-F238E27FC236}">
                      <a16:creationId xmlns:a16="http://schemas.microsoft.com/office/drawing/2014/main" id="{67C7DF96-4F5F-53BF-846C-16DAF5E15CE4}"/>
                    </a:ext>
                  </a:extLst>
                </p:cNvPr>
                <p:cNvGrpSpPr/>
                <p:nvPr/>
              </p:nvGrpSpPr>
              <p:grpSpPr>
                <a:xfrm flipH="1" flipV="1">
                  <a:off x="4800600" y="6394622"/>
                  <a:ext cx="1396313" cy="313038"/>
                  <a:chOff x="4800600" y="5863281"/>
                  <a:chExt cx="1396313" cy="313038"/>
                </a:xfrm>
              </p:grpSpPr>
              <p:sp>
                <p:nvSpPr>
                  <p:cNvPr id="1628" name="Isosceles Triangle 1627">
                    <a:extLst>
                      <a:ext uri="{FF2B5EF4-FFF2-40B4-BE49-F238E27FC236}">
                        <a16:creationId xmlns:a16="http://schemas.microsoft.com/office/drawing/2014/main" id="{1B3F3201-6121-5DFC-950D-6D3771B3D61C}"/>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9" name="Isosceles Triangle 1628">
                    <a:extLst>
                      <a:ext uri="{FF2B5EF4-FFF2-40B4-BE49-F238E27FC236}">
                        <a16:creationId xmlns:a16="http://schemas.microsoft.com/office/drawing/2014/main" id="{1A6B4950-1734-B859-DD91-B50AF436551C}"/>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0" name="Isosceles Triangle 1629">
                    <a:extLst>
                      <a:ext uri="{FF2B5EF4-FFF2-40B4-BE49-F238E27FC236}">
                        <a16:creationId xmlns:a16="http://schemas.microsoft.com/office/drawing/2014/main" id="{4AD6E682-E5D3-1144-FFF2-6D98D150905C}"/>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 name="Group 559">
              <a:extLst>
                <a:ext uri="{FF2B5EF4-FFF2-40B4-BE49-F238E27FC236}">
                  <a16:creationId xmlns:a16="http://schemas.microsoft.com/office/drawing/2014/main" id="{6D8C46F8-FE3A-BCAE-2AE0-48863FEB5BDB}"/>
                </a:ext>
              </a:extLst>
            </p:cNvPr>
            <p:cNvGrpSpPr/>
            <p:nvPr/>
          </p:nvGrpSpPr>
          <p:grpSpPr>
            <a:xfrm>
              <a:off x="1356360" y="511175"/>
              <a:ext cx="1073785" cy="2034540"/>
              <a:chOff x="304800" y="466773"/>
              <a:chExt cx="2438400" cy="4679887"/>
            </a:xfrm>
          </p:grpSpPr>
          <p:sp>
            <p:nvSpPr>
              <p:cNvPr id="1584" name="Cloud 560">
                <a:extLst>
                  <a:ext uri="{FF2B5EF4-FFF2-40B4-BE49-F238E27FC236}">
                    <a16:creationId xmlns:a16="http://schemas.microsoft.com/office/drawing/2014/main" id="{6489DD6F-2966-BE18-3697-942F5CA87DA0}"/>
                  </a:ext>
                </a:extLst>
              </p:cNvPr>
              <p:cNvSpPr/>
              <p:nvPr/>
            </p:nvSpPr>
            <p:spPr>
              <a:xfrm rot="1518698" flipH="1">
                <a:off x="696996" y="641895"/>
                <a:ext cx="1036027" cy="1814534"/>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5" name="Cloud 561">
                <a:extLst>
                  <a:ext uri="{FF2B5EF4-FFF2-40B4-BE49-F238E27FC236}">
                    <a16:creationId xmlns:a16="http://schemas.microsoft.com/office/drawing/2014/main" id="{392866AF-3ECA-F124-1A08-EA89E7E27B0B}"/>
                  </a:ext>
                </a:extLst>
              </p:cNvPr>
              <p:cNvSpPr/>
              <p:nvPr/>
            </p:nvSpPr>
            <p:spPr>
              <a:xfrm rot="20659987">
                <a:off x="1643959" y="617191"/>
                <a:ext cx="801666" cy="1823031"/>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6" name="Oval 1585">
                <a:extLst>
                  <a:ext uri="{FF2B5EF4-FFF2-40B4-BE49-F238E27FC236}">
                    <a16:creationId xmlns:a16="http://schemas.microsoft.com/office/drawing/2014/main" id="{2053B01F-C834-889A-22EB-DA2F957FE51A}"/>
                  </a:ext>
                </a:extLst>
              </p:cNvPr>
              <p:cNvSpPr/>
              <p:nvPr/>
            </p:nvSpPr>
            <p:spPr>
              <a:xfrm>
                <a:off x="2243016" y="3074956"/>
                <a:ext cx="500184" cy="6892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7" name="Oval 1586">
                <a:extLst>
                  <a:ext uri="{FF2B5EF4-FFF2-40B4-BE49-F238E27FC236}">
                    <a16:creationId xmlns:a16="http://schemas.microsoft.com/office/drawing/2014/main" id="{64691B8A-AA3E-168A-2561-D2435EA7DEAF}"/>
                  </a:ext>
                </a:extLst>
              </p:cNvPr>
              <p:cNvSpPr/>
              <p:nvPr/>
            </p:nvSpPr>
            <p:spPr>
              <a:xfrm>
                <a:off x="304800" y="2936552"/>
                <a:ext cx="500184" cy="76444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8" name="Oval 1587">
                <a:extLst>
                  <a:ext uri="{FF2B5EF4-FFF2-40B4-BE49-F238E27FC236}">
                    <a16:creationId xmlns:a16="http://schemas.microsoft.com/office/drawing/2014/main" id="{431A2ED5-AC9C-FC28-8C0D-55797ADD098C}"/>
                  </a:ext>
                </a:extLst>
              </p:cNvPr>
              <p:cNvSpPr/>
              <p:nvPr/>
            </p:nvSpPr>
            <p:spPr>
              <a:xfrm rot="2225333">
                <a:off x="1231250" y="4469525"/>
                <a:ext cx="392724" cy="677135"/>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9" name="Oval 1588">
                <a:extLst>
                  <a:ext uri="{FF2B5EF4-FFF2-40B4-BE49-F238E27FC236}">
                    <a16:creationId xmlns:a16="http://schemas.microsoft.com/office/drawing/2014/main" id="{2102C3AF-7456-128C-CD2F-4E54AD620508}"/>
                  </a:ext>
                </a:extLst>
              </p:cNvPr>
              <p:cNvSpPr/>
              <p:nvPr/>
            </p:nvSpPr>
            <p:spPr>
              <a:xfrm rot="20622370">
                <a:off x="1676400" y="4504465"/>
                <a:ext cx="441568" cy="600935"/>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0" name="Trapezoid 566">
                <a:extLst>
                  <a:ext uri="{FF2B5EF4-FFF2-40B4-BE49-F238E27FC236}">
                    <a16:creationId xmlns:a16="http://schemas.microsoft.com/office/drawing/2014/main" id="{E6E143F9-284B-0321-B5F4-F6796918A0F5}"/>
                  </a:ext>
                </a:extLst>
              </p:cNvPr>
              <p:cNvSpPr/>
              <p:nvPr/>
            </p:nvSpPr>
            <p:spPr>
              <a:xfrm rot="1996156">
                <a:off x="472312" y="2060908"/>
                <a:ext cx="828604" cy="1425120"/>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1" name="Trapezoid 1590">
                <a:extLst>
                  <a:ext uri="{FF2B5EF4-FFF2-40B4-BE49-F238E27FC236}">
                    <a16:creationId xmlns:a16="http://schemas.microsoft.com/office/drawing/2014/main" id="{4139F054-5FEF-762B-FB40-055D2EA87A5E}"/>
                  </a:ext>
                </a:extLst>
              </p:cNvPr>
              <p:cNvSpPr/>
              <p:nvPr/>
            </p:nvSpPr>
            <p:spPr>
              <a:xfrm rot="2041752">
                <a:off x="596736" y="1887584"/>
                <a:ext cx="823712" cy="1289946"/>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2" name="Trapezoid 568">
                <a:extLst>
                  <a:ext uri="{FF2B5EF4-FFF2-40B4-BE49-F238E27FC236}">
                    <a16:creationId xmlns:a16="http://schemas.microsoft.com/office/drawing/2014/main" id="{7D5711D1-DC58-DE2D-0280-FAF22AE46CC7}"/>
                  </a:ext>
                </a:extLst>
              </p:cNvPr>
              <p:cNvSpPr/>
              <p:nvPr/>
            </p:nvSpPr>
            <p:spPr>
              <a:xfrm rot="19870960">
                <a:off x="1838378" y="2064868"/>
                <a:ext cx="778308" cy="1425120"/>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3" name="Trapezoid 569">
                <a:extLst>
                  <a:ext uri="{FF2B5EF4-FFF2-40B4-BE49-F238E27FC236}">
                    <a16:creationId xmlns:a16="http://schemas.microsoft.com/office/drawing/2014/main" id="{83D74135-7EED-33B7-87F5-D9112F581BC3}"/>
                  </a:ext>
                </a:extLst>
              </p:cNvPr>
              <p:cNvSpPr/>
              <p:nvPr/>
            </p:nvSpPr>
            <p:spPr>
              <a:xfrm rot="20036208">
                <a:off x="1686346" y="1909261"/>
                <a:ext cx="823712" cy="1289946"/>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4" name="Trapezoid 570">
                <a:extLst>
                  <a:ext uri="{FF2B5EF4-FFF2-40B4-BE49-F238E27FC236}">
                    <a16:creationId xmlns:a16="http://schemas.microsoft.com/office/drawing/2014/main" id="{39540F35-D870-7022-86D9-ACB14C1B306C}"/>
                  </a:ext>
                </a:extLst>
              </p:cNvPr>
              <p:cNvSpPr/>
              <p:nvPr/>
            </p:nvSpPr>
            <p:spPr>
              <a:xfrm>
                <a:off x="992554" y="1946398"/>
                <a:ext cx="1187938" cy="2859016"/>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5" name="Oval 571">
                <a:extLst>
                  <a:ext uri="{FF2B5EF4-FFF2-40B4-BE49-F238E27FC236}">
                    <a16:creationId xmlns:a16="http://schemas.microsoft.com/office/drawing/2014/main" id="{FC8D2C3E-4743-386F-9ED3-E4FA7F02EEE3}"/>
                  </a:ext>
                </a:extLst>
              </p:cNvPr>
              <p:cNvSpPr/>
              <p:nvPr/>
            </p:nvSpPr>
            <p:spPr>
              <a:xfrm>
                <a:off x="1321568" y="1720685"/>
                <a:ext cx="491984" cy="601898"/>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6" name="Trapezoid 1595">
                <a:extLst>
                  <a:ext uri="{FF2B5EF4-FFF2-40B4-BE49-F238E27FC236}">
                    <a16:creationId xmlns:a16="http://schemas.microsoft.com/office/drawing/2014/main" id="{7E663E93-466A-B522-F1B5-8D11AFD9BF98}"/>
                  </a:ext>
                </a:extLst>
              </p:cNvPr>
              <p:cNvSpPr/>
              <p:nvPr/>
            </p:nvSpPr>
            <p:spPr>
              <a:xfrm rot="21335299">
                <a:off x="1640514" y="1893719"/>
                <a:ext cx="573620" cy="2693877"/>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 name="Trapezoid 1596">
                <a:extLst>
                  <a:ext uri="{FF2B5EF4-FFF2-40B4-BE49-F238E27FC236}">
                    <a16:creationId xmlns:a16="http://schemas.microsoft.com/office/drawing/2014/main" id="{1626FC4B-C8B7-ED70-57F9-B333E1111FCE}"/>
                  </a:ext>
                </a:extLst>
              </p:cNvPr>
              <p:cNvSpPr/>
              <p:nvPr/>
            </p:nvSpPr>
            <p:spPr>
              <a:xfrm rot="353417">
                <a:off x="978550" y="1870292"/>
                <a:ext cx="573620" cy="2736017"/>
              </a:xfrm>
              <a:prstGeom prst="trapezoid">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8" name="Oval 1597">
                <a:extLst>
                  <a:ext uri="{FF2B5EF4-FFF2-40B4-BE49-F238E27FC236}">
                    <a16:creationId xmlns:a16="http://schemas.microsoft.com/office/drawing/2014/main" id="{9C5EA26D-DA0B-5920-3FDD-CD4C3813777D}"/>
                  </a:ext>
                </a:extLst>
              </p:cNvPr>
              <p:cNvSpPr/>
              <p:nvPr/>
            </p:nvSpPr>
            <p:spPr>
              <a:xfrm>
                <a:off x="990600" y="533400"/>
                <a:ext cx="1189892" cy="152454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9" name="Rectangle 1598">
                <a:extLst>
                  <a:ext uri="{FF2B5EF4-FFF2-40B4-BE49-F238E27FC236}">
                    <a16:creationId xmlns:a16="http://schemas.microsoft.com/office/drawing/2014/main" id="{DB4183D3-D48E-C4DD-1BA8-F3C2C74DA135}"/>
                  </a:ext>
                </a:extLst>
              </p:cNvPr>
              <p:cNvSpPr/>
              <p:nvPr/>
            </p:nvSpPr>
            <p:spPr>
              <a:xfrm>
                <a:off x="1474350" y="2246140"/>
                <a:ext cx="312616" cy="150474"/>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0" name="Rectangle 1599">
                <a:extLst>
                  <a:ext uri="{FF2B5EF4-FFF2-40B4-BE49-F238E27FC236}">
                    <a16:creationId xmlns:a16="http://schemas.microsoft.com/office/drawing/2014/main" id="{AAA14EC0-A149-81D2-7463-64A8FC4564D7}"/>
                  </a:ext>
                </a:extLst>
              </p:cNvPr>
              <p:cNvSpPr/>
              <p:nvPr/>
            </p:nvSpPr>
            <p:spPr>
              <a:xfrm>
                <a:off x="1455960" y="3356998"/>
                <a:ext cx="312616" cy="150474"/>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1" name="Cloud 2">
                <a:extLst>
                  <a:ext uri="{FF2B5EF4-FFF2-40B4-BE49-F238E27FC236}">
                    <a16:creationId xmlns:a16="http://schemas.microsoft.com/office/drawing/2014/main" id="{DC8C1891-05D9-A7E2-1E3F-00D56ADE2A6F}"/>
                  </a:ext>
                </a:extLst>
              </p:cNvPr>
              <p:cNvSpPr/>
              <p:nvPr/>
            </p:nvSpPr>
            <p:spPr>
              <a:xfrm rot="15742615" flipH="1">
                <a:off x="1175578" y="95093"/>
                <a:ext cx="698768" cy="1442128"/>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2" name="Oval 1601">
                <a:extLst>
                  <a:ext uri="{FF2B5EF4-FFF2-40B4-BE49-F238E27FC236}">
                    <a16:creationId xmlns:a16="http://schemas.microsoft.com/office/drawing/2014/main" id="{A2E65A99-B92E-8C49-6740-D3BB72A101C9}"/>
                  </a:ext>
                </a:extLst>
              </p:cNvPr>
              <p:cNvSpPr/>
              <p:nvPr/>
            </p:nvSpPr>
            <p:spPr>
              <a:xfrm rot="17832791">
                <a:off x="742237" y="902367"/>
                <a:ext cx="459771" cy="236128"/>
              </a:xfrm>
              <a:prstGeom prst="ellipse">
                <a:avLst/>
              </a:prstGeom>
              <a:solidFill>
                <a:srgbClr val="927B40"/>
              </a:solidFill>
              <a:ln w="12700">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54">
              <a:extLst>
                <a:ext uri="{FF2B5EF4-FFF2-40B4-BE49-F238E27FC236}">
                  <a16:creationId xmlns:a16="http://schemas.microsoft.com/office/drawing/2014/main" id="{04AE3082-3EA0-AAEB-A413-7A68CC282231}"/>
                </a:ext>
              </a:extLst>
            </p:cNvPr>
            <p:cNvGrpSpPr/>
            <p:nvPr/>
          </p:nvGrpSpPr>
          <p:grpSpPr>
            <a:xfrm>
              <a:off x="508635" y="511175"/>
              <a:ext cx="1017270" cy="2147570"/>
              <a:chOff x="1600200" y="539757"/>
              <a:chExt cx="2176913" cy="4997949"/>
            </a:xfrm>
          </p:grpSpPr>
          <p:grpSp>
            <p:nvGrpSpPr>
              <p:cNvPr id="1545" name="Group 38">
                <a:extLst>
                  <a:ext uri="{FF2B5EF4-FFF2-40B4-BE49-F238E27FC236}">
                    <a16:creationId xmlns:a16="http://schemas.microsoft.com/office/drawing/2014/main" id="{57749633-B35E-79D5-FD68-1442F7E528C1}"/>
                  </a:ext>
                </a:extLst>
              </p:cNvPr>
              <p:cNvGrpSpPr/>
              <p:nvPr/>
            </p:nvGrpSpPr>
            <p:grpSpPr>
              <a:xfrm rot="18845142" flipH="1">
                <a:off x="2771106" y="4996690"/>
                <a:ext cx="407415" cy="674617"/>
                <a:chOff x="1676400" y="2133600"/>
                <a:chExt cx="1447800" cy="2088845"/>
              </a:xfrm>
            </p:grpSpPr>
            <p:sp>
              <p:nvSpPr>
                <p:cNvPr id="1581" name="Oval 1580">
                  <a:extLst>
                    <a:ext uri="{FF2B5EF4-FFF2-40B4-BE49-F238E27FC236}">
                      <a16:creationId xmlns:a16="http://schemas.microsoft.com/office/drawing/2014/main" id="{37596DB2-8D37-10A1-FDF5-0802AA4CFF33}"/>
                    </a:ext>
                  </a:extLst>
                </p:cNvPr>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2" name="Moon 1581">
                  <a:extLst>
                    <a:ext uri="{FF2B5EF4-FFF2-40B4-BE49-F238E27FC236}">
                      <a16:creationId xmlns:a16="http://schemas.microsoft.com/office/drawing/2014/main" id="{FE77934E-1F0F-C3CA-FB48-AA659CA94E0E}"/>
                    </a:ext>
                  </a:extLst>
                </p:cNvPr>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3" name="Moon 1582">
                  <a:extLst>
                    <a:ext uri="{FF2B5EF4-FFF2-40B4-BE49-F238E27FC236}">
                      <a16:creationId xmlns:a16="http://schemas.microsoft.com/office/drawing/2014/main" id="{72B9253F-1034-386E-703A-C94A1EB12ACF}"/>
                    </a:ext>
                  </a:extLst>
                </p:cNvPr>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6" name="Group 34">
                <a:extLst>
                  <a:ext uri="{FF2B5EF4-FFF2-40B4-BE49-F238E27FC236}">
                    <a16:creationId xmlns:a16="http://schemas.microsoft.com/office/drawing/2014/main" id="{65E2803F-9BD1-D8CF-8D50-1BD67051A6D5}"/>
                  </a:ext>
                </a:extLst>
              </p:cNvPr>
              <p:cNvGrpSpPr/>
              <p:nvPr/>
            </p:nvGrpSpPr>
            <p:grpSpPr>
              <a:xfrm rot="2754858">
                <a:off x="2229848" y="4888941"/>
                <a:ext cx="558464" cy="737718"/>
                <a:chOff x="1676400" y="2133600"/>
                <a:chExt cx="1447800" cy="2088845"/>
              </a:xfrm>
            </p:grpSpPr>
            <p:sp>
              <p:nvSpPr>
                <p:cNvPr id="1578" name="Oval 1577">
                  <a:extLst>
                    <a:ext uri="{FF2B5EF4-FFF2-40B4-BE49-F238E27FC236}">
                      <a16:creationId xmlns:a16="http://schemas.microsoft.com/office/drawing/2014/main" id="{66DA55DE-53E2-5899-7BCD-3FBD53AC2F5E}"/>
                    </a:ext>
                  </a:extLst>
                </p:cNvPr>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9" name="Moon 1578">
                  <a:extLst>
                    <a:ext uri="{FF2B5EF4-FFF2-40B4-BE49-F238E27FC236}">
                      <a16:creationId xmlns:a16="http://schemas.microsoft.com/office/drawing/2014/main" id="{22BAF916-CD72-4E46-CE18-07AD2AA95A89}"/>
                    </a:ext>
                  </a:extLst>
                </p:cNvPr>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0" name="Moon 1579">
                  <a:extLst>
                    <a:ext uri="{FF2B5EF4-FFF2-40B4-BE49-F238E27FC236}">
                      <a16:creationId xmlns:a16="http://schemas.microsoft.com/office/drawing/2014/main" id="{E5158B92-F10F-A537-BF0B-6B75FDB43908}"/>
                    </a:ext>
                  </a:extLst>
                </p:cNvPr>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47" name="Oval 1546">
                <a:extLst>
                  <a:ext uri="{FF2B5EF4-FFF2-40B4-BE49-F238E27FC236}">
                    <a16:creationId xmlns:a16="http://schemas.microsoft.com/office/drawing/2014/main" id="{3AA43580-EA7B-8886-A86E-7EF586605506}"/>
                  </a:ext>
                </a:extLst>
              </p:cNvPr>
              <p:cNvSpPr/>
              <p:nvPr/>
            </p:nvSpPr>
            <p:spPr>
              <a:xfrm>
                <a:off x="3352800" y="3429000"/>
                <a:ext cx="424313" cy="71840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8" name="Oval 1547">
                <a:extLst>
                  <a:ext uri="{FF2B5EF4-FFF2-40B4-BE49-F238E27FC236}">
                    <a16:creationId xmlns:a16="http://schemas.microsoft.com/office/drawing/2014/main" id="{0CDADD4E-36F3-7F48-FAB7-4B97C02DBB2E}"/>
                  </a:ext>
                </a:extLst>
              </p:cNvPr>
              <p:cNvSpPr/>
              <p:nvPr/>
            </p:nvSpPr>
            <p:spPr>
              <a:xfrm>
                <a:off x="1600200" y="3276601"/>
                <a:ext cx="457200" cy="7620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9" name="Trapezoid 1548">
                <a:extLst>
                  <a:ext uri="{FF2B5EF4-FFF2-40B4-BE49-F238E27FC236}">
                    <a16:creationId xmlns:a16="http://schemas.microsoft.com/office/drawing/2014/main" id="{43E86EC7-C85F-0D3D-B4EC-113F1AEAFEB9}"/>
                  </a:ext>
                </a:extLst>
              </p:cNvPr>
              <p:cNvSpPr/>
              <p:nvPr/>
            </p:nvSpPr>
            <p:spPr>
              <a:xfrm rot="19932635">
                <a:off x="2670431" y="1762123"/>
                <a:ext cx="767801" cy="2204159"/>
              </a:xfrm>
              <a:prstGeom prst="trapezoid">
                <a:avLst>
                  <a:gd name="adj" fmla="val 35984"/>
                </a:avLst>
              </a:prstGeom>
              <a:solidFill>
                <a:srgbClr val="EACA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0" name="Trapezoid 1549">
                <a:extLst>
                  <a:ext uri="{FF2B5EF4-FFF2-40B4-BE49-F238E27FC236}">
                    <a16:creationId xmlns:a16="http://schemas.microsoft.com/office/drawing/2014/main" id="{4B7BC3A9-8973-DF7A-C107-ECCC6E7398AB}"/>
                  </a:ext>
                </a:extLst>
              </p:cNvPr>
              <p:cNvSpPr/>
              <p:nvPr/>
            </p:nvSpPr>
            <p:spPr>
              <a:xfrm rot="2088477">
                <a:off x="2095126" y="1674099"/>
                <a:ext cx="657532" cy="2204159"/>
              </a:xfrm>
              <a:prstGeom prst="trapezoid">
                <a:avLst>
                  <a:gd name="adj" fmla="val 35984"/>
                </a:avLst>
              </a:prstGeom>
              <a:solidFill>
                <a:srgbClr val="EACA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1" name="Trapezoid 1550">
                <a:extLst>
                  <a:ext uri="{FF2B5EF4-FFF2-40B4-BE49-F238E27FC236}">
                    <a16:creationId xmlns:a16="http://schemas.microsoft.com/office/drawing/2014/main" id="{D282CAA3-532E-EC29-35AD-AE5CC59EE33C}"/>
                  </a:ext>
                </a:extLst>
              </p:cNvPr>
              <p:cNvSpPr/>
              <p:nvPr/>
            </p:nvSpPr>
            <p:spPr>
              <a:xfrm>
                <a:off x="2131760" y="4185680"/>
                <a:ext cx="1245631" cy="1072119"/>
              </a:xfrm>
              <a:prstGeom prst="trapezoid">
                <a:avLst>
                  <a:gd name="adj" fmla="val 12215"/>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2" name="Trapezoid 1551">
                <a:extLst>
                  <a:ext uri="{FF2B5EF4-FFF2-40B4-BE49-F238E27FC236}">
                    <a16:creationId xmlns:a16="http://schemas.microsoft.com/office/drawing/2014/main" id="{C0956C43-08B3-0AC0-60E5-7BF21B03DA05}"/>
                  </a:ext>
                </a:extLst>
              </p:cNvPr>
              <p:cNvSpPr/>
              <p:nvPr/>
            </p:nvSpPr>
            <p:spPr>
              <a:xfrm>
                <a:off x="2191721" y="2157336"/>
                <a:ext cx="1127000" cy="2253719"/>
              </a:xfrm>
              <a:prstGeom prst="trapezoid">
                <a:avLst>
                  <a:gd name="adj" fmla="val 25343"/>
                </a:avLst>
              </a:prstGeom>
              <a:solidFill>
                <a:srgbClr val="EACA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3" name="Isosceles Triangle 1552">
                <a:extLst>
                  <a:ext uri="{FF2B5EF4-FFF2-40B4-BE49-F238E27FC236}">
                    <a16:creationId xmlns:a16="http://schemas.microsoft.com/office/drawing/2014/main" id="{D13F4912-4930-630E-439C-EFDECCB1C20F}"/>
                  </a:ext>
                </a:extLst>
              </p:cNvPr>
              <p:cNvSpPr/>
              <p:nvPr/>
            </p:nvSpPr>
            <p:spPr>
              <a:xfrm rot="10800000">
                <a:off x="2471650" y="2405610"/>
                <a:ext cx="500150" cy="71859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4" name="Trapezoid 1553">
                <a:extLst>
                  <a:ext uri="{FF2B5EF4-FFF2-40B4-BE49-F238E27FC236}">
                    <a16:creationId xmlns:a16="http://schemas.microsoft.com/office/drawing/2014/main" id="{6BE3A9FC-0A15-28A2-1090-CB3C02C2A81C}"/>
                  </a:ext>
                </a:extLst>
              </p:cNvPr>
              <p:cNvSpPr/>
              <p:nvPr/>
            </p:nvSpPr>
            <p:spPr>
              <a:xfrm>
                <a:off x="2057400" y="2438400"/>
                <a:ext cx="867097" cy="2545219"/>
              </a:xfrm>
              <a:prstGeom prst="trapezoid">
                <a:avLst>
                  <a:gd name="adj" fmla="val 44628"/>
                </a:avLst>
              </a:prstGeom>
              <a:solidFill>
                <a:srgbClr val="AE924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5" name="Oval 1554">
                <a:extLst>
                  <a:ext uri="{FF2B5EF4-FFF2-40B4-BE49-F238E27FC236}">
                    <a16:creationId xmlns:a16="http://schemas.microsoft.com/office/drawing/2014/main" id="{161F9EB0-C824-7C3B-4C52-D2354CE54D61}"/>
                  </a:ext>
                </a:extLst>
              </p:cNvPr>
              <p:cNvSpPr/>
              <p:nvPr/>
            </p:nvSpPr>
            <p:spPr>
              <a:xfrm>
                <a:off x="2153416" y="680933"/>
                <a:ext cx="1213980" cy="184440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6" name="Rectangle 1555">
                <a:extLst>
                  <a:ext uri="{FF2B5EF4-FFF2-40B4-BE49-F238E27FC236}">
                    <a16:creationId xmlns:a16="http://schemas.microsoft.com/office/drawing/2014/main" id="{7798DDCA-F027-5BF6-687B-DA8D3F2C6F17}"/>
                  </a:ext>
                </a:extLst>
              </p:cNvPr>
              <p:cNvSpPr/>
              <p:nvPr/>
            </p:nvSpPr>
            <p:spPr>
              <a:xfrm>
                <a:off x="2153416" y="1328004"/>
                <a:ext cx="1272938" cy="239468"/>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7" name="Group 42">
                <a:extLst>
                  <a:ext uri="{FF2B5EF4-FFF2-40B4-BE49-F238E27FC236}">
                    <a16:creationId xmlns:a16="http://schemas.microsoft.com/office/drawing/2014/main" id="{760F51EC-E906-68CF-C06E-C40B64AE3C99}"/>
                  </a:ext>
                </a:extLst>
              </p:cNvPr>
              <p:cNvGrpSpPr/>
              <p:nvPr/>
            </p:nvGrpSpPr>
            <p:grpSpPr>
              <a:xfrm>
                <a:off x="1835181" y="539757"/>
                <a:ext cx="1901490" cy="1189154"/>
                <a:chOff x="5207746" y="501424"/>
                <a:chExt cx="1365913" cy="756791"/>
              </a:xfrm>
            </p:grpSpPr>
            <p:sp>
              <p:nvSpPr>
                <p:cNvPr id="1571" name="Moon 1570">
                  <a:extLst>
                    <a:ext uri="{FF2B5EF4-FFF2-40B4-BE49-F238E27FC236}">
                      <a16:creationId xmlns:a16="http://schemas.microsoft.com/office/drawing/2014/main" id="{49706D38-B7D9-6230-1DB2-5179E34001D1}"/>
                    </a:ext>
                  </a:extLst>
                </p:cNvPr>
                <p:cNvSpPr/>
                <p:nvPr/>
              </p:nvSpPr>
              <p:spPr>
                <a:xfrm rot="4154328">
                  <a:off x="5343502" y="698892"/>
                  <a:ext cx="340787" cy="612299"/>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2" name="Moon 1571">
                  <a:extLst>
                    <a:ext uri="{FF2B5EF4-FFF2-40B4-BE49-F238E27FC236}">
                      <a16:creationId xmlns:a16="http://schemas.microsoft.com/office/drawing/2014/main" id="{6B35A60C-3377-DD72-A43D-1D7D30C3BF35}"/>
                    </a:ext>
                  </a:extLst>
                </p:cNvPr>
                <p:cNvSpPr/>
                <p:nvPr/>
              </p:nvSpPr>
              <p:spPr>
                <a:xfrm rot="8137030">
                  <a:off x="5442337" y="550775"/>
                  <a:ext cx="502055" cy="574852"/>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3" name="Moon 1572">
                  <a:extLst>
                    <a:ext uri="{FF2B5EF4-FFF2-40B4-BE49-F238E27FC236}">
                      <a16:creationId xmlns:a16="http://schemas.microsoft.com/office/drawing/2014/main" id="{C8B1DB19-E444-0D6C-D1DA-BEA82800F46F}"/>
                    </a:ext>
                  </a:extLst>
                </p:cNvPr>
                <p:cNvSpPr/>
                <p:nvPr/>
              </p:nvSpPr>
              <p:spPr>
                <a:xfrm rot="3582768">
                  <a:off x="5680564" y="467827"/>
                  <a:ext cx="554415" cy="621609"/>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4" name="Moon 1573">
                  <a:extLst>
                    <a:ext uri="{FF2B5EF4-FFF2-40B4-BE49-F238E27FC236}">
                      <a16:creationId xmlns:a16="http://schemas.microsoft.com/office/drawing/2014/main" id="{BF33B1A2-E0C7-520E-C3B2-7FB65D6E3F4F}"/>
                    </a:ext>
                  </a:extLst>
                </p:cNvPr>
                <p:cNvSpPr/>
                <p:nvPr/>
              </p:nvSpPr>
              <p:spPr>
                <a:xfrm rot="6344481">
                  <a:off x="5396085" y="585004"/>
                  <a:ext cx="389971" cy="582594"/>
                </a:xfrm>
                <a:prstGeom prst="moon">
                  <a:avLst>
                    <a:gd name="adj" fmla="val 28550"/>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5" name="Moon 1574">
                  <a:extLst>
                    <a:ext uri="{FF2B5EF4-FFF2-40B4-BE49-F238E27FC236}">
                      <a16:creationId xmlns:a16="http://schemas.microsoft.com/office/drawing/2014/main" id="{AF6AE3D2-CADC-2FE4-E195-97D2DDC8D56C}"/>
                    </a:ext>
                  </a:extLst>
                </p:cNvPr>
                <p:cNvSpPr/>
                <p:nvPr/>
              </p:nvSpPr>
              <p:spPr>
                <a:xfrm rot="4464348">
                  <a:off x="5906901" y="549266"/>
                  <a:ext cx="323182" cy="806470"/>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6" name="Moon 1575">
                  <a:extLst>
                    <a:ext uri="{FF2B5EF4-FFF2-40B4-BE49-F238E27FC236}">
                      <a16:creationId xmlns:a16="http://schemas.microsoft.com/office/drawing/2014/main" id="{EA347F75-E511-16DB-4437-124C830BCD08}"/>
                    </a:ext>
                  </a:extLst>
                </p:cNvPr>
                <p:cNvSpPr/>
                <p:nvPr/>
              </p:nvSpPr>
              <p:spPr>
                <a:xfrm rot="7279113">
                  <a:off x="6034746" y="719302"/>
                  <a:ext cx="323182" cy="754644"/>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7" name="Oval 1576">
                  <a:extLst>
                    <a:ext uri="{FF2B5EF4-FFF2-40B4-BE49-F238E27FC236}">
                      <a16:creationId xmlns:a16="http://schemas.microsoft.com/office/drawing/2014/main" id="{A8FFB01C-E3A6-8B67-037A-57A75A0E57F3}"/>
                    </a:ext>
                  </a:extLst>
                </p:cNvPr>
                <p:cNvSpPr/>
                <p:nvPr/>
              </p:nvSpPr>
              <p:spPr>
                <a:xfrm>
                  <a:off x="5486400" y="685800"/>
                  <a:ext cx="685800" cy="304800"/>
                </a:xfrm>
                <a:prstGeom prst="ellipse">
                  <a:avLst/>
                </a:prstGeom>
                <a:solidFill>
                  <a:srgbClr val="663300"/>
                </a:solidFill>
                <a:ln w="127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58" name="Trapezoid 1557">
                <a:extLst>
                  <a:ext uri="{FF2B5EF4-FFF2-40B4-BE49-F238E27FC236}">
                    <a16:creationId xmlns:a16="http://schemas.microsoft.com/office/drawing/2014/main" id="{D5DA1642-A85A-9C53-1245-B0DCBCC0806A}"/>
                  </a:ext>
                </a:extLst>
              </p:cNvPr>
              <p:cNvSpPr/>
              <p:nvPr/>
            </p:nvSpPr>
            <p:spPr>
              <a:xfrm>
                <a:off x="2590800" y="2438400"/>
                <a:ext cx="867097" cy="2545219"/>
              </a:xfrm>
              <a:prstGeom prst="trapezoid">
                <a:avLst>
                  <a:gd name="adj" fmla="val 46356"/>
                </a:avLst>
              </a:prstGeom>
              <a:solidFill>
                <a:srgbClr val="AE924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9" name="Group 42">
                <a:extLst>
                  <a:ext uri="{FF2B5EF4-FFF2-40B4-BE49-F238E27FC236}">
                    <a16:creationId xmlns:a16="http://schemas.microsoft.com/office/drawing/2014/main" id="{A17AE1B7-E29D-94EB-2E5D-248FC58C80F0}"/>
                  </a:ext>
                </a:extLst>
              </p:cNvPr>
              <p:cNvGrpSpPr/>
              <p:nvPr/>
            </p:nvGrpSpPr>
            <p:grpSpPr>
              <a:xfrm>
                <a:off x="2209800" y="3657600"/>
                <a:ext cx="1142999" cy="533400"/>
                <a:chOff x="6172200" y="4565754"/>
                <a:chExt cx="3923675" cy="920646"/>
              </a:xfrm>
            </p:grpSpPr>
            <p:grpSp>
              <p:nvGrpSpPr>
                <p:cNvPr id="1560" name="Group 303">
                  <a:extLst>
                    <a:ext uri="{FF2B5EF4-FFF2-40B4-BE49-F238E27FC236}">
                      <a16:creationId xmlns:a16="http://schemas.microsoft.com/office/drawing/2014/main" id="{8557C253-B266-E457-D1E3-5EE1F1236A2D}"/>
                    </a:ext>
                  </a:extLst>
                </p:cNvPr>
                <p:cNvGrpSpPr/>
                <p:nvPr/>
              </p:nvGrpSpPr>
              <p:grpSpPr>
                <a:xfrm>
                  <a:off x="6172200" y="4572000"/>
                  <a:ext cx="1295400" cy="914400"/>
                  <a:chOff x="6172200" y="4572000"/>
                  <a:chExt cx="1295400" cy="914400"/>
                </a:xfrm>
              </p:grpSpPr>
              <p:sp>
                <p:nvSpPr>
                  <p:cNvPr id="1569" name="Quad Arrow Callout 592">
                    <a:extLst>
                      <a:ext uri="{FF2B5EF4-FFF2-40B4-BE49-F238E27FC236}">
                        <a16:creationId xmlns:a16="http://schemas.microsoft.com/office/drawing/2014/main" id="{C2AA753F-B167-6E90-B975-36A5A6CDD1F7}"/>
                      </a:ext>
                    </a:extLst>
                  </p:cNvPr>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0" name="Diamond 1569">
                    <a:extLst>
                      <a:ext uri="{FF2B5EF4-FFF2-40B4-BE49-F238E27FC236}">
                        <a16:creationId xmlns:a16="http://schemas.microsoft.com/office/drawing/2014/main" id="{5B4F53D5-4828-F748-FBDB-BFEF1D6EAF62}"/>
                      </a:ext>
                    </a:extLst>
                  </p:cNvPr>
                  <p:cNvSpPr/>
                  <p:nvPr/>
                </p:nvSpPr>
                <p:spPr>
                  <a:xfrm>
                    <a:off x="6649448" y="4823181"/>
                    <a:ext cx="279402" cy="412863"/>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1" name="Group 304">
                  <a:extLst>
                    <a:ext uri="{FF2B5EF4-FFF2-40B4-BE49-F238E27FC236}">
                      <a16:creationId xmlns:a16="http://schemas.microsoft.com/office/drawing/2014/main" id="{93695828-28E1-7295-504F-6E89C8F07C10}"/>
                    </a:ext>
                  </a:extLst>
                </p:cNvPr>
                <p:cNvGrpSpPr/>
                <p:nvPr/>
              </p:nvGrpSpPr>
              <p:grpSpPr>
                <a:xfrm>
                  <a:off x="7510072" y="4567003"/>
                  <a:ext cx="1295400" cy="914400"/>
                  <a:chOff x="6172200" y="4572000"/>
                  <a:chExt cx="1295400" cy="914400"/>
                </a:xfrm>
              </p:grpSpPr>
              <p:sp>
                <p:nvSpPr>
                  <p:cNvPr id="1567" name="Quad Arrow Callout 590">
                    <a:extLst>
                      <a:ext uri="{FF2B5EF4-FFF2-40B4-BE49-F238E27FC236}">
                        <a16:creationId xmlns:a16="http://schemas.microsoft.com/office/drawing/2014/main" id="{1E0B95AA-FB54-6D6F-DE0D-B5B227477169}"/>
                      </a:ext>
                    </a:extLst>
                  </p:cNvPr>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8" name="Diamond 1567">
                    <a:extLst>
                      <a:ext uri="{FF2B5EF4-FFF2-40B4-BE49-F238E27FC236}">
                        <a16:creationId xmlns:a16="http://schemas.microsoft.com/office/drawing/2014/main" id="{12D7E13F-302D-956C-3670-7F0EE0B9C84A}"/>
                      </a:ext>
                    </a:extLst>
                  </p:cNvPr>
                  <p:cNvSpPr/>
                  <p:nvPr/>
                </p:nvSpPr>
                <p:spPr>
                  <a:xfrm>
                    <a:off x="6649448" y="4823181"/>
                    <a:ext cx="279402" cy="412863"/>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2" name="Group 307">
                  <a:extLst>
                    <a:ext uri="{FF2B5EF4-FFF2-40B4-BE49-F238E27FC236}">
                      <a16:creationId xmlns:a16="http://schemas.microsoft.com/office/drawing/2014/main" id="{65D5769F-70FC-112E-EB95-9A69BD13F97E}"/>
                    </a:ext>
                  </a:extLst>
                </p:cNvPr>
                <p:cNvGrpSpPr/>
                <p:nvPr/>
              </p:nvGrpSpPr>
              <p:grpSpPr>
                <a:xfrm>
                  <a:off x="8800475" y="4565754"/>
                  <a:ext cx="1295400" cy="914400"/>
                  <a:chOff x="6172200" y="4572000"/>
                  <a:chExt cx="1295400" cy="914400"/>
                </a:xfrm>
              </p:grpSpPr>
              <p:sp>
                <p:nvSpPr>
                  <p:cNvPr id="1565" name="Quad Arrow Callout 588">
                    <a:extLst>
                      <a:ext uri="{FF2B5EF4-FFF2-40B4-BE49-F238E27FC236}">
                        <a16:creationId xmlns:a16="http://schemas.microsoft.com/office/drawing/2014/main" id="{67B79A28-2290-80B6-2045-025DFCE46B64}"/>
                      </a:ext>
                    </a:extLst>
                  </p:cNvPr>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6" name="Diamond 1565">
                    <a:extLst>
                      <a:ext uri="{FF2B5EF4-FFF2-40B4-BE49-F238E27FC236}">
                        <a16:creationId xmlns:a16="http://schemas.microsoft.com/office/drawing/2014/main" id="{4FD9801A-E2F8-264A-7B56-6B07F1131BB3}"/>
                      </a:ext>
                    </a:extLst>
                  </p:cNvPr>
                  <p:cNvSpPr/>
                  <p:nvPr/>
                </p:nvSpPr>
                <p:spPr>
                  <a:xfrm>
                    <a:off x="6649448" y="4823181"/>
                    <a:ext cx="279402" cy="412863"/>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3" name="Oval 1562">
                  <a:extLst>
                    <a:ext uri="{FF2B5EF4-FFF2-40B4-BE49-F238E27FC236}">
                      <a16:creationId xmlns:a16="http://schemas.microsoft.com/office/drawing/2014/main" id="{AD8B33AE-4CC2-D3BF-1F9E-1C50588F3D11}"/>
                    </a:ext>
                  </a:extLst>
                </p:cNvPr>
                <p:cNvSpPr/>
                <p:nvPr/>
              </p:nvSpPr>
              <p:spPr>
                <a:xfrm>
                  <a:off x="7367583" y="4914441"/>
                  <a:ext cx="206418" cy="230755"/>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4" name="Oval 1563">
                  <a:extLst>
                    <a:ext uri="{FF2B5EF4-FFF2-40B4-BE49-F238E27FC236}">
                      <a16:creationId xmlns:a16="http://schemas.microsoft.com/office/drawing/2014/main" id="{75099960-151B-69E2-1E36-0F78C68CDCCF}"/>
                    </a:ext>
                  </a:extLst>
                </p:cNvPr>
                <p:cNvSpPr/>
                <p:nvPr/>
              </p:nvSpPr>
              <p:spPr>
                <a:xfrm>
                  <a:off x="8749176" y="4916939"/>
                  <a:ext cx="206418" cy="230755"/>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117">
              <a:extLst>
                <a:ext uri="{FF2B5EF4-FFF2-40B4-BE49-F238E27FC236}">
                  <a16:creationId xmlns:a16="http://schemas.microsoft.com/office/drawing/2014/main" id="{F4E1D822-37C7-956E-D4AE-D18A41928101}"/>
                </a:ext>
              </a:extLst>
            </p:cNvPr>
            <p:cNvGrpSpPr/>
            <p:nvPr/>
          </p:nvGrpSpPr>
          <p:grpSpPr>
            <a:xfrm>
              <a:off x="0" y="906780"/>
              <a:ext cx="960755" cy="2121003"/>
              <a:chOff x="533400" y="381000"/>
              <a:chExt cx="2281003" cy="4903390"/>
            </a:xfrm>
          </p:grpSpPr>
          <p:sp>
            <p:nvSpPr>
              <p:cNvPr id="1494" name="Cloud 1493">
                <a:extLst>
                  <a:ext uri="{FF2B5EF4-FFF2-40B4-BE49-F238E27FC236}">
                    <a16:creationId xmlns:a16="http://schemas.microsoft.com/office/drawing/2014/main" id="{23BB33A9-3240-D3D9-892F-15050248C6DD}"/>
                  </a:ext>
                </a:extLst>
              </p:cNvPr>
              <p:cNvSpPr/>
              <p:nvPr/>
            </p:nvSpPr>
            <p:spPr>
              <a:xfrm rot="4581231">
                <a:off x="1610138" y="791062"/>
                <a:ext cx="1143000" cy="57979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5" name="Group 47">
                <a:extLst>
                  <a:ext uri="{FF2B5EF4-FFF2-40B4-BE49-F238E27FC236}">
                    <a16:creationId xmlns:a16="http://schemas.microsoft.com/office/drawing/2014/main" id="{16327564-6586-8F6E-7F33-A55903483CB4}"/>
                  </a:ext>
                </a:extLst>
              </p:cNvPr>
              <p:cNvGrpSpPr/>
              <p:nvPr/>
            </p:nvGrpSpPr>
            <p:grpSpPr>
              <a:xfrm rot="2613352">
                <a:off x="991411" y="4510244"/>
                <a:ext cx="666047" cy="774146"/>
                <a:chOff x="6106804" y="4039302"/>
                <a:chExt cx="666047" cy="774146"/>
              </a:xfrm>
            </p:grpSpPr>
            <p:sp>
              <p:nvSpPr>
                <p:cNvPr id="1542" name="Oval 524">
                  <a:extLst>
                    <a:ext uri="{FF2B5EF4-FFF2-40B4-BE49-F238E27FC236}">
                      <a16:creationId xmlns:a16="http://schemas.microsoft.com/office/drawing/2014/main" id="{89BBD73F-EF53-A02F-E649-0E6F5A300E28}"/>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3" name="Oval 525">
                  <a:extLst>
                    <a:ext uri="{FF2B5EF4-FFF2-40B4-BE49-F238E27FC236}">
                      <a16:creationId xmlns:a16="http://schemas.microsoft.com/office/drawing/2014/main" id="{860857BF-D43A-D2AD-54B8-40AECD87DDA1}"/>
                    </a:ext>
                  </a:extLst>
                </p:cNvPr>
                <p:cNvSpPr/>
                <p:nvPr/>
              </p:nvSpPr>
              <p:spPr>
                <a:xfrm rot="20163506">
                  <a:off x="6387712" y="4392141"/>
                  <a:ext cx="362627" cy="3159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4" name="Oval 526">
                  <a:extLst>
                    <a:ext uri="{FF2B5EF4-FFF2-40B4-BE49-F238E27FC236}">
                      <a16:creationId xmlns:a16="http://schemas.microsoft.com/office/drawing/2014/main" id="{3FB688D6-B365-948E-66AF-9DA8A544EF50}"/>
                    </a:ext>
                  </a:extLst>
                </p:cNvPr>
                <p:cNvSpPr/>
                <p:nvPr/>
              </p:nvSpPr>
              <p:spPr>
                <a:xfrm rot="20163506">
                  <a:off x="6106804" y="4062465"/>
                  <a:ext cx="528885" cy="2843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6" name="Group 46">
                <a:extLst>
                  <a:ext uri="{FF2B5EF4-FFF2-40B4-BE49-F238E27FC236}">
                    <a16:creationId xmlns:a16="http://schemas.microsoft.com/office/drawing/2014/main" id="{25493B1B-6C8B-42B0-900E-2D445A5FFDCB}"/>
                  </a:ext>
                </a:extLst>
              </p:cNvPr>
              <p:cNvGrpSpPr/>
              <p:nvPr/>
            </p:nvGrpSpPr>
            <p:grpSpPr>
              <a:xfrm>
                <a:off x="1708441" y="4507745"/>
                <a:ext cx="666047" cy="774146"/>
                <a:chOff x="6106804" y="4039302"/>
                <a:chExt cx="666047" cy="774146"/>
              </a:xfrm>
            </p:grpSpPr>
            <p:sp>
              <p:nvSpPr>
                <p:cNvPr id="1539" name="Oval 43">
                  <a:extLst>
                    <a:ext uri="{FF2B5EF4-FFF2-40B4-BE49-F238E27FC236}">
                      <a16:creationId xmlns:a16="http://schemas.microsoft.com/office/drawing/2014/main" id="{1133E022-D5FF-6A55-B7D9-9CEC1C09DA05}"/>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0" name="Oval 44">
                  <a:extLst>
                    <a:ext uri="{FF2B5EF4-FFF2-40B4-BE49-F238E27FC236}">
                      <a16:creationId xmlns:a16="http://schemas.microsoft.com/office/drawing/2014/main" id="{DA9FD5F1-F5E3-5C32-E0DD-EEA98691C5C3}"/>
                    </a:ext>
                  </a:extLst>
                </p:cNvPr>
                <p:cNvSpPr/>
                <p:nvPr/>
              </p:nvSpPr>
              <p:spPr>
                <a:xfrm rot="20163506">
                  <a:off x="6387712" y="4392141"/>
                  <a:ext cx="362627" cy="3159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1" name="Oval 45">
                  <a:extLst>
                    <a:ext uri="{FF2B5EF4-FFF2-40B4-BE49-F238E27FC236}">
                      <a16:creationId xmlns:a16="http://schemas.microsoft.com/office/drawing/2014/main" id="{ADE617E6-665D-3875-BCB1-AA76F5D12BAC}"/>
                    </a:ext>
                  </a:extLst>
                </p:cNvPr>
                <p:cNvSpPr/>
                <p:nvPr/>
              </p:nvSpPr>
              <p:spPr>
                <a:xfrm rot="20163506">
                  <a:off x="6106804" y="4062465"/>
                  <a:ext cx="528885" cy="2843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7" name="Oval 1496">
                <a:extLst>
                  <a:ext uri="{FF2B5EF4-FFF2-40B4-BE49-F238E27FC236}">
                    <a16:creationId xmlns:a16="http://schemas.microsoft.com/office/drawing/2014/main" id="{807AF584-D41F-65E8-7B3F-D03B1EB0ED7A}"/>
                  </a:ext>
                </a:extLst>
              </p:cNvPr>
              <p:cNvSpPr/>
              <p:nvPr/>
            </p:nvSpPr>
            <p:spPr>
              <a:xfrm>
                <a:off x="2364699" y="3319072"/>
                <a:ext cx="449704" cy="6595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8" name="Oval 1497">
                <a:extLst>
                  <a:ext uri="{FF2B5EF4-FFF2-40B4-BE49-F238E27FC236}">
                    <a16:creationId xmlns:a16="http://schemas.microsoft.com/office/drawing/2014/main" id="{0CB7321D-89DD-62D0-9577-E38E98C3AA3C}"/>
                  </a:ext>
                </a:extLst>
              </p:cNvPr>
              <p:cNvSpPr/>
              <p:nvPr/>
            </p:nvSpPr>
            <p:spPr>
              <a:xfrm>
                <a:off x="533400" y="3301584"/>
                <a:ext cx="449704" cy="6595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9" name="Trapezoid 1498">
                <a:extLst>
                  <a:ext uri="{FF2B5EF4-FFF2-40B4-BE49-F238E27FC236}">
                    <a16:creationId xmlns:a16="http://schemas.microsoft.com/office/drawing/2014/main" id="{D7F07085-9FDD-91C4-E961-7B88C5D13C02}"/>
                  </a:ext>
                </a:extLst>
              </p:cNvPr>
              <p:cNvSpPr/>
              <p:nvPr/>
            </p:nvSpPr>
            <p:spPr>
              <a:xfrm rot="20773405">
                <a:off x="1829033" y="1801220"/>
                <a:ext cx="797234" cy="1938579"/>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0" name="Trapezoid 1499">
                <a:extLst>
                  <a:ext uri="{FF2B5EF4-FFF2-40B4-BE49-F238E27FC236}">
                    <a16:creationId xmlns:a16="http://schemas.microsoft.com/office/drawing/2014/main" id="{3B9E6DFD-CCB5-1DD8-C1F7-AE892F0B838C}"/>
                  </a:ext>
                </a:extLst>
              </p:cNvPr>
              <p:cNvSpPr/>
              <p:nvPr/>
            </p:nvSpPr>
            <p:spPr>
              <a:xfrm rot="1005497">
                <a:off x="732242" y="1826368"/>
                <a:ext cx="797234" cy="1938579"/>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1" name="Trapezoid 1500">
                <a:extLst>
                  <a:ext uri="{FF2B5EF4-FFF2-40B4-BE49-F238E27FC236}">
                    <a16:creationId xmlns:a16="http://schemas.microsoft.com/office/drawing/2014/main" id="{776CE28D-03AD-5251-C607-85D746FE5CF6}"/>
                  </a:ext>
                </a:extLst>
              </p:cNvPr>
              <p:cNvSpPr/>
              <p:nvPr/>
            </p:nvSpPr>
            <p:spPr>
              <a:xfrm>
                <a:off x="926892" y="1676400"/>
                <a:ext cx="1676400" cy="3048000"/>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2" name="Trapezoid 1501">
                <a:extLst>
                  <a:ext uri="{FF2B5EF4-FFF2-40B4-BE49-F238E27FC236}">
                    <a16:creationId xmlns:a16="http://schemas.microsoft.com/office/drawing/2014/main" id="{1B6EAFDC-DDB1-E509-4905-38A3A1E22B86}"/>
                  </a:ext>
                </a:extLst>
              </p:cNvPr>
              <p:cNvSpPr/>
              <p:nvPr/>
            </p:nvSpPr>
            <p:spPr>
              <a:xfrm>
                <a:off x="926892" y="1524000"/>
                <a:ext cx="1676400" cy="2590800"/>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3" name="Trapezoid 1502">
                <a:extLst>
                  <a:ext uri="{FF2B5EF4-FFF2-40B4-BE49-F238E27FC236}">
                    <a16:creationId xmlns:a16="http://schemas.microsoft.com/office/drawing/2014/main" id="{F76CBF56-2869-1E2D-1481-F3B95699AE4D}"/>
                  </a:ext>
                </a:extLst>
              </p:cNvPr>
              <p:cNvSpPr/>
              <p:nvPr/>
            </p:nvSpPr>
            <p:spPr>
              <a:xfrm rot="21233260">
                <a:off x="1887528" y="1854467"/>
                <a:ext cx="606620" cy="2332130"/>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4" name="Trapezoid 1503">
                <a:extLst>
                  <a:ext uri="{FF2B5EF4-FFF2-40B4-BE49-F238E27FC236}">
                    <a16:creationId xmlns:a16="http://schemas.microsoft.com/office/drawing/2014/main" id="{1D5CCE4D-178B-EB03-EA93-56A86EF045E6}"/>
                  </a:ext>
                </a:extLst>
              </p:cNvPr>
              <p:cNvSpPr/>
              <p:nvPr/>
            </p:nvSpPr>
            <p:spPr>
              <a:xfrm rot="508364">
                <a:off x="915370" y="1810187"/>
                <a:ext cx="654825" cy="2332130"/>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 name="Oval 3">
                <a:extLst>
                  <a:ext uri="{FF2B5EF4-FFF2-40B4-BE49-F238E27FC236}">
                    <a16:creationId xmlns:a16="http://schemas.microsoft.com/office/drawing/2014/main" id="{C9BB4BBC-4804-6CE5-C207-E0FA2DFEFAD5}"/>
                  </a:ext>
                </a:extLst>
              </p:cNvPr>
              <p:cNvSpPr/>
              <p:nvPr/>
            </p:nvSpPr>
            <p:spPr>
              <a:xfrm>
                <a:off x="1372849" y="1340370"/>
                <a:ext cx="734519" cy="866931"/>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6" name="Oval 4">
                <a:extLst>
                  <a:ext uri="{FF2B5EF4-FFF2-40B4-BE49-F238E27FC236}">
                    <a16:creationId xmlns:a16="http://schemas.microsoft.com/office/drawing/2014/main" id="{901A9E02-2188-F3DF-1822-3A342B5C538B}"/>
                  </a:ext>
                </a:extLst>
              </p:cNvPr>
              <p:cNvSpPr/>
              <p:nvPr/>
            </p:nvSpPr>
            <p:spPr>
              <a:xfrm>
                <a:off x="1160488" y="483433"/>
                <a:ext cx="1141751" cy="14902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7" name="Group 26">
                <a:extLst>
                  <a:ext uri="{FF2B5EF4-FFF2-40B4-BE49-F238E27FC236}">
                    <a16:creationId xmlns:a16="http://schemas.microsoft.com/office/drawing/2014/main" id="{A980F0F1-EDB8-0B07-82E3-E4C39EE59C75}"/>
                  </a:ext>
                </a:extLst>
              </p:cNvPr>
              <p:cNvGrpSpPr/>
              <p:nvPr/>
            </p:nvGrpSpPr>
            <p:grpSpPr>
              <a:xfrm rot="4901522">
                <a:off x="1079356" y="2773919"/>
                <a:ext cx="2209671" cy="524419"/>
                <a:chOff x="5029200" y="1371600"/>
                <a:chExt cx="6791793" cy="1933731"/>
              </a:xfrm>
            </p:grpSpPr>
            <p:grpSp>
              <p:nvGrpSpPr>
                <p:cNvPr id="1527" name="Group 16">
                  <a:extLst>
                    <a:ext uri="{FF2B5EF4-FFF2-40B4-BE49-F238E27FC236}">
                      <a16:creationId xmlns:a16="http://schemas.microsoft.com/office/drawing/2014/main" id="{763C2190-09BF-27B5-4E1A-08AF327D6793}"/>
                    </a:ext>
                  </a:extLst>
                </p:cNvPr>
                <p:cNvGrpSpPr/>
                <p:nvPr/>
              </p:nvGrpSpPr>
              <p:grpSpPr>
                <a:xfrm>
                  <a:off x="5029200" y="1371600"/>
                  <a:ext cx="1752600" cy="1905000"/>
                  <a:chOff x="5029200" y="1371600"/>
                  <a:chExt cx="1752600" cy="1905000"/>
                </a:xfrm>
              </p:grpSpPr>
              <p:sp>
                <p:nvSpPr>
                  <p:cNvPr id="1537" name="4-Point Star 14">
                    <a:extLst>
                      <a:ext uri="{FF2B5EF4-FFF2-40B4-BE49-F238E27FC236}">
                        <a16:creationId xmlns:a16="http://schemas.microsoft.com/office/drawing/2014/main" id="{C869430C-75E9-63C1-BA6D-9C4BE4EA4A3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 name="4-Point Star 15">
                    <a:extLst>
                      <a:ext uri="{FF2B5EF4-FFF2-40B4-BE49-F238E27FC236}">
                        <a16:creationId xmlns:a16="http://schemas.microsoft.com/office/drawing/2014/main" id="{CE9294F3-2104-2DD9-ECAE-D8ACF9D03FB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8" name="Group 17">
                  <a:extLst>
                    <a:ext uri="{FF2B5EF4-FFF2-40B4-BE49-F238E27FC236}">
                      <a16:creationId xmlns:a16="http://schemas.microsoft.com/office/drawing/2014/main" id="{3D26311E-4101-4340-2323-C726D8B4BAFC}"/>
                    </a:ext>
                  </a:extLst>
                </p:cNvPr>
                <p:cNvGrpSpPr/>
                <p:nvPr/>
              </p:nvGrpSpPr>
              <p:grpSpPr>
                <a:xfrm>
                  <a:off x="6713095" y="1400331"/>
                  <a:ext cx="1752600" cy="1905000"/>
                  <a:chOff x="5029200" y="1371600"/>
                  <a:chExt cx="1752600" cy="1905000"/>
                </a:xfrm>
              </p:grpSpPr>
              <p:sp>
                <p:nvSpPr>
                  <p:cNvPr id="1535" name="4-Point Star 517">
                    <a:extLst>
                      <a:ext uri="{FF2B5EF4-FFF2-40B4-BE49-F238E27FC236}">
                        <a16:creationId xmlns:a16="http://schemas.microsoft.com/office/drawing/2014/main" id="{2271A74C-FB46-2185-BE1F-91E3910A3F5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 name="4-Point Star 559">
                    <a:extLst>
                      <a:ext uri="{FF2B5EF4-FFF2-40B4-BE49-F238E27FC236}">
                        <a16:creationId xmlns:a16="http://schemas.microsoft.com/office/drawing/2014/main" id="{BB06639D-BFC8-41A4-FF48-889A316767B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9" name="Group 20">
                  <a:extLst>
                    <a:ext uri="{FF2B5EF4-FFF2-40B4-BE49-F238E27FC236}">
                      <a16:creationId xmlns:a16="http://schemas.microsoft.com/office/drawing/2014/main" id="{9E78BD7A-3A96-21C5-176F-20D6A908134C}"/>
                    </a:ext>
                  </a:extLst>
                </p:cNvPr>
                <p:cNvGrpSpPr/>
                <p:nvPr/>
              </p:nvGrpSpPr>
              <p:grpSpPr>
                <a:xfrm>
                  <a:off x="8404486" y="1389088"/>
                  <a:ext cx="1752600" cy="1905000"/>
                  <a:chOff x="5029200" y="1371600"/>
                  <a:chExt cx="1752600" cy="1905000"/>
                </a:xfrm>
              </p:grpSpPr>
              <p:sp>
                <p:nvSpPr>
                  <p:cNvPr id="1533" name="4-Point Star 556">
                    <a:extLst>
                      <a:ext uri="{FF2B5EF4-FFF2-40B4-BE49-F238E27FC236}">
                        <a16:creationId xmlns:a16="http://schemas.microsoft.com/office/drawing/2014/main" id="{0DE81234-2BCB-2AE5-5802-31E2E1B316FB}"/>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4" name="4-Point Star 516">
                    <a:extLst>
                      <a:ext uri="{FF2B5EF4-FFF2-40B4-BE49-F238E27FC236}">
                        <a16:creationId xmlns:a16="http://schemas.microsoft.com/office/drawing/2014/main" id="{0853CF1D-099B-E533-31B5-D9717B956D3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0" name="Group 23">
                  <a:extLst>
                    <a:ext uri="{FF2B5EF4-FFF2-40B4-BE49-F238E27FC236}">
                      <a16:creationId xmlns:a16="http://schemas.microsoft.com/office/drawing/2014/main" id="{E4576D2D-2557-AFD1-5BCD-7D64927D2181}"/>
                    </a:ext>
                  </a:extLst>
                </p:cNvPr>
                <p:cNvGrpSpPr/>
                <p:nvPr/>
              </p:nvGrpSpPr>
              <p:grpSpPr>
                <a:xfrm>
                  <a:off x="10068393" y="1389089"/>
                  <a:ext cx="1752600" cy="1905000"/>
                  <a:chOff x="5029200" y="1371600"/>
                  <a:chExt cx="1752600" cy="1905000"/>
                </a:xfrm>
              </p:grpSpPr>
              <p:sp>
                <p:nvSpPr>
                  <p:cNvPr id="1531" name="4-Point Star 24">
                    <a:extLst>
                      <a:ext uri="{FF2B5EF4-FFF2-40B4-BE49-F238E27FC236}">
                        <a16:creationId xmlns:a16="http://schemas.microsoft.com/office/drawing/2014/main" id="{C77CEAF0-C2D7-ACA4-A340-CFC6368A91A9}"/>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2" name="4-Point Star 25">
                    <a:extLst>
                      <a:ext uri="{FF2B5EF4-FFF2-40B4-BE49-F238E27FC236}">
                        <a16:creationId xmlns:a16="http://schemas.microsoft.com/office/drawing/2014/main" id="{129C4AA2-5BEC-BBE7-248D-207B90A20B90}"/>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08" name="Group 27">
                <a:extLst>
                  <a:ext uri="{FF2B5EF4-FFF2-40B4-BE49-F238E27FC236}">
                    <a16:creationId xmlns:a16="http://schemas.microsoft.com/office/drawing/2014/main" id="{828535F2-B3D5-64C0-3911-C2C5389830CE}"/>
                  </a:ext>
                </a:extLst>
              </p:cNvPr>
              <p:cNvGrpSpPr/>
              <p:nvPr/>
            </p:nvGrpSpPr>
            <p:grpSpPr>
              <a:xfrm rot="5740360">
                <a:off x="115989" y="2768133"/>
                <a:ext cx="2209671" cy="524419"/>
                <a:chOff x="5029200" y="1371600"/>
                <a:chExt cx="6791793" cy="1933731"/>
              </a:xfrm>
            </p:grpSpPr>
            <p:grpSp>
              <p:nvGrpSpPr>
                <p:cNvPr id="1515" name="Group 16">
                  <a:extLst>
                    <a:ext uri="{FF2B5EF4-FFF2-40B4-BE49-F238E27FC236}">
                      <a16:creationId xmlns:a16="http://schemas.microsoft.com/office/drawing/2014/main" id="{1A91C793-1066-36EA-1A37-16BD29E12D7D}"/>
                    </a:ext>
                  </a:extLst>
                </p:cNvPr>
                <p:cNvGrpSpPr/>
                <p:nvPr/>
              </p:nvGrpSpPr>
              <p:grpSpPr>
                <a:xfrm>
                  <a:off x="5029200" y="1371600"/>
                  <a:ext cx="1752600" cy="1905000"/>
                  <a:chOff x="5029200" y="1371600"/>
                  <a:chExt cx="1752600" cy="1905000"/>
                </a:xfrm>
              </p:grpSpPr>
              <p:sp>
                <p:nvSpPr>
                  <p:cNvPr id="1525" name="4-Point Star 548">
                    <a:extLst>
                      <a:ext uri="{FF2B5EF4-FFF2-40B4-BE49-F238E27FC236}">
                        <a16:creationId xmlns:a16="http://schemas.microsoft.com/office/drawing/2014/main" id="{00DEB3B1-4530-CBA9-EEFE-99910469F5E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6" name="4-Point Star 549">
                    <a:extLst>
                      <a:ext uri="{FF2B5EF4-FFF2-40B4-BE49-F238E27FC236}">
                        <a16:creationId xmlns:a16="http://schemas.microsoft.com/office/drawing/2014/main" id="{C557DB66-AA89-5F6D-9842-BF9E0363493C}"/>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6" name="Group 17">
                  <a:extLst>
                    <a:ext uri="{FF2B5EF4-FFF2-40B4-BE49-F238E27FC236}">
                      <a16:creationId xmlns:a16="http://schemas.microsoft.com/office/drawing/2014/main" id="{CCEC6E7A-3E59-C756-6088-3386845D3429}"/>
                    </a:ext>
                  </a:extLst>
                </p:cNvPr>
                <p:cNvGrpSpPr/>
                <p:nvPr/>
              </p:nvGrpSpPr>
              <p:grpSpPr>
                <a:xfrm>
                  <a:off x="6713095" y="1400331"/>
                  <a:ext cx="1752600" cy="1905000"/>
                  <a:chOff x="5029200" y="1371600"/>
                  <a:chExt cx="1752600" cy="1905000"/>
                </a:xfrm>
              </p:grpSpPr>
              <p:sp>
                <p:nvSpPr>
                  <p:cNvPr id="1523" name="4-Point Star 505">
                    <a:extLst>
                      <a:ext uri="{FF2B5EF4-FFF2-40B4-BE49-F238E27FC236}">
                        <a16:creationId xmlns:a16="http://schemas.microsoft.com/office/drawing/2014/main" id="{B1736DF9-50D1-1A4F-D62A-A77A406E306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4" name="4-Point Star 547">
                    <a:extLst>
                      <a:ext uri="{FF2B5EF4-FFF2-40B4-BE49-F238E27FC236}">
                        <a16:creationId xmlns:a16="http://schemas.microsoft.com/office/drawing/2014/main" id="{F9E29572-1114-B809-4D45-D34ABC82A161}"/>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7" name="Group 20">
                  <a:extLst>
                    <a:ext uri="{FF2B5EF4-FFF2-40B4-BE49-F238E27FC236}">
                      <a16:creationId xmlns:a16="http://schemas.microsoft.com/office/drawing/2014/main" id="{EEC362CF-AE07-24A1-89D7-B7AAB227A899}"/>
                    </a:ext>
                  </a:extLst>
                </p:cNvPr>
                <p:cNvGrpSpPr/>
                <p:nvPr/>
              </p:nvGrpSpPr>
              <p:grpSpPr>
                <a:xfrm>
                  <a:off x="8404486" y="1389088"/>
                  <a:ext cx="1752600" cy="1905000"/>
                  <a:chOff x="5029200" y="1371600"/>
                  <a:chExt cx="1752600" cy="1905000"/>
                </a:xfrm>
              </p:grpSpPr>
              <p:sp>
                <p:nvSpPr>
                  <p:cNvPr id="1521" name="4-Point Star 544">
                    <a:extLst>
                      <a:ext uri="{FF2B5EF4-FFF2-40B4-BE49-F238E27FC236}">
                        <a16:creationId xmlns:a16="http://schemas.microsoft.com/office/drawing/2014/main" id="{A9AE0246-BB21-9B29-565F-BBD0ACFCACED}"/>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2" name="4-Point Star 504">
                    <a:extLst>
                      <a:ext uri="{FF2B5EF4-FFF2-40B4-BE49-F238E27FC236}">
                        <a16:creationId xmlns:a16="http://schemas.microsoft.com/office/drawing/2014/main" id="{031B2D4A-6868-A80A-CAC0-270E9F0F5EFD}"/>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8" name="Group 23">
                  <a:extLst>
                    <a:ext uri="{FF2B5EF4-FFF2-40B4-BE49-F238E27FC236}">
                      <a16:creationId xmlns:a16="http://schemas.microsoft.com/office/drawing/2014/main" id="{7712ADAF-FAFE-E130-A29B-C480E2F5DAAC}"/>
                    </a:ext>
                  </a:extLst>
                </p:cNvPr>
                <p:cNvGrpSpPr/>
                <p:nvPr/>
              </p:nvGrpSpPr>
              <p:grpSpPr>
                <a:xfrm>
                  <a:off x="10068393" y="1389089"/>
                  <a:ext cx="1752600" cy="1905000"/>
                  <a:chOff x="5029200" y="1371600"/>
                  <a:chExt cx="1752600" cy="1905000"/>
                </a:xfrm>
              </p:grpSpPr>
              <p:sp>
                <p:nvSpPr>
                  <p:cNvPr id="1519" name="4-Point Star 27">
                    <a:extLst>
                      <a:ext uri="{FF2B5EF4-FFF2-40B4-BE49-F238E27FC236}">
                        <a16:creationId xmlns:a16="http://schemas.microsoft.com/office/drawing/2014/main" id="{90536B6A-0A2A-2F75-496F-8014B64830E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0" name="4-Point Star 543">
                    <a:extLst>
                      <a:ext uri="{FF2B5EF4-FFF2-40B4-BE49-F238E27FC236}">
                        <a16:creationId xmlns:a16="http://schemas.microsoft.com/office/drawing/2014/main" id="{36EBB08F-5021-BD15-D84D-8A9319DC6FC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09" name="Rounded Rectangle 532">
                <a:extLst>
                  <a:ext uri="{FF2B5EF4-FFF2-40B4-BE49-F238E27FC236}">
                    <a16:creationId xmlns:a16="http://schemas.microsoft.com/office/drawing/2014/main" id="{1FB16CF2-E98E-66C0-7FD4-359F2341A84A}"/>
                  </a:ext>
                </a:extLst>
              </p:cNvPr>
              <p:cNvSpPr/>
              <p:nvPr/>
            </p:nvSpPr>
            <p:spPr>
              <a:xfrm>
                <a:off x="1460292" y="2438400"/>
                <a:ext cx="533400" cy="228600"/>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0" name="Rounded Rectangle 533">
                <a:extLst>
                  <a:ext uri="{FF2B5EF4-FFF2-40B4-BE49-F238E27FC236}">
                    <a16:creationId xmlns:a16="http://schemas.microsoft.com/office/drawing/2014/main" id="{72F8DA8F-BAA4-498D-CF47-271D9B94361B}"/>
                  </a:ext>
                </a:extLst>
              </p:cNvPr>
              <p:cNvSpPr/>
              <p:nvPr/>
            </p:nvSpPr>
            <p:spPr>
              <a:xfrm>
                <a:off x="1447800" y="2881859"/>
                <a:ext cx="545892" cy="242341"/>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1" name="Cloud 493">
                <a:extLst>
                  <a:ext uri="{FF2B5EF4-FFF2-40B4-BE49-F238E27FC236}">
                    <a16:creationId xmlns:a16="http://schemas.microsoft.com/office/drawing/2014/main" id="{9B3E256A-DC3D-ABAF-2587-B44D464D94F8}"/>
                  </a:ext>
                </a:extLst>
              </p:cNvPr>
              <p:cNvSpPr/>
              <p:nvPr/>
            </p:nvSpPr>
            <p:spPr>
              <a:xfrm>
                <a:off x="1155492" y="381000"/>
                <a:ext cx="1143000" cy="457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2" name="Cloud 494">
                <a:extLst>
                  <a:ext uri="{FF2B5EF4-FFF2-40B4-BE49-F238E27FC236}">
                    <a16:creationId xmlns:a16="http://schemas.microsoft.com/office/drawing/2014/main" id="{AB642F0B-2148-A4A6-88A5-3C4D6923DED5}"/>
                  </a:ext>
                </a:extLst>
              </p:cNvPr>
              <p:cNvSpPr/>
              <p:nvPr/>
            </p:nvSpPr>
            <p:spPr>
              <a:xfrm rot="5799345">
                <a:off x="619539" y="867262"/>
                <a:ext cx="1143000" cy="57979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3" name="Cloud 495">
                <a:extLst>
                  <a:ext uri="{FF2B5EF4-FFF2-40B4-BE49-F238E27FC236}">
                    <a16:creationId xmlns:a16="http://schemas.microsoft.com/office/drawing/2014/main" id="{CAE27437-281F-D659-3FE3-94F37ADA7B46}"/>
                  </a:ext>
                </a:extLst>
              </p:cNvPr>
              <p:cNvSpPr/>
              <p:nvPr/>
            </p:nvSpPr>
            <p:spPr>
              <a:xfrm rot="5799345">
                <a:off x="1332146" y="1533361"/>
                <a:ext cx="844105" cy="734169"/>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4" name="Oval 1513">
                <a:extLst>
                  <a:ext uri="{FF2B5EF4-FFF2-40B4-BE49-F238E27FC236}">
                    <a16:creationId xmlns:a16="http://schemas.microsoft.com/office/drawing/2014/main" id="{AE7996DB-D44A-6BFA-AF16-9F47419529E2}"/>
                  </a:ext>
                </a:extLst>
              </p:cNvPr>
              <p:cNvSpPr/>
              <p:nvPr/>
            </p:nvSpPr>
            <p:spPr>
              <a:xfrm>
                <a:off x="1618874" y="1631744"/>
                <a:ext cx="413541" cy="2664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527">
              <a:extLst>
                <a:ext uri="{FF2B5EF4-FFF2-40B4-BE49-F238E27FC236}">
                  <a16:creationId xmlns:a16="http://schemas.microsoft.com/office/drawing/2014/main" id="{71693A16-B081-8ED6-E87C-8F25428A47B7}"/>
                </a:ext>
              </a:extLst>
            </p:cNvPr>
            <p:cNvGrpSpPr/>
            <p:nvPr/>
          </p:nvGrpSpPr>
          <p:grpSpPr>
            <a:xfrm>
              <a:off x="4012565" y="285115"/>
              <a:ext cx="960755" cy="1695450"/>
              <a:chOff x="869243" y="304800"/>
              <a:chExt cx="3111707" cy="6095999"/>
            </a:xfrm>
          </p:grpSpPr>
          <p:sp>
            <p:nvSpPr>
              <p:cNvPr id="1463" name="Cloud 1462">
                <a:extLst>
                  <a:ext uri="{FF2B5EF4-FFF2-40B4-BE49-F238E27FC236}">
                    <a16:creationId xmlns:a16="http://schemas.microsoft.com/office/drawing/2014/main" id="{95DB85E0-6CA5-993B-752F-145F022E79C8}"/>
                  </a:ext>
                </a:extLst>
              </p:cNvPr>
              <p:cNvSpPr/>
              <p:nvPr/>
            </p:nvSpPr>
            <p:spPr>
              <a:xfrm>
                <a:off x="2729163" y="879231"/>
                <a:ext cx="904374" cy="148340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4" name="Cloud 1463">
                <a:extLst>
                  <a:ext uri="{FF2B5EF4-FFF2-40B4-BE49-F238E27FC236}">
                    <a16:creationId xmlns:a16="http://schemas.microsoft.com/office/drawing/2014/main" id="{B8B8F81C-6A01-C476-F7B7-29A29B8C212A}"/>
                  </a:ext>
                </a:extLst>
              </p:cNvPr>
              <p:cNvSpPr/>
              <p:nvPr/>
            </p:nvSpPr>
            <p:spPr>
              <a:xfrm rot="19357175">
                <a:off x="2414968" y="304800"/>
                <a:ext cx="1029224" cy="148340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5" name="Cloud 1464">
                <a:extLst>
                  <a:ext uri="{FF2B5EF4-FFF2-40B4-BE49-F238E27FC236}">
                    <a16:creationId xmlns:a16="http://schemas.microsoft.com/office/drawing/2014/main" id="{04CD0DC5-15B8-039B-6962-4E220D67E70F}"/>
                  </a:ext>
                </a:extLst>
              </p:cNvPr>
              <p:cNvSpPr/>
              <p:nvPr/>
            </p:nvSpPr>
            <p:spPr>
              <a:xfrm rot="1400185">
                <a:off x="1253647" y="528425"/>
                <a:ext cx="1029224" cy="148340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6" name="Oval 1465">
                <a:extLst>
                  <a:ext uri="{FF2B5EF4-FFF2-40B4-BE49-F238E27FC236}">
                    <a16:creationId xmlns:a16="http://schemas.microsoft.com/office/drawing/2014/main" id="{81C66384-9F46-BA65-6006-2D2C5C4D7C90}"/>
                  </a:ext>
                </a:extLst>
              </p:cNvPr>
              <p:cNvSpPr/>
              <p:nvPr/>
            </p:nvSpPr>
            <p:spPr>
              <a:xfrm rot="6128217">
                <a:off x="2599910" y="5789497"/>
                <a:ext cx="508459" cy="714146"/>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7" name="Oval 1466">
                <a:extLst>
                  <a:ext uri="{FF2B5EF4-FFF2-40B4-BE49-F238E27FC236}">
                    <a16:creationId xmlns:a16="http://schemas.microsoft.com/office/drawing/2014/main" id="{BFB77FE4-064E-7F0D-2898-600C90A65A43}"/>
                  </a:ext>
                </a:extLst>
              </p:cNvPr>
              <p:cNvSpPr/>
              <p:nvPr/>
            </p:nvSpPr>
            <p:spPr>
              <a:xfrm rot="4472555">
                <a:off x="1932241" y="5770418"/>
                <a:ext cx="465798" cy="750592"/>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8" name="Trapezoid 1467">
                <a:extLst>
                  <a:ext uri="{FF2B5EF4-FFF2-40B4-BE49-F238E27FC236}">
                    <a16:creationId xmlns:a16="http://schemas.microsoft.com/office/drawing/2014/main" id="{0B558C91-B6BF-5931-00C1-E1A15FDAE788}"/>
                  </a:ext>
                </a:extLst>
              </p:cNvPr>
              <p:cNvSpPr/>
              <p:nvPr/>
            </p:nvSpPr>
            <p:spPr>
              <a:xfrm>
                <a:off x="1378185" y="2713826"/>
                <a:ext cx="2298855" cy="3371400"/>
              </a:xfrm>
              <a:prstGeom prst="trapezoi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9" name="Oval 1468">
                <a:extLst>
                  <a:ext uri="{FF2B5EF4-FFF2-40B4-BE49-F238E27FC236}">
                    <a16:creationId xmlns:a16="http://schemas.microsoft.com/office/drawing/2014/main" id="{EB17CFB3-0B22-1E8A-7592-1B2E0FD521F6}"/>
                  </a:ext>
                </a:extLst>
              </p:cNvPr>
              <p:cNvSpPr/>
              <p:nvPr/>
            </p:nvSpPr>
            <p:spPr>
              <a:xfrm rot="2901859">
                <a:off x="1021687" y="3731146"/>
                <a:ext cx="519750" cy="82463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0" name="Oval 1469">
                <a:extLst>
                  <a:ext uri="{FF2B5EF4-FFF2-40B4-BE49-F238E27FC236}">
                    <a16:creationId xmlns:a16="http://schemas.microsoft.com/office/drawing/2014/main" id="{AF10FB0C-D927-8DE4-8A7C-B8D4943C7D48}"/>
                  </a:ext>
                </a:extLst>
              </p:cNvPr>
              <p:cNvSpPr/>
              <p:nvPr/>
            </p:nvSpPr>
            <p:spPr>
              <a:xfrm rot="20226769">
                <a:off x="3383265" y="3887342"/>
                <a:ext cx="530504" cy="655912"/>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Trapezoid 1470">
                <a:extLst>
                  <a:ext uri="{FF2B5EF4-FFF2-40B4-BE49-F238E27FC236}">
                    <a16:creationId xmlns:a16="http://schemas.microsoft.com/office/drawing/2014/main" id="{26F9D25D-8727-E0F0-CB46-F682BBDCD43F}"/>
                  </a:ext>
                </a:extLst>
              </p:cNvPr>
              <p:cNvSpPr/>
              <p:nvPr/>
            </p:nvSpPr>
            <p:spPr>
              <a:xfrm rot="1442139">
                <a:off x="1296254" y="2512351"/>
                <a:ext cx="641134" cy="1766454"/>
              </a:xfrm>
              <a:prstGeom prst="trapezoi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2" name="Trapezoid 1471">
                <a:extLst>
                  <a:ext uri="{FF2B5EF4-FFF2-40B4-BE49-F238E27FC236}">
                    <a16:creationId xmlns:a16="http://schemas.microsoft.com/office/drawing/2014/main" id="{C789211B-4717-F643-47E8-1E33E16828FE}"/>
                  </a:ext>
                </a:extLst>
              </p:cNvPr>
              <p:cNvSpPr/>
              <p:nvPr/>
            </p:nvSpPr>
            <p:spPr>
              <a:xfrm rot="20249249">
                <a:off x="3044709" y="2514369"/>
                <a:ext cx="641134" cy="1766454"/>
              </a:xfrm>
              <a:prstGeom prst="trapezoi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3" name="Trapezoid 1472">
                <a:extLst>
                  <a:ext uri="{FF2B5EF4-FFF2-40B4-BE49-F238E27FC236}">
                    <a16:creationId xmlns:a16="http://schemas.microsoft.com/office/drawing/2014/main" id="{F916A860-39A4-B346-A053-46C4CD333251}"/>
                  </a:ext>
                </a:extLst>
              </p:cNvPr>
              <p:cNvSpPr/>
              <p:nvPr/>
            </p:nvSpPr>
            <p:spPr>
              <a:xfrm rot="21277925">
                <a:off x="2785040" y="2606313"/>
                <a:ext cx="608984" cy="3435274"/>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 name="Moon 1473">
                <a:extLst>
                  <a:ext uri="{FF2B5EF4-FFF2-40B4-BE49-F238E27FC236}">
                    <a16:creationId xmlns:a16="http://schemas.microsoft.com/office/drawing/2014/main" id="{5C4E64B6-641D-3AC0-B226-CE9BE904BEC5}"/>
                  </a:ext>
                </a:extLst>
              </p:cNvPr>
              <p:cNvSpPr/>
              <p:nvPr/>
            </p:nvSpPr>
            <p:spPr>
              <a:xfrm rot="15844898">
                <a:off x="1724582" y="2490478"/>
                <a:ext cx="1545422" cy="1442498"/>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5" name="Moon 1474">
                <a:extLst>
                  <a:ext uri="{FF2B5EF4-FFF2-40B4-BE49-F238E27FC236}">
                    <a16:creationId xmlns:a16="http://schemas.microsoft.com/office/drawing/2014/main" id="{4BC1EA37-3DFA-2BE0-87D2-84B54C3CB28F}"/>
                  </a:ext>
                </a:extLst>
              </p:cNvPr>
              <p:cNvSpPr/>
              <p:nvPr/>
            </p:nvSpPr>
            <p:spPr>
              <a:xfrm rot="16400088">
                <a:off x="1876544" y="2731632"/>
                <a:ext cx="1139136" cy="1430567"/>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6" name="Moon 1475">
                <a:extLst>
                  <a:ext uri="{FF2B5EF4-FFF2-40B4-BE49-F238E27FC236}">
                    <a16:creationId xmlns:a16="http://schemas.microsoft.com/office/drawing/2014/main" id="{15D331A8-B1D7-CD56-E543-1B4FED19B757}"/>
                  </a:ext>
                </a:extLst>
              </p:cNvPr>
              <p:cNvSpPr/>
              <p:nvPr/>
            </p:nvSpPr>
            <p:spPr>
              <a:xfrm rot="16400088">
                <a:off x="2122759" y="2827936"/>
                <a:ext cx="649347" cy="1412732"/>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7" name="Oval 1476">
                <a:extLst>
                  <a:ext uri="{FF2B5EF4-FFF2-40B4-BE49-F238E27FC236}">
                    <a16:creationId xmlns:a16="http://schemas.microsoft.com/office/drawing/2014/main" id="{A0A1B03E-8FE1-CAF5-E8E0-AEBAC53643C8}"/>
                  </a:ext>
                </a:extLst>
              </p:cNvPr>
              <p:cNvSpPr/>
              <p:nvPr/>
            </p:nvSpPr>
            <p:spPr>
              <a:xfrm>
                <a:off x="1608711" y="824958"/>
                <a:ext cx="1679932" cy="227064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8" name="Cloud 1477">
                <a:extLst>
                  <a:ext uri="{FF2B5EF4-FFF2-40B4-BE49-F238E27FC236}">
                    <a16:creationId xmlns:a16="http://schemas.microsoft.com/office/drawing/2014/main" id="{96AA09CF-1B43-426F-F6FB-464DBC15BCC5}"/>
                  </a:ext>
                </a:extLst>
              </p:cNvPr>
              <p:cNvSpPr/>
              <p:nvPr/>
            </p:nvSpPr>
            <p:spPr>
              <a:xfrm rot="17055069">
                <a:off x="1823944" y="162547"/>
                <a:ext cx="1031674" cy="147988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9" name="Cloud 1478">
                <a:extLst>
                  <a:ext uri="{FF2B5EF4-FFF2-40B4-BE49-F238E27FC236}">
                    <a16:creationId xmlns:a16="http://schemas.microsoft.com/office/drawing/2014/main" id="{A6246E32-8EB4-D3B9-A1E0-5670E7A09E5F}"/>
                  </a:ext>
                </a:extLst>
              </p:cNvPr>
              <p:cNvSpPr/>
              <p:nvPr/>
            </p:nvSpPr>
            <p:spPr>
              <a:xfrm>
                <a:off x="1907005" y="2280226"/>
                <a:ext cx="1136352" cy="98893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0" name="Oval 1479">
                <a:extLst>
                  <a:ext uri="{FF2B5EF4-FFF2-40B4-BE49-F238E27FC236}">
                    <a16:creationId xmlns:a16="http://schemas.microsoft.com/office/drawing/2014/main" id="{920AE662-5FA4-C662-0F4E-2D0AE414C481}"/>
                  </a:ext>
                </a:extLst>
              </p:cNvPr>
              <p:cNvSpPr/>
              <p:nvPr/>
            </p:nvSpPr>
            <p:spPr>
              <a:xfrm>
                <a:off x="2153653" y="2445049"/>
                <a:ext cx="585789" cy="32021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1" name="Rectangle 1480">
                <a:extLst>
                  <a:ext uri="{FF2B5EF4-FFF2-40B4-BE49-F238E27FC236}">
                    <a16:creationId xmlns:a16="http://schemas.microsoft.com/office/drawing/2014/main" id="{F3EDFCBF-021E-AE90-B3F2-44E6165302AE}"/>
                  </a:ext>
                </a:extLst>
              </p:cNvPr>
              <p:cNvSpPr/>
              <p:nvPr/>
            </p:nvSpPr>
            <p:spPr>
              <a:xfrm rot="21215670">
                <a:off x="2901344" y="5460467"/>
                <a:ext cx="564019" cy="253057"/>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2" name="Rectangle 1481">
                <a:extLst>
                  <a:ext uri="{FF2B5EF4-FFF2-40B4-BE49-F238E27FC236}">
                    <a16:creationId xmlns:a16="http://schemas.microsoft.com/office/drawing/2014/main" id="{53C92882-3B65-FD25-EF89-DB1197ED051F}"/>
                  </a:ext>
                </a:extLst>
              </p:cNvPr>
              <p:cNvSpPr/>
              <p:nvPr/>
            </p:nvSpPr>
            <p:spPr>
              <a:xfrm rot="21215670">
                <a:off x="2907187" y="5038525"/>
                <a:ext cx="488987" cy="279905"/>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3" name="Rectangle 1482">
                <a:extLst>
                  <a:ext uri="{FF2B5EF4-FFF2-40B4-BE49-F238E27FC236}">
                    <a16:creationId xmlns:a16="http://schemas.microsoft.com/office/drawing/2014/main" id="{21DED647-4926-E490-BE93-2EC3B71423D5}"/>
                  </a:ext>
                </a:extLst>
              </p:cNvPr>
              <p:cNvSpPr/>
              <p:nvPr/>
            </p:nvSpPr>
            <p:spPr>
              <a:xfrm rot="21215670">
                <a:off x="2886751" y="4628571"/>
                <a:ext cx="475781" cy="210469"/>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4" name="Group 34">
                <a:extLst>
                  <a:ext uri="{FF2B5EF4-FFF2-40B4-BE49-F238E27FC236}">
                    <a16:creationId xmlns:a16="http://schemas.microsoft.com/office/drawing/2014/main" id="{24381D52-79FB-2734-3ACD-270BF430EA67}"/>
                  </a:ext>
                </a:extLst>
              </p:cNvPr>
              <p:cNvGrpSpPr/>
              <p:nvPr/>
            </p:nvGrpSpPr>
            <p:grpSpPr>
              <a:xfrm>
                <a:off x="1371600" y="5486400"/>
                <a:ext cx="1611443" cy="590264"/>
                <a:chOff x="4343400" y="1905000"/>
                <a:chExt cx="2892972" cy="1143000"/>
              </a:xfrm>
              <a:solidFill>
                <a:srgbClr val="F3D497"/>
              </a:solidFill>
            </p:grpSpPr>
            <p:sp>
              <p:nvSpPr>
                <p:cNvPr id="1491" name="Quad Arrow Callout 28">
                  <a:extLst>
                    <a:ext uri="{FF2B5EF4-FFF2-40B4-BE49-F238E27FC236}">
                      <a16:creationId xmlns:a16="http://schemas.microsoft.com/office/drawing/2014/main" id="{4B28FE41-B871-270A-B89F-1EAA8695164B}"/>
                    </a:ext>
                  </a:extLst>
                </p:cNvPr>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2" name="Quad Arrow Callout 29">
                  <a:extLst>
                    <a:ext uri="{FF2B5EF4-FFF2-40B4-BE49-F238E27FC236}">
                      <a16:creationId xmlns:a16="http://schemas.microsoft.com/office/drawing/2014/main" id="{3DAF591B-690B-890A-FF6A-8653A41DD9AF}"/>
                    </a:ext>
                  </a:extLst>
                </p:cNvPr>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3" name="Quad Arrow Callout 516">
                  <a:extLst>
                    <a:ext uri="{FF2B5EF4-FFF2-40B4-BE49-F238E27FC236}">
                      <a16:creationId xmlns:a16="http://schemas.microsoft.com/office/drawing/2014/main" id="{402EA619-A2F2-3580-4CE7-D16ECB59DDFA}"/>
                    </a:ext>
                  </a:extLst>
                </p:cNvPr>
                <p:cNvSpPr/>
                <p:nvPr/>
              </p:nvSpPr>
              <p:spPr>
                <a:xfrm>
                  <a:off x="61722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5" name="Group 35">
                <a:extLst>
                  <a:ext uri="{FF2B5EF4-FFF2-40B4-BE49-F238E27FC236}">
                    <a16:creationId xmlns:a16="http://schemas.microsoft.com/office/drawing/2014/main" id="{FE71AE53-85F6-464B-4903-E03BA0517312}"/>
                  </a:ext>
                </a:extLst>
              </p:cNvPr>
              <p:cNvGrpSpPr/>
              <p:nvPr/>
            </p:nvGrpSpPr>
            <p:grpSpPr>
              <a:xfrm rot="19800181">
                <a:off x="3262405" y="3875651"/>
                <a:ext cx="718545" cy="321447"/>
                <a:chOff x="4343400" y="1905000"/>
                <a:chExt cx="1978572" cy="1143000"/>
              </a:xfrm>
              <a:solidFill>
                <a:srgbClr val="F3D497"/>
              </a:solidFill>
            </p:grpSpPr>
            <p:sp>
              <p:nvSpPr>
                <p:cNvPr id="1489" name="Quad Arrow Callout 512">
                  <a:extLst>
                    <a:ext uri="{FF2B5EF4-FFF2-40B4-BE49-F238E27FC236}">
                      <a16:creationId xmlns:a16="http://schemas.microsoft.com/office/drawing/2014/main" id="{143DF6C2-61D6-5BF4-BB99-C516234EDB6A}"/>
                    </a:ext>
                  </a:extLst>
                </p:cNvPr>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0" name="Quad Arrow Callout 513">
                  <a:extLst>
                    <a:ext uri="{FF2B5EF4-FFF2-40B4-BE49-F238E27FC236}">
                      <a16:creationId xmlns:a16="http://schemas.microsoft.com/office/drawing/2014/main" id="{92DD30E7-3BDD-DA3A-EE6D-52B0DB49C1D9}"/>
                    </a:ext>
                  </a:extLst>
                </p:cNvPr>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6" name="Group 39">
                <a:extLst>
                  <a:ext uri="{FF2B5EF4-FFF2-40B4-BE49-F238E27FC236}">
                    <a16:creationId xmlns:a16="http://schemas.microsoft.com/office/drawing/2014/main" id="{79411E4A-AE48-4133-F058-D4242B793ADA}"/>
                  </a:ext>
                </a:extLst>
              </p:cNvPr>
              <p:cNvGrpSpPr/>
              <p:nvPr/>
            </p:nvGrpSpPr>
            <p:grpSpPr>
              <a:xfrm rot="1249093">
                <a:off x="955780" y="3864669"/>
                <a:ext cx="754699" cy="371495"/>
                <a:chOff x="4343400" y="1905000"/>
                <a:chExt cx="1978572" cy="1143000"/>
              </a:xfrm>
              <a:solidFill>
                <a:srgbClr val="F3D497"/>
              </a:solidFill>
            </p:grpSpPr>
            <p:sp>
              <p:nvSpPr>
                <p:cNvPr id="1487" name="Quad Arrow Callout 510">
                  <a:extLst>
                    <a:ext uri="{FF2B5EF4-FFF2-40B4-BE49-F238E27FC236}">
                      <a16:creationId xmlns:a16="http://schemas.microsoft.com/office/drawing/2014/main" id="{C9B34562-E2BE-3705-F138-2656534EBBB4}"/>
                    </a:ext>
                  </a:extLst>
                </p:cNvPr>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8" name="Quad Arrow Callout 511">
                  <a:extLst>
                    <a:ext uri="{FF2B5EF4-FFF2-40B4-BE49-F238E27FC236}">
                      <a16:creationId xmlns:a16="http://schemas.microsoft.com/office/drawing/2014/main" id="{8013FAC5-B4F1-5F13-6C72-418120F1ABA4}"/>
                    </a:ext>
                  </a:extLst>
                </p:cNvPr>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91">
              <a:extLst>
                <a:ext uri="{FF2B5EF4-FFF2-40B4-BE49-F238E27FC236}">
                  <a16:creationId xmlns:a16="http://schemas.microsoft.com/office/drawing/2014/main" id="{8574462A-AD33-0156-65FE-12F27BC9007F}"/>
                </a:ext>
              </a:extLst>
            </p:cNvPr>
            <p:cNvGrpSpPr/>
            <p:nvPr/>
          </p:nvGrpSpPr>
          <p:grpSpPr>
            <a:xfrm>
              <a:off x="3616960" y="963295"/>
              <a:ext cx="847725" cy="1888383"/>
              <a:chOff x="949038" y="838201"/>
              <a:chExt cx="2214084" cy="4807874"/>
            </a:xfrm>
          </p:grpSpPr>
          <p:sp>
            <p:nvSpPr>
              <p:cNvPr id="1379" name="Oval 1378">
                <a:extLst>
                  <a:ext uri="{FF2B5EF4-FFF2-40B4-BE49-F238E27FC236}">
                    <a16:creationId xmlns:a16="http://schemas.microsoft.com/office/drawing/2014/main" id="{5ABADBD4-F291-5900-809B-6FE1C6DA101B}"/>
                  </a:ext>
                </a:extLst>
              </p:cNvPr>
              <p:cNvSpPr/>
              <p:nvPr/>
            </p:nvSpPr>
            <p:spPr>
              <a:xfrm rot="649721" flipH="1">
                <a:off x="2013362" y="5240566"/>
                <a:ext cx="666155" cy="405509"/>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0" name="Oval 1379">
                <a:extLst>
                  <a:ext uri="{FF2B5EF4-FFF2-40B4-BE49-F238E27FC236}">
                    <a16:creationId xmlns:a16="http://schemas.microsoft.com/office/drawing/2014/main" id="{362387D1-F1EE-0FE0-013B-907AF7766E6E}"/>
                  </a:ext>
                </a:extLst>
              </p:cNvPr>
              <p:cNvSpPr/>
              <p:nvPr/>
            </p:nvSpPr>
            <p:spPr>
              <a:xfrm rot="649721" flipH="1">
                <a:off x="1403761" y="5240566"/>
                <a:ext cx="666155" cy="405509"/>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1" name="Trapezoid 1380">
                <a:extLst>
                  <a:ext uri="{FF2B5EF4-FFF2-40B4-BE49-F238E27FC236}">
                    <a16:creationId xmlns:a16="http://schemas.microsoft.com/office/drawing/2014/main" id="{59D56468-F9E1-1D5D-8882-B374B5F0E733}"/>
                  </a:ext>
                </a:extLst>
              </p:cNvPr>
              <p:cNvSpPr/>
              <p:nvPr/>
            </p:nvSpPr>
            <p:spPr>
              <a:xfrm flipH="1">
                <a:off x="1295400" y="2438400"/>
                <a:ext cx="1554334" cy="296366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 name="Oval 1381">
                <a:extLst>
                  <a:ext uri="{FF2B5EF4-FFF2-40B4-BE49-F238E27FC236}">
                    <a16:creationId xmlns:a16="http://schemas.microsoft.com/office/drawing/2014/main" id="{30A2032C-3E3A-7B20-6FB6-F226132124C3}"/>
                  </a:ext>
                </a:extLst>
              </p:cNvPr>
              <p:cNvSpPr/>
              <p:nvPr/>
            </p:nvSpPr>
            <p:spPr>
              <a:xfrm rot="6724914" flipH="1">
                <a:off x="811957" y="3462930"/>
                <a:ext cx="666155" cy="39199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3" name="Oval 1382">
                <a:extLst>
                  <a:ext uri="{FF2B5EF4-FFF2-40B4-BE49-F238E27FC236}">
                    <a16:creationId xmlns:a16="http://schemas.microsoft.com/office/drawing/2014/main" id="{0CAB7D13-2AA4-61C4-40BB-D2DAFDBBD6EC}"/>
                  </a:ext>
                </a:extLst>
              </p:cNvPr>
              <p:cNvSpPr/>
              <p:nvPr/>
            </p:nvSpPr>
            <p:spPr>
              <a:xfrm rot="3549535" flipH="1">
                <a:off x="2596757" y="3442199"/>
                <a:ext cx="666155" cy="39199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4" name="Trapezoid 1383">
                <a:extLst>
                  <a:ext uri="{FF2B5EF4-FFF2-40B4-BE49-F238E27FC236}">
                    <a16:creationId xmlns:a16="http://schemas.microsoft.com/office/drawing/2014/main" id="{99242F32-1633-1EF9-C21E-4A5BB2D30D5F}"/>
                  </a:ext>
                </a:extLst>
              </p:cNvPr>
              <p:cNvSpPr/>
              <p:nvPr/>
            </p:nvSpPr>
            <p:spPr>
              <a:xfrm rot="1217087" flipH="1">
                <a:off x="1145212" y="2348349"/>
                <a:ext cx="596675" cy="1301615"/>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5" name="Trapezoid 1384">
                <a:extLst>
                  <a:ext uri="{FF2B5EF4-FFF2-40B4-BE49-F238E27FC236}">
                    <a16:creationId xmlns:a16="http://schemas.microsoft.com/office/drawing/2014/main" id="{EF4FC949-6913-04AA-51DD-218FCDACF01B}"/>
                  </a:ext>
                </a:extLst>
              </p:cNvPr>
              <p:cNvSpPr/>
              <p:nvPr/>
            </p:nvSpPr>
            <p:spPr>
              <a:xfrm rot="20382913">
                <a:off x="2375775" y="2355258"/>
                <a:ext cx="649515" cy="1348794"/>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6" name="Cloud 1385">
                <a:extLst>
                  <a:ext uri="{FF2B5EF4-FFF2-40B4-BE49-F238E27FC236}">
                    <a16:creationId xmlns:a16="http://schemas.microsoft.com/office/drawing/2014/main" id="{714E5562-525B-CA04-068A-994E93C16A1D}"/>
                  </a:ext>
                </a:extLst>
              </p:cNvPr>
              <p:cNvSpPr/>
              <p:nvPr/>
            </p:nvSpPr>
            <p:spPr>
              <a:xfrm rot="671737">
                <a:off x="1015697" y="1253487"/>
                <a:ext cx="679260" cy="146148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7" name="Cloud 1386">
                <a:extLst>
                  <a:ext uri="{FF2B5EF4-FFF2-40B4-BE49-F238E27FC236}">
                    <a16:creationId xmlns:a16="http://schemas.microsoft.com/office/drawing/2014/main" id="{399651EA-FE44-037D-3A18-B3DEF057A0FB}"/>
                  </a:ext>
                </a:extLst>
              </p:cNvPr>
              <p:cNvSpPr/>
              <p:nvPr/>
            </p:nvSpPr>
            <p:spPr>
              <a:xfrm rot="20706537">
                <a:off x="2386670" y="1320019"/>
                <a:ext cx="776452" cy="1335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8" name="Trapezoid 1387">
                <a:extLst>
                  <a:ext uri="{FF2B5EF4-FFF2-40B4-BE49-F238E27FC236}">
                    <a16:creationId xmlns:a16="http://schemas.microsoft.com/office/drawing/2014/main" id="{42B7FA9C-7EF4-482D-8627-6DBEDFE57118}"/>
                  </a:ext>
                </a:extLst>
              </p:cNvPr>
              <p:cNvSpPr/>
              <p:nvPr/>
            </p:nvSpPr>
            <p:spPr>
              <a:xfrm flipH="1">
                <a:off x="1330050" y="2294138"/>
                <a:ext cx="1443485" cy="2582662"/>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9" name="Isosceles Triangle 1388">
                <a:extLst>
                  <a:ext uri="{FF2B5EF4-FFF2-40B4-BE49-F238E27FC236}">
                    <a16:creationId xmlns:a16="http://schemas.microsoft.com/office/drawing/2014/main" id="{52356928-EA48-8148-A643-42C53B94625A}"/>
                  </a:ext>
                </a:extLst>
              </p:cNvPr>
              <p:cNvSpPr/>
              <p:nvPr/>
            </p:nvSpPr>
            <p:spPr>
              <a:xfrm rot="10800000" flipH="1">
                <a:off x="1811213" y="2514114"/>
                <a:ext cx="481162" cy="659924"/>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0" name="Cloud 1389">
                <a:extLst>
                  <a:ext uri="{FF2B5EF4-FFF2-40B4-BE49-F238E27FC236}">
                    <a16:creationId xmlns:a16="http://schemas.microsoft.com/office/drawing/2014/main" id="{5BFD2CB4-E536-0AE2-C9BF-1E807D4302A9}"/>
                  </a:ext>
                </a:extLst>
              </p:cNvPr>
              <p:cNvSpPr/>
              <p:nvPr/>
            </p:nvSpPr>
            <p:spPr>
              <a:xfrm rot="16200000">
                <a:off x="1647905" y="409497"/>
                <a:ext cx="809896" cy="1667303"/>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1" name="Group 24">
                <a:extLst>
                  <a:ext uri="{FF2B5EF4-FFF2-40B4-BE49-F238E27FC236}">
                    <a16:creationId xmlns:a16="http://schemas.microsoft.com/office/drawing/2014/main" id="{A0A39CC3-2E78-40BC-6D31-1CD45473B28D}"/>
                  </a:ext>
                </a:extLst>
              </p:cNvPr>
              <p:cNvGrpSpPr/>
              <p:nvPr/>
            </p:nvGrpSpPr>
            <p:grpSpPr>
              <a:xfrm>
                <a:off x="1143000" y="2057400"/>
                <a:ext cx="1695267" cy="2438400"/>
                <a:chOff x="4553133" y="914400"/>
                <a:chExt cx="2152467" cy="3437344"/>
              </a:xfrm>
            </p:grpSpPr>
            <p:sp>
              <p:nvSpPr>
                <p:cNvPr id="1457" name="Double Wave 23">
                  <a:extLst>
                    <a:ext uri="{FF2B5EF4-FFF2-40B4-BE49-F238E27FC236}">
                      <a16:creationId xmlns:a16="http://schemas.microsoft.com/office/drawing/2014/main" id="{3D8692E0-760E-05E6-A7B5-A78F65695DA1}"/>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8" name="Group 16">
                  <a:extLst>
                    <a:ext uri="{FF2B5EF4-FFF2-40B4-BE49-F238E27FC236}">
                      <a16:creationId xmlns:a16="http://schemas.microsoft.com/office/drawing/2014/main" id="{94DCA992-D762-61F1-9135-73FA43A4EC37}"/>
                    </a:ext>
                  </a:extLst>
                </p:cNvPr>
                <p:cNvGrpSpPr/>
                <p:nvPr/>
              </p:nvGrpSpPr>
              <p:grpSpPr>
                <a:xfrm>
                  <a:off x="4724400" y="914400"/>
                  <a:ext cx="1981200" cy="2070031"/>
                  <a:chOff x="2624682" y="2226017"/>
                  <a:chExt cx="1981200" cy="2070031"/>
                </a:xfrm>
                <a:solidFill>
                  <a:srgbClr val="E0C13C"/>
                </a:solidFill>
              </p:grpSpPr>
              <p:sp>
                <p:nvSpPr>
                  <p:cNvPr id="1459" name="Pie 17">
                    <a:extLst>
                      <a:ext uri="{FF2B5EF4-FFF2-40B4-BE49-F238E27FC236}">
                        <a16:creationId xmlns:a16="http://schemas.microsoft.com/office/drawing/2014/main" id="{2A644B3E-50B0-89F7-FC40-56353CBE0510}"/>
                      </a:ext>
                    </a:extLst>
                  </p:cNvPr>
                  <p:cNvSpPr/>
                  <p:nvPr/>
                </p:nvSpPr>
                <p:spPr>
                  <a:xfrm rot="18695073">
                    <a:off x="2580266" y="2270433"/>
                    <a:ext cx="2070031" cy="1981200"/>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60" name="Group 5">
                    <a:extLst>
                      <a:ext uri="{FF2B5EF4-FFF2-40B4-BE49-F238E27FC236}">
                        <a16:creationId xmlns:a16="http://schemas.microsoft.com/office/drawing/2014/main" id="{6802DC58-5153-CE2F-A009-19EE7F181AB0}"/>
                      </a:ext>
                    </a:extLst>
                  </p:cNvPr>
                  <p:cNvGrpSpPr/>
                  <p:nvPr/>
                </p:nvGrpSpPr>
                <p:grpSpPr>
                  <a:xfrm>
                    <a:off x="2743200" y="2438400"/>
                    <a:ext cx="1683225" cy="1529540"/>
                    <a:chOff x="2740938" y="2438400"/>
                    <a:chExt cx="1683225" cy="1529540"/>
                  </a:xfrm>
                  <a:grpFill/>
                </p:grpSpPr>
                <p:sp>
                  <p:nvSpPr>
                    <p:cNvPr id="1461" name="Moon 3">
                      <a:extLst>
                        <a:ext uri="{FF2B5EF4-FFF2-40B4-BE49-F238E27FC236}">
                          <a16:creationId xmlns:a16="http://schemas.microsoft.com/office/drawing/2014/main" id="{AE605D55-B954-BDFD-4BC8-31E3C736759D}"/>
                        </a:ext>
                      </a:extLst>
                    </p:cNvPr>
                    <p:cNvSpPr/>
                    <p:nvPr/>
                  </p:nvSpPr>
                  <p:spPr>
                    <a:xfrm rot="16200000">
                      <a:off x="2905503" y="2449280"/>
                      <a:ext cx="1354095" cy="1683225"/>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2" name="Moon 20">
                      <a:extLst>
                        <a:ext uri="{FF2B5EF4-FFF2-40B4-BE49-F238E27FC236}">
                          <a16:creationId xmlns:a16="http://schemas.microsoft.com/office/drawing/2014/main" id="{3E96AD5A-B6D4-230B-FE89-24B9216C5CC6}"/>
                        </a:ext>
                      </a:extLst>
                    </p:cNvPr>
                    <p:cNvSpPr/>
                    <p:nvPr/>
                  </p:nvSpPr>
                  <p:spPr>
                    <a:xfrm rot="16200000">
                      <a:off x="3009901" y="2171700"/>
                      <a:ext cx="1066800" cy="1600199"/>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392" name="Oval 1391">
                <a:extLst>
                  <a:ext uri="{FF2B5EF4-FFF2-40B4-BE49-F238E27FC236}">
                    <a16:creationId xmlns:a16="http://schemas.microsoft.com/office/drawing/2014/main" id="{B8D7FADE-CE34-AA30-4C50-84609B34E5DE}"/>
                  </a:ext>
                </a:extLst>
              </p:cNvPr>
              <p:cNvSpPr/>
              <p:nvPr/>
            </p:nvSpPr>
            <p:spPr>
              <a:xfrm flipH="1">
                <a:off x="1443324" y="974294"/>
                <a:ext cx="1330212" cy="164980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3" name="Group 58">
                <a:extLst>
                  <a:ext uri="{FF2B5EF4-FFF2-40B4-BE49-F238E27FC236}">
                    <a16:creationId xmlns:a16="http://schemas.microsoft.com/office/drawing/2014/main" id="{5BF7B637-0E08-180E-4683-D0514EFEC577}"/>
                  </a:ext>
                </a:extLst>
              </p:cNvPr>
              <p:cNvGrpSpPr/>
              <p:nvPr/>
            </p:nvGrpSpPr>
            <p:grpSpPr>
              <a:xfrm>
                <a:off x="1236689" y="4868055"/>
                <a:ext cx="1586459" cy="585867"/>
                <a:chOff x="3810000" y="1677648"/>
                <a:chExt cx="4705061" cy="1827552"/>
              </a:xfrm>
            </p:grpSpPr>
            <p:grpSp>
              <p:nvGrpSpPr>
                <p:cNvPr id="1427" name="Group 37">
                  <a:extLst>
                    <a:ext uri="{FF2B5EF4-FFF2-40B4-BE49-F238E27FC236}">
                      <a16:creationId xmlns:a16="http://schemas.microsoft.com/office/drawing/2014/main" id="{47EF2C6E-0262-451E-DFFA-C5F867FAA929}"/>
                    </a:ext>
                  </a:extLst>
                </p:cNvPr>
                <p:cNvGrpSpPr/>
                <p:nvPr/>
              </p:nvGrpSpPr>
              <p:grpSpPr>
                <a:xfrm>
                  <a:off x="3810000" y="1828800"/>
                  <a:ext cx="1776984" cy="1676400"/>
                  <a:chOff x="3810000" y="1828800"/>
                  <a:chExt cx="4038600" cy="3810000"/>
                </a:xfrm>
              </p:grpSpPr>
              <p:sp>
                <p:nvSpPr>
                  <p:cNvPr id="1448" name="Half Frame 1447">
                    <a:extLst>
                      <a:ext uri="{FF2B5EF4-FFF2-40B4-BE49-F238E27FC236}">
                        <a16:creationId xmlns:a16="http://schemas.microsoft.com/office/drawing/2014/main" id="{0F500E10-F129-BE0E-40BD-47CC934528B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9" name="Half Frame 1448">
                    <a:extLst>
                      <a:ext uri="{FF2B5EF4-FFF2-40B4-BE49-F238E27FC236}">
                        <a16:creationId xmlns:a16="http://schemas.microsoft.com/office/drawing/2014/main" id="{B92BA7B1-BC1C-ADB7-CCAE-73CDBB01576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0" name="Half Frame 1449">
                    <a:extLst>
                      <a:ext uri="{FF2B5EF4-FFF2-40B4-BE49-F238E27FC236}">
                        <a16:creationId xmlns:a16="http://schemas.microsoft.com/office/drawing/2014/main" id="{F4378B86-7FFD-0F9D-C32F-42E9CE963560}"/>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1" name="Half Frame 1450">
                    <a:extLst>
                      <a:ext uri="{FF2B5EF4-FFF2-40B4-BE49-F238E27FC236}">
                        <a16:creationId xmlns:a16="http://schemas.microsoft.com/office/drawing/2014/main" id="{838F0D4C-8BC8-ADC3-603F-33C8B3A1276C}"/>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2" name="Donut 475">
                    <a:extLst>
                      <a:ext uri="{FF2B5EF4-FFF2-40B4-BE49-F238E27FC236}">
                        <a16:creationId xmlns:a16="http://schemas.microsoft.com/office/drawing/2014/main" id="{AC38CAF4-3F1B-6113-91F4-162FC55D835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3" name="Diamond 1452">
                    <a:extLst>
                      <a:ext uri="{FF2B5EF4-FFF2-40B4-BE49-F238E27FC236}">
                        <a16:creationId xmlns:a16="http://schemas.microsoft.com/office/drawing/2014/main" id="{FD8EB8B1-0431-42FE-8498-115C07E70D08}"/>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4" name="Diamond 1453">
                    <a:extLst>
                      <a:ext uri="{FF2B5EF4-FFF2-40B4-BE49-F238E27FC236}">
                        <a16:creationId xmlns:a16="http://schemas.microsoft.com/office/drawing/2014/main" id="{E8F24FEC-04F8-9959-A077-42D19CCC6477}"/>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5" name="Diamond 1454">
                    <a:extLst>
                      <a:ext uri="{FF2B5EF4-FFF2-40B4-BE49-F238E27FC236}">
                        <a16:creationId xmlns:a16="http://schemas.microsoft.com/office/drawing/2014/main" id="{E6582E87-DF4C-2257-8762-86435559AF3C}"/>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6" name="Diamond 1455">
                    <a:extLst>
                      <a:ext uri="{FF2B5EF4-FFF2-40B4-BE49-F238E27FC236}">
                        <a16:creationId xmlns:a16="http://schemas.microsoft.com/office/drawing/2014/main" id="{B82F8624-F6B6-1681-032F-46E56A0763FE}"/>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8" name="Group 38">
                  <a:extLst>
                    <a:ext uri="{FF2B5EF4-FFF2-40B4-BE49-F238E27FC236}">
                      <a16:creationId xmlns:a16="http://schemas.microsoft.com/office/drawing/2014/main" id="{AE3DD087-1A23-8D7A-0106-20762D36F6BC}"/>
                    </a:ext>
                  </a:extLst>
                </p:cNvPr>
                <p:cNvGrpSpPr/>
                <p:nvPr/>
              </p:nvGrpSpPr>
              <p:grpSpPr>
                <a:xfrm>
                  <a:off x="5314014" y="1757596"/>
                  <a:ext cx="1776984" cy="1676400"/>
                  <a:chOff x="3810000" y="1828800"/>
                  <a:chExt cx="4038600" cy="3810000"/>
                </a:xfrm>
              </p:grpSpPr>
              <p:sp>
                <p:nvSpPr>
                  <p:cNvPr id="1439" name="Half Frame 1438">
                    <a:extLst>
                      <a:ext uri="{FF2B5EF4-FFF2-40B4-BE49-F238E27FC236}">
                        <a16:creationId xmlns:a16="http://schemas.microsoft.com/office/drawing/2014/main" id="{BD5DB0BC-B03A-AA3A-4732-CB45B6C52A3B}"/>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0" name="Half Frame 1439">
                    <a:extLst>
                      <a:ext uri="{FF2B5EF4-FFF2-40B4-BE49-F238E27FC236}">
                        <a16:creationId xmlns:a16="http://schemas.microsoft.com/office/drawing/2014/main" id="{FEF56DE1-DF58-8FF0-BDE3-E8C544F26A0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1" name="Half Frame 1440">
                    <a:extLst>
                      <a:ext uri="{FF2B5EF4-FFF2-40B4-BE49-F238E27FC236}">
                        <a16:creationId xmlns:a16="http://schemas.microsoft.com/office/drawing/2014/main" id="{FA84F606-D50F-366C-29BD-2019F0FAFDE3}"/>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2" name="Half Frame 1441">
                    <a:extLst>
                      <a:ext uri="{FF2B5EF4-FFF2-40B4-BE49-F238E27FC236}">
                        <a16:creationId xmlns:a16="http://schemas.microsoft.com/office/drawing/2014/main" id="{CCA60653-C04A-B8C6-1B0C-BA425ABDD0D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3" name="Donut 466">
                    <a:extLst>
                      <a:ext uri="{FF2B5EF4-FFF2-40B4-BE49-F238E27FC236}">
                        <a16:creationId xmlns:a16="http://schemas.microsoft.com/office/drawing/2014/main" id="{9B22C752-04A8-4F56-B370-44160838129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4" name="Diamond 1443">
                    <a:extLst>
                      <a:ext uri="{FF2B5EF4-FFF2-40B4-BE49-F238E27FC236}">
                        <a16:creationId xmlns:a16="http://schemas.microsoft.com/office/drawing/2014/main" id="{7E9F09CA-65D2-09A8-12D0-39E17176DD02}"/>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5" name="Diamond 1444">
                    <a:extLst>
                      <a:ext uri="{FF2B5EF4-FFF2-40B4-BE49-F238E27FC236}">
                        <a16:creationId xmlns:a16="http://schemas.microsoft.com/office/drawing/2014/main" id="{E8769428-492F-204F-4708-B1088C23792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 name="Diamond 1445">
                    <a:extLst>
                      <a:ext uri="{FF2B5EF4-FFF2-40B4-BE49-F238E27FC236}">
                        <a16:creationId xmlns:a16="http://schemas.microsoft.com/office/drawing/2014/main" id="{AAA4C5C6-96D7-FEB0-080E-F9253F959CD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7" name="Diamond 1446">
                    <a:extLst>
                      <a:ext uri="{FF2B5EF4-FFF2-40B4-BE49-F238E27FC236}">
                        <a16:creationId xmlns:a16="http://schemas.microsoft.com/office/drawing/2014/main" id="{F3EF8F39-D158-109C-52D8-0544C919592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9" name="Group 48">
                  <a:extLst>
                    <a:ext uri="{FF2B5EF4-FFF2-40B4-BE49-F238E27FC236}">
                      <a16:creationId xmlns:a16="http://schemas.microsoft.com/office/drawing/2014/main" id="{58C4E2D2-63DF-1470-B6B0-8DAEDEECC0B2}"/>
                    </a:ext>
                  </a:extLst>
                </p:cNvPr>
                <p:cNvGrpSpPr/>
                <p:nvPr/>
              </p:nvGrpSpPr>
              <p:grpSpPr>
                <a:xfrm>
                  <a:off x="6738077" y="1677648"/>
                  <a:ext cx="1776984" cy="1676400"/>
                  <a:chOff x="3810000" y="1828800"/>
                  <a:chExt cx="4038600" cy="3810000"/>
                </a:xfrm>
              </p:grpSpPr>
              <p:sp>
                <p:nvSpPr>
                  <p:cNvPr id="1430" name="Half Frame 1429">
                    <a:extLst>
                      <a:ext uri="{FF2B5EF4-FFF2-40B4-BE49-F238E27FC236}">
                        <a16:creationId xmlns:a16="http://schemas.microsoft.com/office/drawing/2014/main" id="{35854EDF-301E-928B-9093-051E1F7B5DE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1" name="Half Frame 50">
                    <a:extLst>
                      <a:ext uri="{FF2B5EF4-FFF2-40B4-BE49-F238E27FC236}">
                        <a16:creationId xmlns:a16="http://schemas.microsoft.com/office/drawing/2014/main" id="{532C1EA3-9AA5-DE39-85A3-890A2167571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2" name="Half Frame 51">
                    <a:extLst>
                      <a:ext uri="{FF2B5EF4-FFF2-40B4-BE49-F238E27FC236}">
                        <a16:creationId xmlns:a16="http://schemas.microsoft.com/office/drawing/2014/main" id="{04CB188F-89E2-FB08-6654-04DC15EBD46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3" name="Half Frame 52">
                    <a:extLst>
                      <a:ext uri="{FF2B5EF4-FFF2-40B4-BE49-F238E27FC236}">
                        <a16:creationId xmlns:a16="http://schemas.microsoft.com/office/drawing/2014/main" id="{3B8F81BA-5A52-DFE0-7A1C-32C6B0D588A6}"/>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4" name="Donut 457">
                    <a:extLst>
                      <a:ext uri="{FF2B5EF4-FFF2-40B4-BE49-F238E27FC236}">
                        <a16:creationId xmlns:a16="http://schemas.microsoft.com/office/drawing/2014/main" id="{426833C5-8701-7162-80E1-74F6157BABC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5" name="Diamond 1434">
                    <a:extLst>
                      <a:ext uri="{FF2B5EF4-FFF2-40B4-BE49-F238E27FC236}">
                        <a16:creationId xmlns:a16="http://schemas.microsoft.com/office/drawing/2014/main" id="{0FC2F1BA-D077-4892-79FA-26D0B8742E6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6" name="Diamond 1435">
                    <a:extLst>
                      <a:ext uri="{FF2B5EF4-FFF2-40B4-BE49-F238E27FC236}">
                        <a16:creationId xmlns:a16="http://schemas.microsoft.com/office/drawing/2014/main" id="{518FE8F2-0F21-8C0D-9FFE-E831EF47AB5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7" name="Diamond 1436">
                    <a:extLst>
                      <a:ext uri="{FF2B5EF4-FFF2-40B4-BE49-F238E27FC236}">
                        <a16:creationId xmlns:a16="http://schemas.microsoft.com/office/drawing/2014/main" id="{07694540-BC79-C7D9-36ED-F2A772C05A4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8" name="Diamond 1437">
                    <a:extLst>
                      <a:ext uri="{FF2B5EF4-FFF2-40B4-BE49-F238E27FC236}">
                        <a16:creationId xmlns:a16="http://schemas.microsoft.com/office/drawing/2014/main" id="{CF24BF94-3798-D04C-F8A8-928A0D05166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94" name="Group 90">
                <a:extLst>
                  <a:ext uri="{FF2B5EF4-FFF2-40B4-BE49-F238E27FC236}">
                    <a16:creationId xmlns:a16="http://schemas.microsoft.com/office/drawing/2014/main" id="{BF9BDC94-6833-B303-D5BF-3DDFE3AD5999}"/>
                  </a:ext>
                </a:extLst>
              </p:cNvPr>
              <p:cNvGrpSpPr/>
              <p:nvPr/>
            </p:nvGrpSpPr>
            <p:grpSpPr>
              <a:xfrm>
                <a:off x="1140502" y="1128010"/>
                <a:ext cx="1722619" cy="206116"/>
                <a:chOff x="3733800" y="723275"/>
                <a:chExt cx="1930420" cy="585867"/>
              </a:xfrm>
            </p:grpSpPr>
            <p:sp>
              <p:nvSpPr>
                <p:cNvPr id="1395" name="Rounded Rectangle 15">
                  <a:extLst>
                    <a:ext uri="{FF2B5EF4-FFF2-40B4-BE49-F238E27FC236}">
                      <a16:creationId xmlns:a16="http://schemas.microsoft.com/office/drawing/2014/main" id="{452F6C3E-7756-C5A7-374D-4F24627B9F86}"/>
                    </a:ext>
                  </a:extLst>
                </p:cNvPr>
                <p:cNvSpPr/>
                <p:nvPr/>
              </p:nvSpPr>
              <p:spPr>
                <a:xfrm>
                  <a:off x="3733800" y="762000"/>
                  <a:ext cx="1930420" cy="533400"/>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6" name="Group 59">
                  <a:extLst>
                    <a:ext uri="{FF2B5EF4-FFF2-40B4-BE49-F238E27FC236}">
                      <a16:creationId xmlns:a16="http://schemas.microsoft.com/office/drawing/2014/main" id="{39F29BED-0B6E-961E-A77F-311EEE63C67C}"/>
                    </a:ext>
                  </a:extLst>
                </p:cNvPr>
                <p:cNvGrpSpPr/>
                <p:nvPr/>
              </p:nvGrpSpPr>
              <p:grpSpPr>
                <a:xfrm rot="228535">
                  <a:off x="3889947" y="723275"/>
                  <a:ext cx="1586459" cy="585867"/>
                  <a:chOff x="3810000" y="1677648"/>
                  <a:chExt cx="4705061" cy="1827552"/>
                </a:xfrm>
              </p:grpSpPr>
              <p:grpSp>
                <p:nvGrpSpPr>
                  <p:cNvPr id="1397" name="Group 37">
                    <a:extLst>
                      <a:ext uri="{FF2B5EF4-FFF2-40B4-BE49-F238E27FC236}">
                        <a16:creationId xmlns:a16="http://schemas.microsoft.com/office/drawing/2014/main" id="{819F9FEC-23C0-AC9B-C07E-B9020D4C8855}"/>
                      </a:ext>
                    </a:extLst>
                  </p:cNvPr>
                  <p:cNvGrpSpPr/>
                  <p:nvPr/>
                </p:nvGrpSpPr>
                <p:grpSpPr>
                  <a:xfrm>
                    <a:off x="3810000" y="1828800"/>
                    <a:ext cx="1776984" cy="1676400"/>
                    <a:chOff x="3810000" y="1828800"/>
                    <a:chExt cx="4038600" cy="3810000"/>
                  </a:xfrm>
                </p:grpSpPr>
                <p:sp>
                  <p:nvSpPr>
                    <p:cNvPr id="1418" name="Half Frame 1417">
                      <a:extLst>
                        <a:ext uri="{FF2B5EF4-FFF2-40B4-BE49-F238E27FC236}">
                          <a16:creationId xmlns:a16="http://schemas.microsoft.com/office/drawing/2014/main" id="{EF1709F6-88A5-8D18-523C-CB95BC67EA95}"/>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9" name="Half Frame 1418">
                      <a:extLst>
                        <a:ext uri="{FF2B5EF4-FFF2-40B4-BE49-F238E27FC236}">
                          <a16:creationId xmlns:a16="http://schemas.microsoft.com/office/drawing/2014/main" id="{B3CD0E92-A466-C5C2-FCF7-712E615F12A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0" name="Half Frame 1419">
                      <a:extLst>
                        <a:ext uri="{FF2B5EF4-FFF2-40B4-BE49-F238E27FC236}">
                          <a16:creationId xmlns:a16="http://schemas.microsoft.com/office/drawing/2014/main" id="{DD3A39F6-0FD7-4F6F-420A-E493472BC41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1" name="Half Frame 1420">
                      <a:extLst>
                        <a:ext uri="{FF2B5EF4-FFF2-40B4-BE49-F238E27FC236}">
                          <a16:creationId xmlns:a16="http://schemas.microsoft.com/office/drawing/2014/main" id="{1AA284BD-6CBF-150D-E7FA-E062814DFC91}"/>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2" name="Donut 445">
                      <a:extLst>
                        <a:ext uri="{FF2B5EF4-FFF2-40B4-BE49-F238E27FC236}">
                          <a16:creationId xmlns:a16="http://schemas.microsoft.com/office/drawing/2014/main" id="{DCE4627E-7E8D-5CAC-80E5-572A0375160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3" name="Diamond 1422">
                      <a:extLst>
                        <a:ext uri="{FF2B5EF4-FFF2-40B4-BE49-F238E27FC236}">
                          <a16:creationId xmlns:a16="http://schemas.microsoft.com/office/drawing/2014/main" id="{A7D90680-1E24-E455-99AA-D793F1C31F1D}"/>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4" name="Diamond 1423">
                      <a:extLst>
                        <a:ext uri="{FF2B5EF4-FFF2-40B4-BE49-F238E27FC236}">
                          <a16:creationId xmlns:a16="http://schemas.microsoft.com/office/drawing/2014/main" id="{932CA8C1-F866-8B5E-40DA-C58118278CDB}"/>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5" name="Diamond 1424">
                      <a:extLst>
                        <a:ext uri="{FF2B5EF4-FFF2-40B4-BE49-F238E27FC236}">
                          <a16:creationId xmlns:a16="http://schemas.microsoft.com/office/drawing/2014/main" id="{986D1364-FA59-B5EF-FCC1-92A91A6761C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6" name="Diamond 1425">
                      <a:extLst>
                        <a:ext uri="{FF2B5EF4-FFF2-40B4-BE49-F238E27FC236}">
                          <a16:creationId xmlns:a16="http://schemas.microsoft.com/office/drawing/2014/main" id="{A1346947-A5CC-DA89-38EE-E376BF64FA9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8" name="Group 38">
                    <a:extLst>
                      <a:ext uri="{FF2B5EF4-FFF2-40B4-BE49-F238E27FC236}">
                        <a16:creationId xmlns:a16="http://schemas.microsoft.com/office/drawing/2014/main" id="{BD50F837-1F43-785B-A858-FFACF1CF0629}"/>
                      </a:ext>
                    </a:extLst>
                  </p:cNvPr>
                  <p:cNvGrpSpPr/>
                  <p:nvPr/>
                </p:nvGrpSpPr>
                <p:grpSpPr>
                  <a:xfrm>
                    <a:off x="5314014" y="1757596"/>
                    <a:ext cx="1776984" cy="1676400"/>
                    <a:chOff x="3810000" y="1828800"/>
                    <a:chExt cx="4038600" cy="3810000"/>
                  </a:xfrm>
                </p:grpSpPr>
                <p:sp>
                  <p:nvSpPr>
                    <p:cNvPr id="1409" name="Half Frame 1408">
                      <a:extLst>
                        <a:ext uri="{FF2B5EF4-FFF2-40B4-BE49-F238E27FC236}">
                          <a16:creationId xmlns:a16="http://schemas.microsoft.com/office/drawing/2014/main" id="{4743016D-4310-7FC2-9F2B-0AA3E0D48C7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0" name="Half Frame 1409">
                      <a:extLst>
                        <a:ext uri="{FF2B5EF4-FFF2-40B4-BE49-F238E27FC236}">
                          <a16:creationId xmlns:a16="http://schemas.microsoft.com/office/drawing/2014/main" id="{DAFF290A-1169-483F-28A8-1D5FC3B0DE5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1" name="Half Frame 1410">
                      <a:extLst>
                        <a:ext uri="{FF2B5EF4-FFF2-40B4-BE49-F238E27FC236}">
                          <a16:creationId xmlns:a16="http://schemas.microsoft.com/office/drawing/2014/main" id="{70607E69-369E-1502-2252-2355EB7097B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2" name="Half Frame 1411">
                      <a:extLst>
                        <a:ext uri="{FF2B5EF4-FFF2-40B4-BE49-F238E27FC236}">
                          <a16:creationId xmlns:a16="http://schemas.microsoft.com/office/drawing/2014/main" id="{643E0E50-A0A7-05CD-ACB7-153936A2170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3" name="Donut 436">
                      <a:extLst>
                        <a:ext uri="{FF2B5EF4-FFF2-40B4-BE49-F238E27FC236}">
                          <a16:creationId xmlns:a16="http://schemas.microsoft.com/office/drawing/2014/main" id="{77888DB5-684D-CA20-C454-569349086CA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4" name="Diamond 1413">
                      <a:extLst>
                        <a:ext uri="{FF2B5EF4-FFF2-40B4-BE49-F238E27FC236}">
                          <a16:creationId xmlns:a16="http://schemas.microsoft.com/office/drawing/2014/main" id="{97250BEF-2AEC-7EDF-248B-728F9BFB806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5" name="Diamond 1414">
                      <a:extLst>
                        <a:ext uri="{FF2B5EF4-FFF2-40B4-BE49-F238E27FC236}">
                          <a16:creationId xmlns:a16="http://schemas.microsoft.com/office/drawing/2014/main" id="{B2E45B20-3C82-3A90-CDBE-5DC405CE6D53}"/>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6" name="Diamond 1415">
                      <a:extLst>
                        <a:ext uri="{FF2B5EF4-FFF2-40B4-BE49-F238E27FC236}">
                          <a16:creationId xmlns:a16="http://schemas.microsoft.com/office/drawing/2014/main" id="{C8BE8316-C6AE-58C3-30C9-6E7F731626F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7" name="Diamond 1416">
                      <a:extLst>
                        <a:ext uri="{FF2B5EF4-FFF2-40B4-BE49-F238E27FC236}">
                          <a16:creationId xmlns:a16="http://schemas.microsoft.com/office/drawing/2014/main" id="{96381BC1-A27A-058D-ADD2-F561E6C8828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9" name="Group 48">
                    <a:extLst>
                      <a:ext uri="{FF2B5EF4-FFF2-40B4-BE49-F238E27FC236}">
                        <a16:creationId xmlns:a16="http://schemas.microsoft.com/office/drawing/2014/main" id="{BE500C0F-58B5-C15E-FA5F-57C3DE6B7150}"/>
                      </a:ext>
                    </a:extLst>
                  </p:cNvPr>
                  <p:cNvGrpSpPr/>
                  <p:nvPr/>
                </p:nvGrpSpPr>
                <p:grpSpPr>
                  <a:xfrm>
                    <a:off x="6738077" y="1677648"/>
                    <a:ext cx="1776984" cy="1676400"/>
                    <a:chOff x="3810000" y="1828800"/>
                    <a:chExt cx="4038600" cy="3810000"/>
                  </a:xfrm>
                </p:grpSpPr>
                <p:sp>
                  <p:nvSpPr>
                    <p:cNvPr id="1400" name="Half Frame 1399">
                      <a:extLst>
                        <a:ext uri="{FF2B5EF4-FFF2-40B4-BE49-F238E27FC236}">
                          <a16:creationId xmlns:a16="http://schemas.microsoft.com/office/drawing/2014/main" id="{5C592B96-4CA9-B5F9-C58C-B8C8C3A6F94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1" name="Half Frame 1400">
                      <a:extLst>
                        <a:ext uri="{FF2B5EF4-FFF2-40B4-BE49-F238E27FC236}">
                          <a16:creationId xmlns:a16="http://schemas.microsoft.com/office/drawing/2014/main" id="{16AF1C1B-F850-F0A4-E66F-5FB3D416CF84}"/>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2" name="Half Frame 1401">
                      <a:extLst>
                        <a:ext uri="{FF2B5EF4-FFF2-40B4-BE49-F238E27FC236}">
                          <a16:creationId xmlns:a16="http://schemas.microsoft.com/office/drawing/2014/main" id="{3F6909F0-FE4B-526E-5C9C-5966AA75F88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3" name="Half Frame 1402">
                      <a:extLst>
                        <a:ext uri="{FF2B5EF4-FFF2-40B4-BE49-F238E27FC236}">
                          <a16:creationId xmlns:a16="http://schemas.microsoft.com/office/drawing/2014/main" id="{181FAF4A-8EBE-2A0A-9FB5-D49077B5520C}"/>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4" name="Donut 427">
                      <a:extLst>
                        <a:ext uri="{FF2B5EF4-FFF2-40B4-BE49-F238E27FC236}">
                          <a16:creationId xmlns:a16="http://schemas.microsoft.com/office/drawing/2014/main" id="{B60B7564-5872-191E-78BF-2E768526DD77}"/>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5" name="Diamond 1404">
                      <a:extLst>
                        <a:ext uri="{FF2B5EF4-FFF2-40B4-BE49-F238E27FC236}">
                          <a16:creationId xmlns:a16="http://schemas.microsoft.com/office/drawing/2014/main" id="{E9494C9E-5114-988F-9191-F626BFC666B1}"/>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6" name="Diamond 1405">
                      <a:extLst>
                        <a:ext uri="{FF2B5EF4-FFF2-40B4-BE49-F238E27FC236}">
                          <a16:creationId xmlns:a16="http://schemas.microsoft.com/office/drawing/2014/main" id="{E82F12D3-3FB3-AB59-E22D-BC48BFCB775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7" name="Diamond 1406">
                      <a:extLst>
                        <a:ext uri="{FF2B5EF4-FFF2-40B4-BE49-F238E27FC236}">
                          <a16:creationId xmlns:a16="http://schemas.microsoft.com/office/drawing/2014/main" id="{75F78B46-FEF1-142D-B058-4FF67D13D085}"/>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8" name="Diamond 1407">
                      <a:extLst>
                        <a:ext uri="{FF2B5EF4-FFF2-40B4-BE49-F238E27FC236}">
                          <a16:creationId xmlns:a16="http://schemas.microsoft.com/office/drawing/2014/main" id="{206F5683-7600-5EAC-668C-044D7F4990AE}"/>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2" name="Group 301">
              <a:extLst>
                <a:ext uri="{FF2B5EF4-FFF2-40B4-BE49-F238E27FC236}">
                  <a16:creationId xmlns:a16="http://schemas.microsoft.com/office/drawing/2014/main" id="{79D9F75A-85A8-10CA-1803-09FA9EAF5B7B}"/>
                </a:ext>
              </a:extLst>
            </p:cNvPr>
            <p:cNvGrpSpPr/>
            <p:nvPr/>
          </p:nvGrpSpPr>
          <p:grpSpPr>
            <a:xfrm>
              <a:off x="5425440" y="228600"/>
              <a:ext cx="904240" cy="1978025"/>
              <a:chOff x="3733800" y="304800"/>
              <a:chExt cx="2819400" cy="6294664"/>
            </a:xfrm>
          </p:grpSpPr>
          <p:grpSp>
            <p:nvGrpSpPr>
              <p:cNvPr id="1314" name="Group 115">
                <a:extLst>
                  <a:ext uri="{FF2B5EF4-FFF2-40B4-BE49-F238E27FC236}">
                    <a16:creationId xmlns:a16="http://schemas.microsoft.com/office/drawing/2014/main" id="{3282122C-93E1-C169-BE1E-1E3BD1A13208}"/>
                  </a:ext>
                </a:extLst>
              </p:cNvPr>
              <p:cNvGrpSpPr/>
              <p:nvPr/>
            </p:nvGrpSpPr>
            <p:grpSpPr>
              <a:xfrm>
                <a:off x="3733800" y="480624"/>
                <a:ext cx="2819400" cy="6118840"/>
                <a:chOff x="4343400" y="480624"/>
                <a:chExt cx="2819400" cy="6118840"/>
              </a:xfrm>
            </p:grpSpPr>
            <p:grpSp>
              <p:nvGrpSpPr>
                <p:cNvPr id="1325" name="Group 47">
                  <a:extLst>
                    <a:ext uri="{FF2B5EF4-FFF2-40B4-BE49-F238E27FC236}">
                      <a16:creationId xmlns:a16="http://schemas.microsoft.com/office/drawing/2014/main" id="{70FB9D10-29A2-E837-37B2-6A92183E9EA0}"/>
                    </a:ext>
                  </a:extLst>
                </p:cNvPr>
                <p:cNvGrpSpPr/>
                <p:nvPr/>
              </p:nvGrpSpPr>
              <p:grpSpPr>
                <a:xfrm rot="562843">
                  <a:off x="5615811" y="5865129"/>
                  <a:ext cx="656163" cy="734335"/>
                  <a:chOff x="6106804" y="4039302"/>
                  <a:chExt cx="666047" cy="774146"/>
                </a:xfrm>
              </p:grpSpPr>
              <p:sp>
                <p:nvSpPr>
                  <p:cNvPr id="1376" name="Oval 78">
                    <a:extLst>
                      <a:ext uri="{FF2B5EF4-FFF2-40B4-BE49-F238E27FC236}">
                        <a16:creationId xmlns:a16="http://schemas.microsoft.com/office/drawing/2014/main" id="{8085447B-F9FF-FF40-BF1F-EC47EA282A4E}"/>
                      </a:ext>
                    </a:extLst>
                  </p:cNvPr>
                  <p:cNvSpPr/>
                  <p:nvPr/>
                </p:nvSpPr>
                <p:spPr>
                  <a:xfrm rot="20163506">
                    <a:off x="6229710" y="4039302"/>
                    <a:ext cx="543141" cy="774146"/>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7" name="Oval 365">
                    <a:extLst>
                      <a:ext uri="{FF2B5EF4-FFF2-40B4-BE49-F238E27FC236}">
                        <a16:creationId xmlns:a16="http://schemas.microsoft.com/office/drawing/2014/main" id="{7B44D5F2-3690-7CA8-8A03-923C51EB7A5D}"/>
                      </a:ext>
                    </a:extLst>
                  </p:cNvPr>
                  <p:cNvSpPr/>
                  <p:nvPr/>
                </p:nvSpPr>
                <p:spPr>
                  <a:xfrm rot="20163506">
                    <a:off x="6387712" y="4392141"/>
                    <a:ext cx="362627" cy="3159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8" name="Oval 366">
                    <a:extLst>
                      <a:ext uri="{FF2B5EF4-FFF2-40B4-BE49-F238E27FC236}">
                        <a16:creationId xmlns:a16="http://schemas.microsoft.com/office/drawing/2014/main" id="{2156E78E-51C5-F2A0-23A5-12A81E593C4E}"/>
                      </a:ext>
                    </a:extLst>
                  </p:cNvPr>
                  <p:cNvSpPr/>
                  <p:nvPr/>
                </p:nvSpPr>
                <p:spPr>
                  <a:xfrm rot="20163506">
                    <a:off x="6106804" y="4062465"/>
                    <a:ext cx="528885" cy="2843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6" name="Group 47">
                  <a:extLst>
                    <a:ext uri="{FF2B5EF4-FFF2-40B4-BE49-F238E27FC236}">
                      <a16:creationId xmlns:a16="http://schemas.microsoft.com/office/drawing/2014/main" id="{42E3D5A8-DC85-11FA-532F-0FE444610D42}"/>
                    </a:ext>
                  </a:extLst>
                </p:cNvPr>
                <p:cNvGrpSpPr/>
                <p:nvPr/>
              </p:nvGrpSpPr>
              <p:grpSpPr>
                <a:xfrm rot="2613352">
                  <a:off x="5054860" y="5790578"/>
                  <a:ext cx="656163" cy="734335"/>
                  <a:chOff x="6106804" y="4039302"/>
                  <a:chExt cx="666047" cy="774146"/>
                </a:xfrm>
              </p:grpSpPr>
              <p:sp>
                <p:nvSpPr>
                  <p:cNvPr id="1373" name="Oval 75">
                    <a:extLst>
                      <a:ext uri="{FF2B5EF4-FFF2-40B4-BE49-F238E27FC236}">
                        <a16:creationId xmlns:a16="http://schemas.microsoft.com/office/drawing/2014/main" id="{15E20B2B-DC2E-FA15-4098-396BFBA5D6B9}"/>
                      </a:ext>
                    </a:extLst>
                  </p:cNvPr>
                  <p:cNvSpPr/>
                  <p:nvPr/>
                </p:nvSpPr>
                <p:spPr>
                  <a:xfrm rot="20163506">
                    <a:off x="6229710" y="4039302"/>
                    <a:ext cx="543141" cy="774146"/>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4" name="Oval 76">
                    <a:extLst>
                      <a:ext uri="{FF2B5EF4-FFF2-40B4-BE49-F238E27FC236}">
                        <a16:creationId xmlns:a16="http://schemas.microsoft.com/office/drawing/2014/main" id="{C276D591-EC5B-A7A5-528B-31985F903248}"/>
                      </a:ext>
                    </a:extLst>
                  </p:cNvPr>
                  <p:cNvSpPr/>
                  <p:nvPr/>
                </p:nvSpPr>
                <p:spPr>
                  <a:xfrm rot="20163506">
                    <a:off x="6387712" y="4392141"/>
                    <a:ext cx="362627" cy="3159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5" name="Oval 77">
                    <a:extLst>
                      <a:ext uri="{FF2B5EF4-FFF2-40B4-BE49-F238E27FC236}">
                        <a16:creationId xmlns:a16="http://schemas.microsoft.com/office/drawing/2014/main" id="{ED6EE429-766B-D267-59B7-B0C89DB8FBAF}"/>
                      </a:ext>
                    </a:extLst>
                  </p:cNvPr>
                  <p:cNvSpPr/>
                  <p:nvPr/>
                </p:nvSpPr>
                <p:spPr>
                  <a:xfrm rot="20163506">
                    <a:off x="6106804" y="4062465"/>
                    <a:ext cx="528885" cy="2843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27" name="Oval 1326">
                  <a:extLst>
                    <a:ext uri="{FF2B5EF4-FFF2-40B4-BE49-F238E27FC236}">
                      <a16:creationId xmlns:a16="http://schemas.microsoft.com/office/drawing/2014/main" id="{C8213897-DA62-5310-8CF2-F0B1025F98AB}"/>
                    </a:ext>
                  </a:extLst>
                </p:cNvPr>
                <p:cNvSpPr/>
                <p:nvPr/>
              </p:nvSpPr>
              <p:spPr>
                <a:xfrm>
                  <a:off x="6556093" y="3770974"/>
                  <a:ext cx="606707" cy="74414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8" name="Oval 1327">
                  <a:extLst>
                    <a:ext uri="{FF2B5EF4-FFF2-40B4-BE49-F238E27FC236}">
                      <a16:creationId xmlns:a16="http://schemas.microsoft.com/office/drawing/2014/main" id="{3C33A3E5-2C7B-A466-B1D3-EBC90E61E3A4}"/>
                    </a:ext>
                  </a:extLst>
                </p:cNvPr>
                <p:cNvSpPr/>
                <p:nvPr/>
              </p:nvSpPr>
              <p:spPr>
                <a:xfrm>
                  <a:off x="4343400" y="3733056"/>
                  <a:ext cx="606707" cy="74414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9" name="Trapezoid 1328">
                  <a:extLst>
                    <a:ext uri="{FF2B5EF4-FFF2-40B4-BE49-F238E27FC236}">
                      <a16:creationId xmlns:a16="http://schemas.microsoft.com/office/drawing/2014/main" id="{9DB32036-5C85-66BB-0D6F-F9E1210D9EAC}"/>
                    </a:ext>
                  </a:extLst>
                </p:cNvPr>
                <p:cNvSpPr/>
                <p:nvPr/>
              </p:nvSpPr>
              <p:spPr>
                <a:xfrm>
                  <a:off x="4822118" y="1795678"/>
                  <a:ext cx="1914880" cy="4239714"/>
                </a:xfrm>
                <a:prstGeom prst="trapezoid">
                  <a:avLst>
                    <a:gd name="adj" fmla="val 20902"/>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0" name="Trapezoid 1329">
                  <a:extLst>
                    <a:ext uri="{FF2B5EF4-FFF2-40B4-BE49-F238E27FC236}">
                      <a16:creationId xmlns:a16="http://schemas.microsoft.com/office/drawing/2014/main" id="{81A249BF-373E-7D8E-0AE2-E0C539757D88}"/>
                    </a:ext>
                  </a:extLst>
                </p:cNvPr>
                <p:cNvSpPr/>
                <p:nvPr/>
              </p:nvSpPr>
              <p:spPr>
                <a:xfrm rot="20431102">
                  <a:off x="5850405" y="2228881"/>
                  <a:ext cx="1054000" cy="2045206"/>
                </a:xfrm>
                <a:prstGeom prst="trapezoid">
                  <a:avLst>
                    <a:gd name="adj" fmla="val 20902"/>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 name="Trapezoid 1330">
                  <a:extLst>
                    <a:ext uri="{FF2B5EF4-FFF2-40B4-BE49-F238E27FC236}">
                      <a16:creationId xmlns:a16="http://schemas.microsoft.com/office/drawing/2014/main" id="{B6085B20-8B6F-9B4B-3BC7-087135EC00EC}"/>
                    </a:ext>
                  </a:extLst>
                </p:cNvPr>
                <p:cNvSpPr/>
                <p:nvPr/>
              </p:nvSpPr>
              <p:spPr>
                <a:xfrm rot="1195734">
                  <a:off x="4592689" y="2183852"/>
                  <a:ext cx="1054000" cy="2045206"/>
                </a:xfrm>
                <a:prstGeom prst="trapezoid">
                  <a:avLst>
                    <a:gd name="adj" fmla="val 20902"/>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 name="Trapezoid 1331">
                  <a:extLst>
                    <a:ext uri="{FF2B5EF4-FFF2-40B4-BE49-F238E27FC236}">
                      <a16:creationId xmlns:a16="http://schemas.microsoft.com/office/drawing/2014/main" id="{FFD20E61-4D40-EC21-61C2-0381B7835A32}"/>
                    </a:ext>
                  </a:extLst>
                </p:cNvPr>
                <p:cNvSpPr/>
                <p:nvPr/>
              </p:nvSpPr>
              <p:spPr>
                <a:xfrm>
                  <a:off x="4852885" y="2045701"/>
                  <a:ext cx="1801660" cy="3199337"/>
                </a:xfrm>
                <a:prstGeom prst="trapezoid">
                  <a:avLst>
                    <a:gd name="adj" fmla="val 20902"/>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 name="Trapezoid 1332">
                  <a:extLst>
                    <a:ext uri="{FF2B5EF4-FFF2-40B4-BE49-F238E27FC236}">
                      <a16:creationId xmlns:a16="http://schemas.microsoft.com/office/drawing/2014/main" id="{C02057DE-9920-63E3-B2FB-A481DBD2E4DB}"/>
                    </a:ext>
                  </a:extLst>
                </p:cNvPr>
                <p:cNvSpPr/>
                <p:nvPr/>
              </p:nvSpPr>
              <p:spPr>
                <a:xfrm rot="218695">
                  <a:off x="4871960" y="2153889"/>
                  <a:ext cx="813215" cy="3165968"/>
                </a:xfrm>
                <a:prstGeom prst="trapezoid">
                  <a:avLst>
                    <a:gd name="adj" fmla="val 20902"/>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 name="Trapezoid 1333">
                  <a:extLst>
                    <a:ext uri="{FF2B5EF4-FFF2-40B4-BE49-F238E27FC236}">
                      <a16:creationId xmlns:a16="http://schemas.microsoft.com/office/drawing/2014/main" id="{B270E919-04D1-4BA3-32D6-9966A928F836}"/>
                    </a:ext>
                  </a:extLst>
                </p:cNvPr>
                <p:cNvSpPr/>
                <p:nvPr/>
              </p:nvSpPr>
              <p:spPr>
                <a:xfrm rot="21332773">
                  <a:off x="5851670" y="2166584"/>
                  <a:ext cx="813215" cy="3155058"/>
                </a:xfrm>
                <a:prstGeom prst="trapezoid">
                  <a:avLst>
                    <a:gd name="adj" fmla="val 20902"/>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5" name="Oval 323">
                  <a:extLst>
                    <a:ext uri="{FF2B5EF4-FFF2-40B4-BE49-F238E27FC236}">
                      <a16:creationId xmlns:a16="http://schemas.microsoft.com/office/drawing/2014/main" id="{A715887F-50F1-830B-6462-BD2A0F851215}"/>
                    </a:ext>
                  </a:extLst>
                </p:cNvPr>
                <p:cNvSpPr/>
                <p:nvPr/>
              </p:nvSpPr>
              <p:spPr>
                <a:xfrm>
                  <a:off x="5211002" y="1343032"/>
                  <a:ext cx="1025125" cy="140889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6" name="Oval 324">
                  <a:extLst>
                    <a:ext uri="{FF2B5EF4-FFF2-40B4-BE49-F238E27FC236}">
                      <a16:creationId xmlns:a16="http://schemas.microsoft.com/office/drawing/2014/main" id="{D9307C89-5EA8-D78C-1FD9-D9E5454F194C}"/>
                    </a:ext>
                  </a:extLst>
                </p:cNvPr>
                <p:cNvSpPr/>
                <p:nvPr/>
              </p:nvSpPr>
              <p:spPr>
                <a:xfrm>
                  <a:off x="4957489" y="686576"/>
                  <a:ext cx="1576453" cy="173475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7" name="Cloud 1336">
                  <a:extLst>
                    <a:ext uri="{FF2B5EF4-FFF2-40B4-BE49-F238E27FC236}">
                      <a16:creationId xmlns:a16="http://schemas.microsoft.com/office/drawing/2014/main" id="{31D357DC-8D5C-B372-6691-28456BD16C0E}"/>
                    </a:ext>
                  </a:extLst>
                </p:cNvPr>
                <p:cNvSpPr/>
                <p:nvPr/>
              </p:nvSpPr>
              <p:spPr>
                <a:xfrm>
                  <a:off x="5257766" y="1915358"/>
                  <a:ext cx="900830" cy="1132642"/>
                </a:xfrm>
                <a:prstGeom prst="clou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8" name="Oval 1337">
                  <a:extLst>
                    <a:ext uri="{FF2B5EF4-FFF2-40B4-BE49-F238E27FC236}">
                      <a16:creationId xmlns:a16="http://schemas.microsoft.com/office/drawing/2014/main" id="{79DCA71B-688B-BB02-ECE1-0185F9E11577}"/>
                    </a:ext>
                  </a:extLst>
                </p:cNvPr>
                <p:cNvSpPr/>
                <p:nvPr/>
              </p:nvSpPr>
              <p:spPr>
                <a:xfrm>
                  <a:off x="5478051" y="2042146"/>
                  <a:ext cx="403650" cy="28794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9" name="Group 87">
                  <a:extLst>
                    <a:ext uri="{FF2B5EF4-FFF2-40B4-BE49-F238E27FC236}">
                      <a16:creationId xmlns:a16="http://schemas.microsoft.com/office/drawing/2014/main" id="{34743262-94C1-0A67-3D3C-7A11F7940206}"/>
                    </a:ext>
                  </a:extLst>
                </p:cNvPr>
                <p:cNvGrpSpPr/>
                <p:nvPr/>
              </p:nvGrpSpPr>
              <p:grpSpPr>
                <a:xfrm rot="19865083" flipH="1">
                  <a:off x="6048471" y="584063"/>
                  <a:ext cx="569975" cy="1560581"/>
                  <a:chOff x="7848600" y="914400"/>
                  <a:chExt cx="533400" cy="2438400"/>
                </a:xfrm>
                <a:solidFill>
                  <a:schemeClr val="accent6">
                    <a:lumMod val="50000"/>
                  </a:schemeClr>
                </a:solidFill>
              </p:grpSpPr>
              <p:sp>
                <p:nvSpPr>
                  <p:cNvPr id="1370" name="Moon 1369">
                    <a:extLst>
                      <a:ext uri="{FF2B5EF4-FFF2-40B4-BE49-F238E27FC236}">
                        <a16:creationId xmlns:a16="http://schemas.microsoft.com/office/drawing/2014/main" id="{E6BB3433-7C42-5164-1828-46900F17E902}"/>
                      </a:ext>
                    </a:extLst>
                  </p:cNvPr>
                  <p:cNvSpPr/>
                  <p:nvPr/>
                </p:nvSpPr>
                <p:spPr>
                  <a:xfrm rot="20700267">
                    <a:off x="7848600" y="914400"/>
                    <a:ext cx="533400" cy="24384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1" name="Moon 1370">
                    <a:extLst>
                      <a:ext uri="{FF2B5EF4-FFF2-40B4-BE49-F238E27FC236}">
                        <a16:creationId xmlns:a16="http://schemas.microsoft.com/office/drawing/2014/main" id="{01AF0271-6AD8-A9C1-E4CB-72F81B25DD71}"/>
                      </a:ext>
                    </a:extLst>
                  </p:cNvPr>
                  <p:cNvSpPr/>
                  <p:nvPr/>
                </p:nvSpPr>
                <p:spPr>
                  <a:xfrm rot="19916241">
                    <a:off x="7848600" y="1066800"/>
                    <a:ext cx="457200" cy="19050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 name="Oval 1371">
                    <a:extLst>
                      <a:ext uri="{FF2B5EF4-FFF2-40B4-BE49-F238E27FC236}">
                        <a16:creationId xmlns:a16="http://schemas.microsoft.com/office/drawing/2014/main" id="{CC8633A8-F931-7DA0-7DEC-AD0057F60FDF}"/>
                      </a:ext>
                    </a:extLst>
                  </p:cNvPr>
                  <p:cNvSpPr/>
                  <p:nvPr/>
                </p:nvSpPr>
                <p:spPr>
                  <a:xfrm>
                    <a:off x="7869616" y="1066799"/>
                    <a:ext cx="381061" cy="1828800"/>
                  </a:xfrm>
                  <a:prstGeom prst="ellipse">
                    <a:avLst/>
                  </a:prstGeom>
                  <a:solidFill>
                    <a:schemeClr val="accent2">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0" name="Group 86">
                  <a:extLst>
                    <a:ext uri="{FF2B5EF4-FFF2-40B4-BE49-F238E27FC236}">
                      <a16:creationId xmlns:a16="http://schemas.microsoft.com/office/drawing/2014/main" id="{0F565D99-8CC0-7B06-E563-A36F5C1F05D3}"/>
                    </a:ext>
                  </a:extLst>
                </p:cNvPr>
                <p:cNvGrpSpPr/>
                <p:nvPr/>
              </p:nvGrpSpPr>
              <p:grpSpPr>
                <a:xfrm rot="2107423">
                  <a:off x="4808244" y="480624"/>
                  <a:ext cx="651400" cy="1713554"/>
                  <a:chOff x="7772400" y="914400"/>
                  <a:chExt cx="609600" cy="2438400"/>
                </a:xfrm>
                <a:solidFill>
                  <a:schemeClr val="accent6">
                    <a:lumMod val="50000"/>
                  </a:schemeClr>
                </a:solidFill>
              </p:grpSpPr>
              <p:sp>
                <p:nvSpPr>
                  <p:cNvPr id="1367" name="Moon 355">
                    <a:extLst>
                      <a:ext uri="{FF2B5EF4-FFF2-40B4-BE49-F238E27FC236}">
                        <a16:creationId xmlns:a16="http://schemas.microsoft.com/office/drawing/2014/main" id="{008F7CDB-1DCD-4205-DF5D-88778D3EBEAD}"/>
                      </a:ext>
                    </a:extLst>
                  </p:cNvPr>
                  <p:cNvSpPr/>
                  <p:nvPr/>
                </p:nvSpPr>
                <p:spPr>
                  <a:xfrm rot="20700267">
                    <a:off x="7848600" y="914400"/>
                    <a:ext cx="533400" cy="24384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8" name="Moon 1367">
                    <a:extLst>
                      <a:ext uri="{FF2B5EF4-FFF2-40B4-BE49-F238E27FC236}">
                        <a16:creationId xmlns:a16="http://schemas.microsoft.com/office/drawing/2014/main" id="{735A6C8F-2663-3747-824E-0FA58AE2BEE2}"/>
                      </a:ext>
                    </a:extLst>
                  </p:cNvPr>
                  <p:cNvSpPr/>
                  <p:nvPr/>
                </p:nvSpPr>
                <p:spPr>
                  <a:xfrm rot="19916241">
                    <a:off x="7848600" y="1066800"/>
                    <a:ext cx="457200" cy="19050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9" name="Oval 1368">
                    <a:extLst>
                      <a:ext uri="{FF2B5EF4-FFF2-40B4-BE49-F238E27FC236}">
                        <a16:creationId xmlns:a16="http://schemas.microsoft.com/office/drawing/2014/main" id="{6AC4A408-CDA5-E8AD-5574-4A0F5E2BE336}"/>
                      </a:ext>
                    </a:extLst>
                  </p:cNvPr>
                  <p:cNvSpPr/>
                  <p:nvPr/>
                </p:nvSpPr>
                <p:spPr>
                  <a:xfrm>
                    <a:off x="7772400" y="1066799"/>
                    <a:ext cx="512938" cy="1964257"/>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1" name="Group 89">
                  <a:extLst>
                    <a:ext uri="{FF2B5EF4-FFF2-40B4-BE49-F238E27FC236}">
                      <a16:creationId xmlns:a16="http://schemas.microsoft.com/office/drawing/2014/main" id="{4DC64499-FC63-47FB-40FF-DA0FA5B89A2D}"/>
                    </a:ext>
                  </a:extLst>
                </p:cNvPr>
                <p:cNvGrpSpPr/>
                <p:nvPr/>
              </p:nvGrpSpPr>
              <p:grpSpPr>
                <a:xfrm rot="5774476">
                  <a:off x="4190430" y="3810570"/>
                  <a:ext cx="2133601" cy="456061"/>
                  <a:chOff x="457200" y="3352800"/>
                  <a:chExt cx="4648200" cy="1219200"/>
                </a:xfrm>
              </p:grpSpPr>
              <p:grpSp>
                <p:nvGrpSpPr>
                  <p:cNvPr id="1355" name="Group 23">
                    <a:extLst>
                      <a:ext uri="{FF2B5EF4-FFF2-40B4-BE49-F238E27FC236}">
                        <a16:creationId xmlns:a16="http://schemas.microsoft.com/office/drawing/2014/main" id="{83152759-5E43-7B59-B049-7A8AB0F0E4AA}"/>
                      </a:ext>
                    </a:extLst>
                  </p:cNvPr>
                  <p:cNvGrpSpPr/>
                  <p:nvPr/>
                </p:nvGrpSpPr>
                <p:grpSpPr>
                  <a:xfrm>
                    <a:off x="457200" y="3352800"/>
                    <a:ext cx="1447800" cy="1219200"/>
                    <a:chOff x="457200" y="3352800"/>
                    <a:chExt cx="1447800" cy="1219200"/>
                  </a:xfrm>
                </p:grpSpPr>
                <p:sp>
                  <p:nvSpPr>
                    <p:cNvPr id="1365" name="Quad Arrow Callout 353">
                      <a:extLst>
                        <a:ext uri="{FF2B5EF4-FFF2-40B4-BE49-F238E27FC236}">
                          <a16:creationId xmlns:a16="http://schemas.microsoft.com/office/drawing/2014/main" id="{734D1731-A893-6C52-5743-7DA8AF9FE3F0}"/>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6" name="Cross 354">
                      <a:extLst>
                        <a:ext uri="{FF2B5EF4-FFF2-40B4-BE49-F238E27FC236}">
                          <a16:creationId xmlns:a16="http://schemas.microsoft.com/office/drawing/2014/main" id="{ED5616DB-0049-D5E5-8A91-BF01D1B3CEBD}"/>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6" name="Group 24">
                    <a:extLst>
                      <a:ext uri="{FF2B5EF4-FFF2-40B4-BE49-F238E27FC236}">
                        <a16:creationId xmlns:a16="http://schemas.microsoft.com/office/drawing/2014/main" id="{19FB75F0-5ECF-E1D3-B8AF-E5321C9A45B4}"/>
                      </a:ext>
                    </a:extLst>
                  </p:cNvPr>
                  <p:cNvGrpSpPr/>
                  <p:nvPr/>
                </p:nvGrpSpPr>
                <p:grpSpPr>
                  <a:xfrm>
                    <a:off x="1524000" y="3352800"/>
                    <a:ext cx="1447800" cy="1219200"/>
                    <a:chOff x="457200" y="3352800"/>
                    <a:chExt cx="1447800" cy="1219200"/>
                  </a:xfrm>
                </p:grpSpPr>
                <p:sp>
                  <p:nvSpPr>
                    <p:cNvPr id="1363" name="Quad Arrow Callout 351">
                      <a:extLst>
                        <a:ext uri="{FF2B5EF4-FFF2-40B4-BE49-F238E27FC236}">
                          <a16:creationId xmlns:a16="http://schemas.microsoft.com/office/drawing/2014/main" id="{4E480AB0-1B71-0AA0-52F4-1D74EFF84CED}"/>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4" name="Cross 352">
                      <a:extLst>
                        <a:ext uri="{FF2B5EF4-FFF2-40B4-BE49-F238E27FC236}">
                          <a16:creationId xmlns:a16="http://schemas.microsoft.com/office/drawing/2014/main" id="{7FA9134B-2116-4FEE-E717-23CC34E2CC88}"/>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7" name="Group 27">
                    <a:extLst>
                      <a:ext uri="{FF2B5EF4-FFF2-40B4-BE49-F238E27FC236}">
                        <a16:creationId xmlns:a16="http://schemas.microsoft.com/office/drawing/2014/main" id="{63027A5D-105A-58A5-44A1-D36FA2FC6F39}"/>
                      </a:ext>
                    </a:extLst>
                  </p:cNvPr>
                  <p:cNvGrpSpPr/>
                  <p:nvPr/>
                </p:nvGrpSpPr>
                <p:grpSpPr>
                  <a:xfrm>
                    <a:off x="2590800" y="3352800"/>
                    <a:ext cx="1447800" cy="1219200"/>
                    <a:chOff x="457200" y="3352800"/>
                    <a:chExt cx="1447800" cy="1219200"/>
                  </a:xfrm>
                </p:grpSpPr>
                <p:sp>
                  <p:nvSpPr>
                    <p:cNvPr id="1361" name="Quad Arrow Callout 349">
                      <a:extLst>
                        <a:ext uri="{FF2B5EF4-FFF2-40B4-BE49-F238E27FC236}">
                          <a16:creationId xmlns:a16="http://schemas.microsoft.com/office/drawing/2014/main" id="{079F9651-F551-708A-9E50-B15136FD8C96}"/>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2" name="Cross 350">
                      <a:extLst>
                        <a:ext uri="{FF2B5EF4-FFF2-40B4-BE49-F238E27FC236}">
                          <a16:creationId xmlns:a16="http://schemas.microsoft.com/office/drawing/2014/main" id="{6ED86AB8-6A9A-F30F-49CC-2C28C7C9BCA3}"/>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8" name="Group 30">
                    <a:extLst>
                      <a:ext uri="{FF2B5EF4-FFF2-40B4-BE49-F238E27FC236}">
                        <a16:creationId xmlns:a16="http://schemas.microsoft.com/office/drawing/2014/main" id="{BA82DD64-18B6-10F9-B4C5-911DBE3851D9}"/>
                      </a:ext>
                    </a:extLst>
                  </p:cNvPr>
                  <p:cNvGrpSpPr/>
                  <p:nvPr/>
                </p:nvGrpSpPr>
                <p:grpSpPr>
                  <a:xfrm>
                    <a:off x="3657600" y="3352800"/>
                    <a:ext cx="1447800" cy="1219200"/>
                    <a:chOff x="457200" y="3352800"/>
                    <a:chExt cx="1447800" cy="1219200"/>
                  </a:xfrm>
                </p:grpSpPr>
                <p:sp>
                  <p:nvSpPr>
                    <p:cNvPr id="1359" name="Quad Arrow Callout 382">
                      <a:extLst>
                        <a:ext uri="{FF2B5EF4-FFF2-40B4-BE49-F238E27FC236}">
                          <a16:creationId xmlns:a16="http://schemas.microsoft.com/office/drawing/2014/main" id="{855F0ABC-DF4E-ECAB-967C-96F97C1136AB}"/>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0" name="Cross 348">
                      <a:extLst>
                        <a:ext uri="{FF2B5EF4-FFF2-40B4-BE49-F238E27FC236}">
                          <a16:creationId xmlns:a16="http://schemas.microsoft.com/office/drawing/2014/main" id="{3F155587-583E-F0CE-2F9E-B2BABA4C3D44}"/>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2" name="Group 102">
                  <a:extLst>
                    <a:ext uri="{FF2B5EF4-FFF2-40B4-BE49-F238E27FC236}">
                      <a16:creationId xmlns:a16="http://schemas.microsoft.com/office/drawing/2014/main" id="{EA071358-175F-1204-9765-38F6D8AA3032}"/>
                    </a:ext>
                  </a:extLst>
                </p:cNvPr>
                <p:cNvGrpSpPr/>
                <p:nvPr/>
              </p:nvGrpSpPr>
              <p:grpSpPr>
                <a:xfrm rot="5158791">
                  <a:off x="5223503" y="3765600"/>
                  <a:ext cx="2133601" cy="456061"/>
                  <a:chOff x="457200" y="3352800"/>
                  <a:chExt cx="4648200" cy="1219200"/>
                </a:xfrm>
              </p:grpSpPr>
              <p:grpSp>
                <p:nvGrpSpPr>
                  <p:cNvPr id="1343" name="Group 23">
                    <a:extLst>
                      <a:ext uri="{FF2B5EF4-FFF2-40B4-BE49-F238E27FC236}">
                        <a16:creationId xmlns:a16="http://schemas.microsoft.com/office/drawing/2014/main" id="{0810E16D-7FE5-68C8-5F98-EF8D140823A6}"/>
                      </a:ext>
                    </a:extLst>
                  </p:cNvPr>
                  <p:cNvGrpSpPr/>
                  <p:nvPr/>
                </p:nvGrpSpPr>
                <p:grpSpPr>
                  <a:xfrm>
                    <a:off x="457200" y="3352800"/>
                    <a:ext cx="1447800" cy="1219200"/>
                    <a:chOff x="457200" y="3352800"/>
                    <a:chExt cx="1447800" cy="1219200"/>
                  </a:xfrm>
                </p:grpSpPr>
                <p:sp>
                  <p:nvSpPr>
                    <p:cNvPr id="1353" name="Quad Arrow Callout 376">
                      <a:extLst>
                        <a:ext uri="{FF2B5EF4-FFF2-40B4-BE49-F238E27FC236}">
                          <a16:creationId xmlns:a16="http://schemas.microsoft.com/office/drawing/2014/main" id="{82F4DC54-1A25-E07A-C6EA-824C6F61AB95}"/>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4" name="Cross 1353">
                      <a:extLst>
                        <a:ext uri="{FF2B5EF4-FFF2-40B4-BE49-F238E27FC236}">
                          <a16:creationId xmlns:a16="http://schemas.microsoft.com/office/drawing/2014/main" id="{C70786C8-000D-E54A-6EA8-5C08C303AB6A}"/>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4" name="Group 24">
                    <a:extLst>
                      <a:ext uri="{FF2B5EF4-FFF2-40B4-BE49-F238E27FC236}">
                        <a16:creationId xmlns:a16="http://schemas.microsoft.com/office/drawing/2014/main" id="{3B53B6D6-36EE-B743-2E6D-D2AD3F2EDE4B}"/>
                      </a:ext>
                    </a:extLst>
                  </p:cNvPr>
                  <p:cNvGrpSpPr/>
                  <p:nvPr/>
                </p:nvGrpSpPr>
                <p:grpSpPr>
                  <a:xfrm>
                    <a:off x="1524000" y="3352800"/>
                    <a:ext cx="1447800" cy="1219200"/>
                    <a:chOff x="457200" y="3352800"/>
                    <a:chExt cx="1447800" cy="1219200"/>
                  </a:xfrm>
                </p:grpSpPr>
                <p:sp>
                  <p:nvSpPr>
                    <p:cNvPr id="1351" name="Quad Arrow Callout 374">
                      <a:extLst>
                        <a:ext uri="{FF2B5EF4-FFF2-40B4-BE49-F238E27FC236}">
                          <a16:creationId xmlns:a16="http://schemas.microsoft.com/office/drawing/2014/main" id="{BE79947C-43B6-9386-E531-7DB40B0E7C9F}"/>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2" name="Cross 1351">
                      <a:extLst>
                        <a:ext uri="{FF2B5EF4-FFF2-40B4-BE49-F238E27FC236}">
                          <a16:creationId xmlns:a16="http://schemas.microsoft.com/office/drawing/2014/main" id="{79E94A81-7425-5C87-7CE4-6CA9DC46F0E8}"/>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5" name="Group 27">
                    <a:extLst>
                      <a:ext uri="{FF2B5EF4-FFF2-40B4-BE49-F238E27FC236}">
                        <a16:creationId xmlns:a16="http://schemas.microsoft.com/office/drawing/2014/main" id="{FAA6FF05-47E7-1679-C5BD-6EE3ED92BC9F}"/>
                      </a:ext>
                    </a:extLst>
                  </p:cNvPr>
                  <p:cNvGrpSpPr/>
                  <p:nvPr/>
                </p:nvGrpSpPr>
                <p:grpSpPr>
                  <a:xfrm>
                    <a:off x="2590800" y="3352800"/>
                    <a:ext cx="1447800" cy="1219200"/>
                    <a:chOff x="457200" y="3352800"/>
                    <a:chExt cx="1447800" cy="1219200"/>
                  </a:xfrm>
                </p:grpSpPr>
                <p:sp>
                  <p:nvSpPr>
                    <p:cNvPr id="1349" name="Quad Arrow Callout 372">
                      <a:extLst>
                        <a:ext uri="{FF2B5EF4-FFF2-40B4-BE49-F238E27FC236}">
                          <a16:creationId xmlns:a16="http://schemas.microsoft.com/office/drawing/2014/main" id="{72A619F6-BEE4-ACF1-6D30-0EFAC5C66AC0}"/>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0" name="Cross 1349">
                      <a:extLst>
                        <a:ext uri="{FF2B5EF4-FFF2-40B4-BE49-F238E27FC236}">
                          <a16:creationId xmlns:a16="http://schemas.microsoft.com/office/drawing/2014/main" id="{BD3ABA34-C573-F487-1277-3A1A59214EAA}"/>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6" name="Group 30">
                    <a:extLst>
                      <a:ext uri="{FF2B5EF4-FFF2-40B4-BE49-F238E27FC236}">
                        <a16:creationId xmlns:a16="http://schemas.microsoft.com/office/drawing/2014/main" id="{4F3D61E7-5CCE-6358-46F6-09CCCE4CAB46}"/>
                      </a:ext>
                    </a:extLst>
                  </p:cNvPr>
                  <p:cNvGrpSpPr/>
                  <p:nvPr/>
                </p:nvGrpSpPr>
                <p:grpSpPr>
                  <a:xfrm>
                    <a:off x="3657600" y="3352800"/>
                    <a:ext cx="1447800" cy="1219200"/>
                    <a:chOff x="457200" y="3352800"/>
                    <a:chExt cx="1447800" cy="1219200"/>
                  </a:xfrm>
                </p:grpSpPr>
                <p:sp>
                  <p:nvSpPr>
                    <p:cNvPr id="1347" name="Quad Arrow Callout 335">
                      <a:extLst>
                        <a:ext uri="{FF2B5EF4-FFF2-40B4-BE49-F238E27FC236}">
                          <a16:creationId xmlns:a16="http://schemas.microsoft.com/office/drawing/2014/main" id="{803149D0-9F72-810B-DB44-A30F9F2568E6}"/>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8" name="Cross 1347">
                      <a:extLst>
                        <a:ext uri="{FF2B5EF4-FFF2-40B4-BE49-F238E27FC236}">
                          <a16:creationId xmlns:a16="http://schemas.microsoft.com/office/drawing/2014/main" id="{B521BFFE-2740-BC97-BEBA-FDA048B02018}"/>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315" name="Group 117">
                <a:extLst>
                  <a:ext uri="{FF2B5EF4-FFF2-40B4-BE49-F238E27FC236}">
                    <a16:creationId xmlns:a16="http://schemas.microsoft.com/office/drawing/2014/main" id="{CADFDBDC-194F-0AE1-F9AC-8B5756715B1E}"/>
                  </a:ext>
                </a:extLst>
              </p:cNvPr>
              <p:cNvGrpSpPr/>
              <p:nvPr/>
            </p:nvGrpSpPr>
            <p:grpSpPr>
              <a:xfrm flipH="1">
                <a:off x="4038600" y="304800"/>
                <a:ext cx="1905000" cy="2362200"/>
                <a:chOff x="7086307" y="108779"/>
                <a:chExt cx="1617730" cy="2051101"/>
              </a:xfrm>
              <a:solidFill>
                <a:srgbClr val="E0C13C"/>
              </a:solidFill>
            </p:grpSpPr>
            <p:sp>
              <p:nvSpPr>
                <p:cNvPr id="1316" name="Rounded Rectangle 339">
                  <a:extLst>
                    <a:ext uri="{FF2B5EF4-FFF2-40B4-BE49-F238E27FC236}">
                      <a16:creationId xmlns:a16="http://schemas.microsoft.com/office/drawing/2014/main" id="{CB43A519-7C23-9C1F-9EEA-3C891D287105}"/>
                    </a:ext>
                  </a:extLst>
                </p:cNvPr>
                <p:cNvSpPr/>
                <p:nvPr/>
              </p:nvSpPr>
              <p:spPr>
                <a:xfrm rot="4035056">
                  <a:off x="7847283" y="1226925"/>
                  <a:ext cx="1427825" cy="285683"/>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7" name="Rounded Rectangle 340">
                  <a:extLst>
                    <a:ext uri="{FF2B5EF4-FFF2-40B4-BE49-F238E27FC236}">
                      <a16:creationId xmlns:a16="http://schemas.microsoft.com/office/drawing/2014/main" id="{4962826B-2DC2-453C-5535-4645198474E4}"/>
                    </a:ext>
                  </a:extLst>
                </p:cNvPr>
                <p:cNvSpPr/>
                <p:nvPr/>
              </p:nvSpPr>
              <p:spPr>
                <a:xfrm rot="4845266">
                  <a:off x="7771081" y="1303126"/>
                  <a:ext cx="1427825" cy="285683"/>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8" name="Group 45">
                  <a:extLst>
                    <a:ext uri="{FF2B5EF4-FFF2-40B4-BE49-F238E27FC236}">
                      <a16:creationId xmlns:a16="http://schemas.microsoft.com/office/drawing/2014/main" id="{B9AAC5AD-358D-EC6D-3681-112AB97F3D6D}"/>
                    </a:ext>
                  </a:extLst>
                </p:cNvPr>
                <p:cNvGrpSpPr/>
                <p:nvPr/>
              </p:nvGrpSpPr>
              <p:grpSpPr>
                <a:xfrm rot="21037220">
                  <a:off x="7086307" y="108779"/>
                  <a:ext cx="1447800" cy="1376021"/>
                  <a:chOff x="6723417" y="1711953"/>
                  <a:chExt cx="1882250" cy="1770839"/>
                </a:xfrm>
                <a:grpFill/>
              </p:grpSpPr>
              <p:sp>
                <p:nvSpPr>
                  <p:cNvPr id="1319" name="Chord 1318">
                    <a:extLst>
                      <a:ext uri="{FF2B5EF4-FFF2-40B4-BE49-F238E27FC236}">
                        <a16:creationId xmlns:a16="http://schemas.microsoft.com/office/drawing/2014/main" id="{26E77F6A-8A9F-96C6-BCA4-1B29DF57D7C9}"/>
                      </a:ext>
                    </a:extLst>
                  </p:cNvPr>
                  <p:cNvSpPr/>
                  <p:nvPr/>
                </p:nvSpPr>
                <p:spPr>
                  <a:xfrm rot="8556574">
                    <a:off x="6874226" y="1711953"/>
                    <a:ext cx="1709272" cy="1770839"/>
                  </a:xfrm>
                  <a:prstGeom prst="chord">
                    <a:avLst>
                      <a:gd name="adj1" fmla="val 2700000"/>
                      <a:gd name="adj2" fmla="val 1215961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0" name="Chord 1319">
                    <a:extLst>
                      <a:ext uri="{FF2B5EF4-FFF2-40B4-BE49-F238E27FC236}">
                        <a16:creationId xmlns:a16="http://schemas.microsoft.com/office/drawing/2014/main" id="{83E53AFD-F949-9C4D-C775-FED49E19CC4E}"/>
                      </a:ext>
                    </a:extLst>
                  </p:cNvPr>
                  <p:cNvSpPr/>
                  <p:nvPr/>
                </p:nvSpPr>
                <p:spPr>
                  <a:xfrm rot="8556574">
                    <a:off x="7032233" y="1750901"/>
                    <a:ext cx="1504306" cy="1584832"/>
                  </a:xfrm>
                  <a:prstGeom prst="chord">
                    <a:avLst>
                      <a:gd name="adj1" fmla="val 2700000"/>
                      <a:gd name="adj2" fmla="val 1215961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1" name="Moon 1320">
                    <a:extLst>
                      <a:ext uri="{FF2B5EF4-FFF2-40B4-BE49-F238E27FC236}">
                        <a16:creationId xmlns:a16="http://schemas.microsoft.com/office/drawing/2014/main" id="{5042AE54-C428-E8B8-8814-4094A3A0E980}"/>
                      </a:ext>
                    </a:extLst>
                  </p:cNvPr>
                  <p:cNvSpPr/>
                  <p:nvPr/>
                </p:nvSpPr>
                <p:spPr>
                  <a:xfrm rot="5400000">
                    <a:off x="7677150" y="1543050"/>
                    <a:ext cx="647700" cy="10668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2" name="Rounded Rectangle 345">
                    <a:extLst>
                      <a:ext uri="{FF2B5EF4-FFF2-40B4-BE49-F238E27FC236}">
                        <a16:creationId xmlns:a16="http://schemas.microsoft.com/office/drawing/2014/main" id="{C79E8513-6F2B-E250-30F6-A111989AA8A3}"/>
                      </a:ext>
                    </a:extLst>
                  </p:cNvPr>
                  <p:cNvSpPr/>
                  <p:nvPr/>
                </p:nvSpPr>
                <p:spPr>
                  <a:xfrm rot="551536">
                    <a:off x="6862932" y="2145504"/>
                    <a:ext cx="1742735" cy="201855"/>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3" name="Rounded Rectangle 346">
                    <a:extLst>
                      <a:ext uri="{FF2B5EF4-FFF2-40B4-BE49-F238E27FC236}">
                        <a16:creationId xmlns:a16="http://schemas.microsoft.com/office/drawing/2014/main" id="{9F7CCD84-B72B-C6F1-BBD8-D2543DB125F5}"/>
                      </a:ext>
                    </a:extLst>
                  </p:cNvPr>
                  <p:cNvSpPr/>
                  <p:nvPr/>
                </p:nvSpPr>
                <p:spPr>
                  <a:xfrm rot="551536">
                    <a:off x="6786732" y="2500103"/>
                    <a:ext cx="1742735" cy="201855"/>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4" name="Rounded Rectangle 347">
                    <a:extLst>
                      <a:ext uri="{FF2B5EF4-FFF2-40B4-BE49-F238E27FC236}">
                        <a16:creationId xmlns:a16="http://schemas.microsoft.com/office/drawing/2014/main" id="{A42DAE42-9980-1A69-6BA4-B896414C4FE0}"/>
                      </a:ext>
                    </a:extLst>
                  </p:cNvPr>
                  <p:cNvSpPr/>
                  <p:nvPr/>
                </p:nvSpPr>
                <p:spPr>
                  <a:xfrm rot="744974">
                    <a:off x="6723417" y="2252661"/>
                    <a:ext cx="1856281" cy="367653"/>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3" name="Group 122">
              <a:extLst>
                <a:ext uri="{FF2B5EF4-FFF2-40B4-BE49-F238E27FC236}">
                  <a16:creationId xmlns:a16="http://schemas.microsoft.com/office/drawing/2014/main" id="{6CE65CA8-C0F6-615F-8280-586E738DBE37}"/>
                </a:ext>
              </a:extLst>
            </p:cNvPr>
            <p:cNvGrpSpPr/>
            <p:nvPr/>
          </p:nvGrpSpPr>
          <p:grpSpPr>
            <a:xfrm>
              <a:off x="4803775" y="1019810"/>
              <a:ext cx="1186815" cy="2050158"/>
              <a:chOff x="3581400" y="762000"/>
              <a:chExt cx="2895600" cy="5001991"/>
            </a:xfrm>
          </p:grpSpPr>
          <p:sp>
            <p:nvSpPr>
              <p:cNvPr id="1250" name="Oval 1249">
                <a:extLst>
                  <a:ext uri="{FF2B5EF4-FFF2-40B4-BE49-F238E27FC236}">
                    <a16:creationId xmlns:a16="http://schemas.microsoft.com/office/drawing/2014/main" id="{D0B4D8AE-A5CB-84F1-0A4C-E847470CB289}"/>
                  </a:ext>
                </a:extLst>
              </p:cNvPr>
              <p:cNvSpPr/>
              <p:nvPr/>
            </p:nvSpPr>
            <p:spPr>
              <a:xfrm rot="20950279">
                <a:off x="4918741" y="5246935"/>
                <a:ext cx="744528" cy="517056"/>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1" name="Oval 1250">
                <a:extLst>
                  <a:ext uri="{FF2B5EF4-FFF2-40B4-BE49-F238E27FC236}">
                    <a16:creationId xmlns:a16="http://schemas.microsoft.com/office/drawing/2014/main" id="{50FD9888-B61B-6E88-5148-1347E5193232}"/>
                  </a:ext>
                </a:extLst>
              </p:cNvPr>
              <p:cNvSpPr/>
              <p:nvPr/>
            </p:nvSpPr>
            <p:spPr>
              <a:xfrm rot="20950279">
                <a:off x="4232942" y="5170735"/>
                <a:ext cx="744528" cy="517056"/>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2" name="Oval 1251">
                <a:extLst>
                  <a:ext uri="{FF2B5EF4-FFF2-40B4-BE49-F238E27FC236}">
                    <a16:creationId xmlns:a16="http://schemas.microsoft.com/office/drawing/2014/main" id="{839B6EB1-FDF3-E8EC-C794-238D6D3576D2}"/>
                  </a:ext>
                </a:extLst>
              </p:cNvPr>
              <p:cNvSpPr/>
              <p:nvPr/>
            </p:nvSpPr>
            <p:spPr>
              <a:xfrm rot="20950279">
                <a:off x="3581400" y="4165856"/>
                <a:ext cx="744528" cy="34896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3" name="Oval 1252">
                <a:extLst>
                  <a:ext uri="{FF2B5EF4-FFF2-40B4-BE49-F238E27FC236}">
                    <a16:creationId xmlns:a16="http://schemas.microsoft.com/office/drawing/2014/main" id="{AFB203A0-6A6D-3E67-1B7D-BFB28E64ECF6}"/>
                  </a:ext>
                </a:extLst>
              </p:cNvPr>
              <p:cNvSpPr/>
              <p:nvPr/>
            </p:nvSpPr>
            <p:spPr>
              <a:xfrm rot="649721" flipH="1">
                <a:off x="5732472" y="4025612"/>
                <a:ext cx="744528" cy="34896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4" name="Trapezoid 1253">
                <a:extLst>
                  <a:ext uri="{FF2B5EF4-FFF2-40B4-BE49-F238E27FC236}">
                    <a16:creationId xmlns:a16="http://schemas.microsoft.com/office/drawing/2014/main" id="{2998587A-5817-B688-52FC-AE075E880751}"/>
                  </a:ext>
                </a:extLst>
              </p:cNvPr>
              <p:cNvSpPr/>
              <p:nvPr/>
            </p:nvSpPr>
            <p:spPr>
              <a:xfrm rot="1217087" flipH="1">
                <a:off x="3947441" y="2631268"/>
                <a:ext cx="725928" cy="1719824"/>
              </a:xfrm>
              <a:prstGeom prst="trapezoid">
                <a:avLst/>
              </a:prstGeom>
              <a:solidFill>
                <a:srgbClr val="FFCF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5" name="Trapezoid 1254">
                <a:extLst>
                  <a:ext uri="{FF2B5EF4-FFF2-40B4-BE49-F238E27FC236}">
                    <a16:creationId xmlns:a16="http://schemas.microsoft.com/office/drawing/2014/main" id="{8434F92E-690C-5427-DC45-B5164BAEBF94}"/>
                  </a:ext>
                </a:extLst>
              </p:cNvPr>
              <p:cNvSpPr/>
              <p:nvPr/>
            </p:nvSpPr>
            <p:spPr>
              <a:xfrm rot="20382913">
                <a:off x="5381833" y="2622457"/>
                <a:ext cx="666873" cy="1659668"/>
              </a:xfrm>
              <a:prstGeom prst="trapezoid">
                <a:avLst/>
              </a:prstGeom>
              <a:solidFill>
                <a:srgbClr val="FFCF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6" name="Trapezoid 1255">
                <a:extLst>
                  <a:ext uri="{FF2B5EF4-FFF2-40B4-BE49-F238E27FC236}">
                    <a16:creationId xmlns:a16="http://schemas.microsoft.com/office/drawing/2014/main" id="{057870D1-6C47-6964-5BD8-88128E76F0D5}"/>
                  </a:ext>
                </a:extLst>
              </p:cNvPr>
              <p:cNvSpPr/>
              <p:nvPr/>
            </p:nvSpPr>
            <p:spPr>
              <a:xfrm>
                <a:off x="4228813" y="2553336"/>
                <a:ext cx="1613307" cy="2867184"/>
              </a:xfrm>
              <a:prstGeom prst="trapezoid">
                <a:avLst/>
              </a:prstGeom>
              <a:solidFill>
                <a:srgbClr val="FFCF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7" name="Oval 1256">
                <a:extLst>
                  <a:ext uri="{FF2B5EF4-FFF2-40B4-BE49-F238E27FC236}">
                    <a16:creationId xmlns:a16="http://schemas.microsoft.com/office/drawing/2014/main" id="{FC8E1E94-07B8-2A89-F696-88BFA6DA1069}"/>
                  </a:ext>
                </a:extLst>
              </p:cNvPr>
              <p:cNvSpPr/>
              <p:nvPr/>
            </p:nvSpPr>
            <p:spPr>
              <a:xfrm>
                <a:off x="4706911" y="2482122"/>
                <a:ext cx="614597" cy="746017"/>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8" name="Oval 1257">
                <a:extLst>
                  <a:ext uri="{FF2B5EF4-FFF2-40B4-BE49-F238E27FC236}">
                    <a16:creationId xmlns:a16="http://schemas.microsoft.com/office/drawing/2014/main" id="{D5D2BFFA-53C9-E7AA-E6DF-7893CD653046}"/>
                  </a:ext>
                </a:extLst>
              </p:cNvPr>
              <p:cNvSpPr/>
              <p:nvPr/>
            </p:nvSpPr>
            <p:spPr>
              <a:xfrm>
                <a:off x="4347148" y="870422"/>
                <a:ext cx="1289154" cy="210364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 name="Chord 1258">
                <a:extLst>
                  <a:ext uri="{FF2B5EF4-FFF2-40B4-BE49-F238E27FC236}">
                    <a16:creationId xmlns:a16="http://schemas.microsoft.com/office/drawing/2014/main" id="{4173D010-55D0-9A01-3C3A-095C12305B76}"/>
                  </a:ext>
                </a:extLst>
              </p:cNvPr>
              <p:cNvSpPr/>
              <p:nvPr/>
            </p:nvSpPr>
            <p:spPr>
              <a:xfrm rot="7621963">
                <a:off x="4261793" y="723681"/>
                <a:ext cx="1495574" cy="1572211"/>
              </a:xfrm>
              <a:prstGeom prst="chord">
                <a:avLst>
                  <a:gd name="adj1" fmla="val 2700000"/>
                  <a:gd name="adj2" fmla="val 14305134"/>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0" name="Cloud 1259">
                <a:extLst>
                  <a:ext uri="{FF2B5EF4-FFF2-40B4-BE49-F238E27FC236}">
                    <a16:creationId xmlns:a16="http://schemas.microsoft.com/office/drawing/2014/main" id="{62B9494C-D300-9881-B8C5-129BD7C5483A}"/>
                  </a:ext>
                </a:extLst>
              </p:cNvPr>
              <p:cNvSpPr/>
              <p:nvPr/>
            </p:nvSpPr>
            <p:spPr>
              <a:xfrm rot="671737">
                <a:off x="3930992" y="1197798"/>
                <a:ext cx="576116" cy="2272152"/>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1" name="Cloud 1260">
                <a:extLst>
                  <a:ext uri="{FF2B5EF4-FFF2-40B4-BE49-F238E27FC236}">
                    <a16:creationId xmlns:a16="http://schemas.microsoft.com/office/drawing/2014/main" id="{24FF4019-25F6-02D2-BDED-E7F24BC14470}"/>
                  </a:ext>
                </a:extLst>
              </p:cNvPr>
              <p:cNvSpPr/>
              <p:nvPr/>
            </p:nvSpPr>
            <p:spPr>
              <a:xfrm rot="20928263" flipH="1">
                <a:off x="5506244" y="1329044"/>
                <a:ext cx="673798" cy="2014545"/>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2" name="Rectangle 1261">
                <a:extLst>
                  <a:ext uri="{FF2B5EF4-FFF2-40B4-BE49-F238E27FC236}">
                    <a16:creationId xmlns:a16="http://schemas.microsoft.com/office/drawing/2014/main" id="{C6E87631-FBE9-4BA9-55DC-78C88D236EF1}"/>
                  </a:ext>
                </a:extLst>
              </p:cNvPr>
              <p:cNvSpPr/>
              <p:nvPr/>
            </p:nvSpPr>
            <p:spPr>
              <a:xfrm>
                <a:off x="4166898" y="1283935"/>
                <a:ext cx="1734891" cy="358436"/>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3" name="Trapezoid 250">
                <a:extLst>
                  <a:ext uri="{FF2B5EF4-FFF2-40B4-BE49-F238E27FC236}">
                    <a16:creationId xmlns:a16="http://schemas.microsoft.com/office/drawing/2014/main" id="{040A2AC4-DCCC-12D8-ED41-F324C2A79224}"/>
                  </a:ext>
                </a:extLst>
              </p:cNvPr>
              <p:cNvSpPr/>
              <p:nvPr/>
            </p:nvSpPr>
            <p:spPr>
              <a:xfrm rot="20382913">
                <a:off x="4564314" y="2740725"/>
                <a:ext cx="666873" cy="2679779"/>
              </a:xfrm>
              <a:prstGeom prst="trapezoid">
                <a:avLst>
                  <a:gd name="adj" fmla="val 38430"/>
                </a:avLst>
              </a:prstGeom>
              <a:solidFill>
                <a:srgbClr val="D07D0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4" name="Trapezoid 1263">
                <a:extLst>
                  <a:ext uri="{FF2B5EF4-FFF2-40B4-BE49-F238E27FC236}">
                    <a16:creationId xmlns:a16="http://schemas.microsoft.com/office/drawing/2014/main" id="{3D789F39-7A23-ED8C-32CC-C5B3003F569D}"/>
                  </a:ext>
                </a:extLst>
              </p:cNvPr>
              <p:cNvSpPr/>
              <p:nvPr/>
            </p:nvSpPr>
            <p:spPr>
              <a:xfrm>
                <a:off x="4363256" y="4096004"/>
                <a:ext cx="1344421" cy="342816"/>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5" name="Group 77">
                <a:extLst>
                  <a:ext uri="{FF2B5EF4-FFF2-40B4-BE49-F238E27FC236}">
                    <a16:creationId xmlns:a16="http://schemas.microsoft.com/office/drawing/2014/main" id="{0EF2355C-BB8C-7E61-E0EC-82AD7335CD46}"/>
                  </a:ext>
                </a:extLst>
              </p:cNvPr>
              <p:cNvGrpSpPr/>
              <p:nvPr/>
            </p:nvGrpSpPr>
            <p:grpSpPr>
              <a:xfrm>
                <a:off x="4240968" y="2763188"/>
                <a:ext cx="510914" cy="579620"/>
                <a:chOff x="6955436" y="1150495"/>
                <a:chExt cx="870679" cy="880673"/>
              </a:xfrm>
            </p:grpSpPr>
            <p:sp>
              <p:nvSpPr>
                <p:cNvPr id="1310" name="Oval 76">
                  <a:extLst>
                    <a:ext uri="{FF2B5EF4-FFF2-40B4-BE49-F238E27FC236}">
                      <a16:creationId xmlns:a16="http://schemas.microsoft.com/office/drawing/2014/main" id="{04C0CB2B-56E3-90D2-0C85-B407E2D6A6F7}"/>
                    </a:ext>
                  </a:extLst>
                </p:cNvPr>
                <p:cNvSpPr/>
                <p:nvPr/>
              </p:nvSpPr>
              <p:spPr>
                <a:xfrm>
                  <a:off x="6955436" y="1184224"/>
                  <a:ext cx="765748" cy="846944"/>
                </a:xfrm>
                <a:prstGeom prst="ellipse">
                  <a:avLst/>
                </a:prstGeom>
                <a:solidFill>
                  <a:srgbClr val="D07D0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1" name="Oval 73">
                  <a:extLst>
                    <a:ext uri="{FF2B5EF4-FFF2-40B4-BE49-F238E27FC236}">
                      <a16:creationId xmlns:a16="http://schemas.microsoft.com/office/drawing/2014/main" id="{675F79AD-73AE-8DAB-A850-D7422F7C096A}"/>
                    </a:ext>
                  </a:extLst>
                </p:cNvPr>
                <p:cNvSpPr/>
                <p:nvPr/>
              </p:nvSpPr>
              <p:spPr>
                <a:xfrm>
                  <a:off x="7010400" y="1371600"/>
                  <a:ext cx="558384" cy="507167"/>
                </a:xfrm>
                <a:prstGeom prst="ellipse">
                  <a:avLst/>
                </a:prstGeom>
                <a:solidFill>
                  <a:srgbClr val="D07D0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2" name="Oval 74">
                  <a:extLst>
                    <a:ext uri="{FF2B5EF4-FFF2-40B4-BE49-F238E27FC236}">
                      <a16:creationId xmlns:a16="http://schemas.microsoft.com/office/drawing/2014/main" id="{370FA8C6-871D-40AE-65C8-123570E24F51}"/>
                    </a:ext>
                  </a:extLst>
                </p:cNvPr>
                <p:cNvSpPr/>
                <p:nvPr/>
              </p:nvSpPr>
              <p:spPr>
                <a:xfrm>
                  <a:off x="7190282" y="1150495"/>
                  <a:ext cx="558384" cy="507167"/>
                </a:xfrm>
                <a:prstGeom prst="ellipse">
                  <a:avLst/>
                </a:prstGeom>
                <a:solidFill>
                  <a:srgbClr val="D07D0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3" name="Oval 75">
                  <a:extLst>
                    <a:ext uri="{FF2B5EF4-FFF2-40B4-BE49-F238E27FC236}">
                      <a16:creationId xmlns:a16="http://schemas.microsoft.com/office/drawing/2014/main" id="{FBDAB7E5-D394-6751-99C1-70A91C9EE1AE}"/>
                    </a:ext>
                  </a:extLst>
                </p:cNvPr>
                <p:cNvSpPr/>
                <p:nvPr/>
              </p:nvSpPr>
              <p:spPr>
                <a:xfrm>
                  <a:off x="7267731" y="1389088"/>
                  <a:ext cx="558384" cy="507167"/>
                </a:xfrm>
                <a:prstGeom prst="ellipse">
                  <a:avLst/>
                </a:prstGeom>
                <a:solidFill>
                  <a:srgbClr val="D07D0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6" name="Group 78">
                <a:extLst>
                  <a:ext uri="{FF2B5EF4-FFF2-40B4-BE49-F238E27FC236}">
                    <a16:creationId xmlns:a16="http://schemas.microsoft.com/office/drawing/2014/main" id="{7B98FE6A-93A9-B87F-6C5D-60C9EA28C907}"/>
                  </a:ext>
                </a:extLst>
              </p:cNvPr>
              <p:cNvGrpSpPr/>
              <p:nvPr/>
            </p:nvGrpSpPr>
            <p:grpSpPr>
              <a:xfrm>
                <a:off x="4372131" y="4044846"/>
                <a:ext cx="1324131" cy="381000"/>
                <a:chOff x="4953000" y="3276600"/>
                <a:chExt cx="6172200" cy="990600"/>
              </a:xfrm>
            </p:grpSpPr>
            <p:grpSp>
              <p:nvGrpSpPr>
                <p:cNvPr id="1290" name="Group 284">
                  <a:extLst>
                    <a:ext uri="{FF2B5EF4-FFF2-40B4-BE49-F238E27FC236}">
                      <a16:creationId xmlns:a16="http://schemas.microsoft.com/office/drawing/2014/main" id="{713F5E53-40D7-5C91-9FC0-557E20CD9017}"/>
                    </a:ext>
                  </a:extLst>
                </p:cNvPr>
                <p:cNvGrpSpPr/>
                <p:nvPr/>
              </p:nvGrpSpPr>
              <p:grpSpPr>
                <a:xfrm>
                  <a:off x="4953000" y="3276600"/>
                  <a:ext cx="1600200" cy="990600"/>
                  <a:chOff x="4953000" y="3276600"/>
                  <a:chExt cx="1600200" cy="990600"/>
                </a:xfrm>
              </p:grpSpPr>
              <p:sp>
                <p:nvSpPr>
                  <p:cNvPr id="1306" name="Octagon 1305">
                    <a:extLst>
                      <a:ext uri="{FF2B5EF4-FFF2-40B4-BE49-F238E27FC236}">
                        <a16:creationId xmlns:a16="http://schemas.microsoft.com/office/drawing/2014/main" id="{3EBAF084-2B43-B5DF-F8B9-7103554C6F58}"/>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7" name="Diamond 1306">
                    <a:extLst>
                      <a:ext uri="{FF2B5EF4-FFF2-40B4-BE49-F238E27FC236}">
                        <a16:creationId xmlns:a16="http://schemas.microsoft.com/office/drawing/2014/main" id="{67636CA6-0B78-EC35-A886-C7BFE4DC38F1}"/>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8" name="Diamond 1307">
                    <a:extLst>
                      <a:ext uri="{FF2B5EF4-FFF2-40B4-BE49-F238E27FC236}">
                        <a16:creationId xmlns:a16="http://schemas.microsoft.com/office/drawing/2014/main" id="{7C022761-700D-D3FE-55A3-22885AEC011A}"/>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9" name="Diamond 1308">
                    <a:extLst>
                      <a:ext uri="{FF2B5EF4-FFF2-40B4-BE49-F238E27FC236}">
                        <a16:creationId xmlns:a16="http://schemas.microsoft.com/office/drawing/2014/main" id="{664FCCB2-AAC1-C586-C3CE-7B3C5F256A05}"/>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1" name="Group 285">
                  <a:extLst>
                    <a:ext uri="{FF2B5EF4-FFF2-40B4-BE49-F238E27FC236}">
                      <a16:creationId xmlns:a16="http://schemas.microsoft.com/office/drawing/2014/main" id="{9010ED18-8509-C097-C69A-B5EF850DB4D4}"/>
                    </a:ext>
                  </a:extLst>
                </p:cNvPr>
                <p:cNvGrpSpPr/>
                <p:nvPr/>
              </p:nvGrpSpPr>
              <p:grpSpPr>
                <a:xfrm>
                  <a:off x="6477000" y="3276600"/>
                  <a:ext cx="1600200" cy="990600"/>
                  <a:chOff x="4953000" y="3276600"/>
                  <a:chExt cx="1600200" cy="990600"/>
                </a:xfrm>
              </p:grpSpPr>
              <p:sp>
                <p:nvSpPr>
                  <p:cNvPr id="1302" name="Octagon 1301">
                    <a:extLst>
                      <a:ext uri="{FF2B5EF4-FFF2-40B4-BE49-F238E27FC236}">
                        <a16:creationId xmlns:a16="http://schemas.microsoft.com/office/drawing/2014/main" id="{13D387F4-F2F2-BFF4-552C-D93C5404E45C}"/>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3" name="Diamond 1302">
                    <a:extLst>
                      <a:ext uri="{FF2B5EF4-FFF2-40B4-BE49-F238E27FC236}">
                        <a16:creationId xmlns:a16="http://schemas.microsoft.com/office/drawing/2014/main" id="{DE22BD45-BD14-13EC-51C0-1A6850CA707F}"/>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4" name="Diamond 1303">
                    <a:extLst>
                      <a:ext uri="{FF2B5EF4-FFF2-40B4-BE49-F238E27FC236}">
                        <a16:creationId xmlns:a16="http://schemas.microsoft.com/office/drawing/2014/main" id="{ACD5FBF7-B0E2-539F-42FD-34EA044F7325}"/>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5" name="Diamond 1304">
                    <a:extLst>
                      <a:ext uri="{FF2B5EF4-FFF2-40B4-BE49-F238E27FC236}">
                        <a16:creationId xmlns:a16="http://schemas.microsoft.com/office/drawing/2014/main" id="{89B55397-B76F-C06C-B656-5989223D915C}"/>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2" name="Group 290">
                  <a:extLst>
                    <a:ext uri="{FF2B5EF4-FFF2-40B4-BE49-F238E27FC236}">
                      <a16:creationId xmlns:a16="http://schemas.microsoft.com/office/drawing/2014/main" id="{2C102836-BE01-A802-1DE0-75FBF0E79AA7}"/>
                    </a:ext>
                  </a:extLst>
                </p:cNvPr>
                <p:cNvGrpSpPr/>
                <p:nvPr/>
              </p:nvGrpSpPr>
              <p:grpSpPr>
                <a:xfrm>
                  <a:off x="8001000" y="3276600"/>
                  <a:ext cx="1600200" cy="990600"/>
                  <a:chOff x="4953000" y="3276600"/>
                  <a:chExt cx="1600200" cy="990600"/>
                </a:xfrm>
              </p:grpSpPr>
              <p:sp>
                <p:nvSpPr>
                  <p:cNvPr id="1298" name="Octagon 1297">
                    <a:extLst>
                      <a:ext uri="{FF2B5EF4-FFF2-40B4-BE49-F238E27FC236}">
                        <a16:creationId xmlns:a16="http://schemas.microsoft.com/office/drawing/2014/main" id="{8A017BEE-ACEB-47BE-8F89-6AF6D85E49A0}"/>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Diamond 1298">
                    <a:extLst>
                      <a:ext uri="{FF2B5EF4-FFF2-40B4-BE49-F238E27FC236}">
                        <a16:creationId xmlns:a16="http://schemas.microsoft.com/office/drawing/2014/main" id="{FF16D68D-B35B-6CD8-AAE0-8511D6A5105E}"/>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 name="Diamond 1299">
                    <a:extLst>
                      <a:ext uri="{FF2B5EF4-FFF2-40B4-BE49-F238E27FC236}">
                        <a16:creationId xmlns:a16="http://schemas.microsoft.com/office/drawing/2014/main" id="{58970E4A-6FAE-4B63-B769-8632B86AE1AA}"/>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1" name="Diamond 1300">
                    <a:extLst>
                      <a:ext uri="{FF2B5EF4-FFF2-40B4-BE49-F238E27FC236}">
                        <a16:creationId xmlns:a16="http://schemas.microsoft.com/office/drawing/2014/main" id="{F5019E34-80F2-CB85-5752-313A329CBE7A}"/>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3" name="Group 295">
                  <a:extLst>
                    <a:ext uri="{FF2B5EF4-FFF2-40B4-BE49-F238E27FC236}">
                      <a16:creationId xmlns:a16="http://schemas.microsoft.com/office/drawing/2014/main" id="{345C7B35-868F-17B4-00F6-29F9C1E5365E}"/>
                    </a:ext>
                  </a:extLst>
                </p:cNvPr>
                <p:cNvGrpSpPr/>
                <p:nvPr/>
              </p:nvGrpSpPr>
              <p:grpSpPr>
                <a:xfrm>
                  <a:off x="9525000" y="3276600"/>
                  <a:ext cx="1600200" cy="990600"/>
                  <a:chOff x="4953000" y="3276600"/>
                  <a:chExt cx="1600200" cy="990600"/>
                </a:xfrm>
              </p:grpSpPr>
              <p:sp>
                <p:nvSpPr>
                  <p:cNvPr id="1294" name="Octagon 83">
                    <a:extLst>
                      <a:ext uri="{FF2B5EF4-FFF2-40B4-BE49-F238E27FC236}">
                        <a16:creationId xmlns:a16="http://schemas.microsoft.com/office/drawing/2014/main" id="{EC7BCD0D-E284-6CB9-AAFD-F768457E2970}"/>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5" name="Diamond 84">
                    <a:extLst>
                      <a:ext uri="{FF2B5EF4-FFF2-40B4-BE49-F238E27FC236}">
                        <a16:creationId xmlns:a16="http://schemas.microsoft.com/office/drawing/2014/main" id="{5FC2813F-1630-44BB-1BB4-D694658A34DE}"/>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6" name="Diamond 85">
                    <a:extLst>
                      <a:ext uri="{FF2B5EF4-FFF2-40B4-BE49-F238E27FC236}">
                        <a16:creationId xmlns:a16="http://schemas.microsoft.com/office/drawing/2014/main" id="{24D87CCE-13AB-03A6-C7AA-020628BC83DC}"/>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7" name="Diamond 1296">
                    <a:extLst>
                      <a:ext uri="{FF2B5EF4-FFF2-40B4-BE49-F238E27FC236}">
                        <a16:creationId xmlns:a16="http://schemas.microsoft.com/office/drawing/2014/main" id="{06C5DE6C-D9CF-1069-B055-82064F767278}"/>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67" name="Group 99">
                <a:extLst>
                  <a:ext uri="{FF2B5EF4-FFF2-40B4-BE49-F238E27FC236}">
                    <a16:creationId xmlns:a16="http://schemas.microsoft.com/office/drawing/2014/main" id="{97C3C4F9-7E75-70C1-0404-59DB2E2D8F04}"/>
                  </a:ext>
                </a:extLst>
              </p:cNvPr>
              <p:cNvGrpSpPr/>
              <p:nvPr/>
            </p:nvGrpSpPr>
            <p:grpSpPr>
              <a:xfrm>
                <a:off x="4194747" y="1244184"/>
                <a:ext cx="1696387" cy="381000"/>
                <a:chOff x="4953000" y="3276600"/>
                <a:chExt cx="6172200" cy="990600"/>
              </a:xfrm>
            </p:grpSpPr>
            <p:grpSp>
              <p:nvGrpSpPr>
                <p:cNvPr id="1270" name="Group 284">
                  <a:extLst>
                    <a:ext uri="{FF2B5EF4-FFF2-40B4-BE49-F238E27FC236}">
                      <a16:creationId xmlns:a16="http://schemas.microsoft.com/office/drawing/2014/main" id="{AB867BBC-26ED-8F3E-AC35-96BB81F38274}"/>
                    </a:ext>
                  </a:extLst>
                </p:cNvPr>
                <p:cNvGrpSpPr/>
                <p:nvPr/>
              </p:nvGrpSpPr>
              <p:grpSpPr>
                <a:xfrm>
                  <a:off x="4953000" y="3276600"/>
                  <a:ext cx="1600200" cy="990600"/>
                  <a:chOff x="4953000" y="3276600"/>
                  <a:chExt cx="1600200" cy="990600"/>
                </a:xfrm>
              </p:grpSpPr>
              <p:sp>
                <p:nvSpPr>
                  <p:cNvPr id="1286" name="Octagon 1285">
                    <a:extLst>
                      <a:ext uri="{FF2B5EF4-FFF2-40B4-BE49-F238E27FC236}">
                        <a16:creationId xmlns:a16="http://schemas.microsoft.com/office/drawing/2014/main" id="{91089018-54D5-E3B0-1344-FF5DA0DD470C}"/>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7" name="Diamond 274">
                    <a:extLst>
                      <a:ext uri="{FF2B5EF4-FFF2-40B4-BE49-F238E27FC236}">
                        <a16:creationId xmlns:a16="http://schemas.microsoft.com/office/drawing/2014/main" id="{FC176F52-2F3E-8639-2522-D0B989B5E6AC}"/>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8" name="Diamond 275">
                    <a:extLst>
                      <a:ext uri="{FF2B5EF4-FFF2-40B4-BE49-F238E27FC236}">
                        <a16:creationId xmlns:a16="http://schemas.microsoft.com/office/drawing/2014/main" id="{31F86CB9-65C3-D16C-DCCD-FC61D1E23E83}"/>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9" name="Diamond 276">
                    <a:extLst>
                      <a:ext uri="{FF2B5EF4-FFF2-40B4-BE49-F238E27FC236}">
                        <a16:creationId xmlns:a16="http://schemas.microsoft.com/office/drawing/2014/main" id="{15D64054-64B7-8536-34A1-D64CEAD78A30}"/>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1" name="Group 285">
                  <a:extLst>
                    <a:ext uri="{FF2B5EF4-FFF2-40B4-BE49-F238E27FC236}">
                      <a16:creationId xmlns:a16="http://schemas.microsoft.com/office/drawing/2014/main" id="{85AA477B-31A8-25F0-99C4-2ACF8E8BEAF1}"/>
                    </a:ext>
                  </a:extLst>
                </p:cNvPr>
                <p:cNvGrpSpPr/>
                <p:nvPr/>
              </p:nvGrpSpPr>
              <p:grpSpPr>
                <a:xfrm>
                  <a:off x="6477000" y="3276600"/>
                  <a:ext cx="1600200" cy="990600"/>
                  <a:chOff x="4953000" y="3276600"/>
                  <a:chExt cx="1600200" cy="990600"/>
                </a:xfrm>
              </p:grpSpPr>
              <p:sp>
                <p:nvSpPr>
                  <p:cNvPr id="1282" name="Octagon 1281">
                    <a:extLst>
                      <a:ext uri="{FF2B5EF4-FFF2-40B4-BE49-F238E27FC236}">
                        <a16:creationId xmlns:a16="http://schemas.microsoft.com/office/drawing/2014/main" id="{F4AC6BF0-8385-9B96-253D-28BEB4F4140F}"/>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3" name="Diamond 1282">
                    <a:extLst>
                      <a:ext uri="{FF2B5EF4-FFF2-40B4-BE49-F238E27FC236}">
                        <a16:creationId xmlns:a16="http://schemas.microsoft.com/office/drawing/2014/main" id="{4F606D37-5C9D-3EAC-39F5-14F6D190771D}"/>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4" name="Diamond 1283">
                    <a:extLst>
                      <a:ext uri="{FF2B5EF4-FFF2-40B4-BE49-F238E27FC236}">
                        <a16:creationId xmlns:a16="http://schemas.microsoft.com/office/drawing/2014/main" id="{EFA7798B-731F-18C9-B12E-C9D81B940EF6}"/>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5" name="Diamond 1284">
                    <a:extLst>
                      <a:ext uri="{FF2B5EF4-FFF2-40B4-BE49-F238E27FC236}">
                        <a16:creationId xmlns:a16="http://schemas.microsoft.com/office/drawing/2014/main" id="{5933AEAB-A7D6-363A-7AA6-71F95BF25BE5}"/>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2" name="Group 290">
                  <a:extLst>
                    <a:ext uri="{FF2B5EF4-FFF2-40B4-BE49-F238E27FC236}">
                      <a16:creationId xmlns:a16="http://schemas.microsoft.com/office/drawing/2014/main" id="{03AAF328-815B-31D3-0229-7947C610BCB4}"/>
                    </a:ext>
                  </a:extLst>
                </p:cNvPr>
                <p:cNvGrpSpPr/>
                <p:nvPr/>
              </p:nvGrpSpPr>
              <p:grpSpPr>
                <a:xfrm>
                  <a:off x="8001000" y="3276600"/>
                  <a:ext cx="1600200" cy="990600"/>
                  <a:chOff x="4953000" y="3276600"/>
                  <a:chExt cx="1600200" cy="990600"/>
                </a:xfrm>
              </p:grpSpPr>
              <p:sp>
                <p:nvSpPr>
                  <p:cNvPr id="1278" name="Octagon 1277">
                    <a:extLst>
                      <a:ext uri="{FF2B5EF4-FFF2-40B4-BE49-F238E27FC236}">
                        <a16:creationId xmlns:a16="http://schemas.microsoft.com/office/drawing/2014/main" id="{BA034AF4-55EA-E50C-2B13-3C54E9A39638}"/>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9" name="Diamond 1278">
                    <a:extLst>
                      <a:ext uri="{FF2B5EF4-FFF2-40B4-BE49-F238E27FC236}">
                        <a16:creationId xmlns:a16="http://schemas.microsoft.com/office/drawing/2014/main" id="{73573DF2-A89C-862D-15CC-A1705339DD47}"/>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 name="Diamond 1279">
                    <a:extLst>
                      <a:ext uri="{FF2B5EF4-FFF2-40B4-BE49-F238E27FC236}">
                        <a16:creationId xmlns:a16="http://schemas.microsoft.com/office/drawing/2014/main" id="{95DC0A2C-3387-EA05-73B0-2020A9F9704F}"/>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1" name="Diamond 1280">
                    <a:extLst>
                      <a:ext uri="{FF2B5EF4-FFF2-40B4-BE49-F238E27FC236}">
                        <a16:creationId xmlns:a16="http://schemas.microsoft.com/office/drawing/2014/main" id="{8ABB7A27-051C-05D7-3473-94671F6F351D}"/>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3" name="Group 295">
                  <a:extLst>
                    <a:ext uri="{FF2B5EF4-FFF2-40B4-BE49-F238E27FC236}">
                      <a16:creationId xmlns:a16="http://schemas.microsoft.com/office/drawing/2014/main" id="{5AE5A71D-01F7-9340-A903-9C77863AA160}"/>
                    </a:ext>
                  </a:extLst>
                </p:cNvPr>
                <p:cNvGrpSpPr/>
                <p:nvPr/>
              </p:nvGrpSpPr>
              <p:grpSpPr>
                <a:xfrm>
                  <a:off x="9525000" y="3276600"/>
                  <a:ext cx="1600200" cy="990600"/>
                  <a:chOff x="4953000" y="3276600"/>
                  <a:chExt cx="1600200" cy="990600"/>
                </a:xfrm>
              </p:grpSpPr>
              <p:sp>
                <p:nvSpPr>
                  <p:cNvPr id="1274" name="Octagon 1273">
                    <a:extLst>
                      <a:ext uri="{FF2B5EF4-FFF2-40B4-BE49-F238E27FC236}">
                        <a16:creationId xmlns:a16="http://schemas.microsoft.com/office/drawing/2014/main" id="{6093CCA8-1CA8-6F92-A575-DACB48D86F88}"/>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5" name="Diamond 1274">
                    <a:extLst>
                      <a:ext uri="{FF2B5EF4-FFF2-40B4-BE49-F238E27FC236}">
                        <a16:creationId xmlns:a16="http://schemas.microsoft.com/office/drawing/2014/main" id="{8EB16C48-F9FF-6453-FAC5-2B77C9B0F55D}"/>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6" name="Diamond 1275">
                    <a:extLst>
                      <a:ext uri="{FF2B5EF4-FFF2-40B4-BE49-F238E27FC236}">
                        <a16:creationId xmlns:a16="http://schemas.microsoft.com/office/drawing/2014/main" id="{4A8A3225-89CE-4C9D-D7DB-EDF935EDC16C}"/>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7" name="Diamond 1276">
                    <a:extLst>
                      <a:ext uri="{FF2B5EF4-FFF2-40B4-BE49-F238E27FC236}">
                        <a16:creationId xmlns:a16="http://schemas.microsoft.com/office/drawing/2014/main" id="{34D05AFA-797C-37B7-F267-683220BEFF55}"/>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68" name="Cloud 1267">
                <a:extLst>
                  <a:ext uri="{FF2B5EF4-FFF2-40B4-BE49-F238E27FC236}">
                    <a16:creationId xmlns:a16="http://schemas.microsoft.com/office/drawing/2014/main" id="{024C7CFD-5F69-6A7A-D3D4-429578C03533}"/>
                  </a:ext>
                </a:extLst>
              </p:cNvPr>
              <p:cNvSpPr/>
              <p:nvPr/>
            </p:nvSpPr>
            <p:spPr>
              <a:xfrm rot="20928263" flipH="1">
                <a:off x="4568121" y="2522802"/>
                <a:ext cx="951566" cy="838236"/>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 name="Oval 1268">
                <a:extLst>
                  <a:ext uri="{FF2B5EF4-FFF2-40B4-BE49-F238E27FC236}">
                    <a16:creationId xmlns:a16="http://schemas.microsoft.com/office/drawing/2014/main" id="{EAFDDC48-B09D-94C1-BADB-F9CC366F0521}"/>
                  </a:ext>
                </a:extLst>
              </p:cNvPr>
              <p:cNvSpPr/>
              <p:nvPr/>
            </p:nvSpPr>
            <p:spPr>
              <a:xfrm>
                <a:off x="4875047" y="2735780"/>
                <a:ext cx="371827" cy="18591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367">
              <a:extLst>
                <a:ext uri="{FF2B5EF4-FFF2-40B4-BE49-F238E27FC236}">
                  <a16:creationId xmlns:a16="http://schemas.microsoft.com/office/drawing/2014/main" id="{C6E156B6-E8C5-8A71-2F09-B81BD844488E}"/>
                </a:ext>
              </a:extLst>
            </p:cNvPr>
            <p:cNvGrpSpPr/>
            <p:nvPr/>
          </p:nvGrpSpPr>
          <p:grpSpPr>
            <a:xfrm flipH="1">
              <a:off x="4182110" y="963295"/>
              <a:ext cx="960755" cy="2063071"/>
              <a:chOff x="4572000" y="840465"/>
              <a:chExt cx="2895600" cy="5636536"/>
            </a:xfrm>
          </p:grpSpPr>
          <p:sp>
            <p:nvSpPr>
              <p:cNvPr id="1228" name="Cloud 1227">
                <a:extLst>
                  <a:ext uri="{FF2B5EF4-FFF2-40B4-BE49-F238E27FC236}">
                    <a16:creationId xmlns:a16="http://schemas.microsoft.com/office/drawing/2014/main" id="{0269455C-49B9-5B83-D61F-5B437D97801A}"/>
                  </a:ext>
                </a:extLst>
              </p:cNvPr>
              <p:cNvSpPr/>
              <p:nvPr/>
            </p:nvSpPr>
            <p:spPr>
              <a:xfrm>
                <a:off x="6324600" y="2057400"/>
                <a:ext cx="1053204" cy="183248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 name="Cloud 1228">
                <a:extLst>
                  <a:ext uri="{FF2B5EF4-FFF2-40B4-BE49-F238E27FC236}">
                    <a16:creationId xmlns:a16="http://schemas.microsoft.com/office/drawing/2014/main" id="{52C4347D-F69B-7CA7-414D-C06A79AA8830}"/>
                  </a:ext>
                </a:extLst>
              </p:cNvPr>
              <p:cNvSpPr/>
              <p:nvPr/>
            </p:nvSpPr>
            <p:spPr>
              <a:xfrm>
                <a:off x="6324600" y="1371600"/>
                <a:ext cx="838200"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 name="Cloud 1229">
                <a:extLst>
                  <a:ext uri="{FF2B5EF4-FFF2-40B4-BE49-F238E27FC236}">
                    <a16:creationId xmlns:a16="http://schemas.microsoft.com/office/drawing/2014/main" id="{BF498DA8-F4CD-CF01-E747-452B90BF3CAD}"/>
                  </a:ext>
                </a:extLst>
              </p:cNvPr>
              <p:cNvSpPr/>
              <p:nvPr/>
            </p:nvSpPr>
            <p:spPr>
              <a:xfrm rot="19357175">
                <a:off x="6033395" y="84046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 name="Cloud 1230">
                <a:extLst>
                  <a:ext uri="{FF2B5EF4-FFF2-40B4-BE49-F238E27FC236}">
                    <a16:creationId xmlns:a16="http://schemas.microsoft.com/office/drawing/2014/main" id="{B992D36B-139F-D7F5-713C-F47030D592CD}"/>
                  </a:ext>
                </a:extLst>
              </p:cNvPr>
              <p:cNvSpPr/>
              <p:nvPr/>
            </p:nvSpPr>
            <p:spPr>
              <a:xfrm rot="1400185">
                <a:off x="4957048" y="104723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 name="Cloud 1231">
                <a:extLst>
                  <a:ext uri="{FF2B5EF4-FFF2-40B4-BE49-F238E27FC236}">
                    <a16:creationId xmlns:a16="http://schemas.microsoft.com/office/drawing/2014/main" id="{B504AE5D-DD13-2939-919B-D99AE632682F}"/>
                  </a:ext>
                </a:extLst>
              </p:cNvPr>
              <p:cNvSpPr/>
              <p:nvPr/>
            </p:nvSpPr>
            <p:spPr>
              <a:xfrm>
                <a:off x="4661796" y="1901316"/>
                <a:ext cx="1053204" cy="183248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 name="Oval 1232">
                <a:extLst>
                  <a:ext uri="{FF2B5EF4-FFF2-40B4-BE49-F238E27FC236}">
                    <a16:creationId xmlns:a16="http://schemas.microsoft.com/office/drawing/2014/main" id="{A24A81DB-6D49-6093-025C-6003A94E7ED9}"/>
                  </a:ext>
                </a:extLst>
              </p:cNvPr>
              <p:cNvSpPr/>
              <p:nvPr/>
            </p:nvSpPr>
            <p:spPr>
              <a:xfrm rot="6128217">
                <a:off x="6205364" y="5910987"/>
                <a:ext cx="470136" cy="661891"/>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 name="Oval 1233">
                <a:extLst>
                  <a:ext uri="{FF2B5EF4-FFF2-40B4-BE49-F238E27FC236}">
                    <a16:creationId xmlns:a16="http://schemas.microsoft.com/office/drawing/2014/main" id="{E15AAE9F-64DB-71D6-6096-DDA24171FADE}"/>
                  </a:ext>
                </a:extLst>
              </p:cNvPr>
              <p:cNvSpPr/>
              <p:nvPr/>
            </p:nvSpPr>
            <p:spPr>
              <a:xfrm rot="4472555">
                <a:off x="5586502" y="5893306"/>
                <a:ext cx="430690" cy="695671"/>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5" name="Trapezoid 1234">
                <a:extLst>
                  <a:ext uri="{FF2B5EF4-FFF2-40B4-BE49-F238E27FC236}">
                    <a16:creationId xmlns:a16="http://schemas.microsoft.com/office/drawing/2014/main" id="{0B9FF259-6C42-4133-5956-3471A01AAC83}"/>
                  </a:ext>
                </a:extLst>
              </p:cNvPr>
              <p:cNvSpPr/>
              <p:nvPr/>
            </p:nvSpPr>
            <p:spPr>
              <a:xfrm>
                <a:off x="5072474" y="3067919"/>
                <a:ext cx="2130646" cy="3117293"/>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6" name="Trapezoid 1235">
                <a:extLst>
                  <a:ext uri="{FF2B5EF4-FFF2-40B4-BE49-F238E27FC236}">
                    <a16:creationId xmlns:a16="http://schemas.microsoft.com/office/drawing/2014/main" id="{76225F94-3045-9E35-0405-AAFB3DDF9E82}"/>
                  </a:ext>
                </a:extLst>
              </p:cNvPr>
              <p:cNvSpPr/>
              <p:nvPr/>
            </p:nvSpPr>
            <p:spPr>
              <a:xfrm rot="610840">
                <a:off x="5266504" y="2973573"/>
                <a:ext cx="564425" cy="3176353"/>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7" name="Oval 1236">
                <a:extLst>
                  <a:ext uri="{FF2B5EF4-FFF2-40B4-BE49-F238E27FC236}">
                    <a16:creationId xmlns:a16="http://schemas.microsoft.com/office/drawing/2014/main" id="{C95AC41C-AB98-CA5D-3843-DC3DE3331B63}"/>
                  </a:ext>
                </a:extLst>
              </p:cNvPr>
              <p:cNvSpPr/>
              <p:nvPr/>
            </p:nvSpPr>
            <p:spPr>
              <a:xfrm rot="2901859">
                <a:off x="4757064" y="3975367"/>
                <a:ext cx="394172" cy="764299"/>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8" name="Oval 1237">
                <a:extLst>
                  <a:ext uri="{FF2B5EF4-FFF2-40B4-BE49-F238E27FC236}">
                    <a16:creationId xmlns:a16="http://schemas.microsoft.com/office/drawing/2014/main" id="{576747C5-B83A-987D-06FF-7E1398F96244}"/>
                  </a:ext>
                </a:extLst>
              </p:cNvPr>
              <p:cNvSpPr/>
              <p:nvPr/>
            </p:nvSpPr>
            <p:spPr>
              <a:xfrm rot="20226769">
                <a:off x="6975913" y="4063040"/>
                <a:ext cx="491687" cy="60647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 name="Trapezoid 1238">
                <a:extLst>
                  <a:ext uri="{FF2B5EF4-FFF2-40B4-BE49-F238E27FC236}">
                    <a16:creationId xmlns:a16="http://schemas.microsoft.com/office/drawing/2014/main" id="{A3BD294C-33AC-326C-E9EE-3717340EDD40}"/>
                  </a:ext>
                </a:extLst>
              </p:cNvPr>
              <p:cNvSpPr/>
              <p:nvPr/>
            </p:nvSpPr>
            <p:spPr>
              <a:xfrm rot="1442139">
                <a:off x="4996538" y="2881630"/>
                <a:ext cx="594222" cy="1633314"/>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0" name="Trapezoid 1239">
                <a:extLst>
                  <a:ext uri="{FF2B5EF4-FFF2-40B4-BE49-F238E27FC236}">
                    <a16:creationId xmlns:a16="http://schemas.microsoft.com/office/drawing/2014/main" id="{7FECD342-7665-5485-CD35-52483FE68054}"/>
                  </a:ext>
                </a:extLst>
              </p:cNvPr>
              <p:cNvSpPr/>
              <p:nvPr/>
            </p:nvSpPr>
            <p:spPr>
              <a:xfrm rot="20249249">
                <a:off x="6617057" y="2883496"/>
                <a:ext cx="594222" cy="1633314"/>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1" name="Group 41">
                <a:extLst>
                  <a:ext uri="{FF2B5EF4-FFF2-40B4-BE49-F238E27FC236}">
                    <a16:creationId xmlns:a16="http://schemas.microsoft.com/office/drawing/2014/main" id="{A15DE6EA-6D8D-1750-522D-0F139E98D43B}"/>
                  </a:ext>
                </a:extLst>
              </p:cNvPr>
              <p:cNvGrpSpPr/>
              <p:nvPr/>
            </p:nvGrpSpPr>
            <p:grpSpPr>
              <a:xfrm>
                <a:off x="5399314" y="2813822"/>
                <a:ext cx="1541499" cy="3331040"/>
                <a:chOff x="6327583" y="3173375"/>
                <a:chExt cx="1142159" cy="1658222"/>
              </a:xfrm>
            </p:grpSpPr>
            <p:sp>
              <p:nvSpPr>
                <p:cNvPr id="1246" name="Trapezoid 1245">
                  <a:extLst>
                    <a:ext uri="{FF2B5EF4-FFF2-40B4-BE49-F238E27FC236}">
                      <a16:creationId xmlns:a16="http://schemas.microsoft.com/office/drawing/2014/main" id="{5866CE2A-A77D-5649-9549-6104CD4F4773}"/>
                    </a:ext>
                  </a:extLst>
                </p:cNvPr>
                <p:cNvSpPr/>
                <p:nvPr/>
              </p:nvSpPr>
              <p:spPr>
                <a:xfrm rot="21277925">
                  <a:off x="7051537" y="3250380"/>
                  <a:ext cx="418205" cy="1581217"/>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7" name="Moon 1246">
                  <a:extLst>
                    <a:ext uri="{FF2B5EF4-FFF2-40B4-BE49-F238E27FC236}">
                      <a16:creationId xmlns:a16="http://schemas.microsoft.com/office/drawing/2014/main" id="{F24B818E-31DE-CEA2-7CAD-F091D17F074D}"/>
                    </a:ext>
                  </a:extLst>
                </p:cNvPr>
                <p:cNvSpPr/>
                <p:nvPr/>
              </p:nvSpPr>
              <p:spPr>
                <a:xfrm rot="15844898">
                  <a:off x="6498264" y="3033745"/>
                  <a:ext cx="711340" cy="990600"/>
                </a:xfrm>
                <a:prstGeom prst="moon">
                  <a:avLst>
                    <a:gd name="adj" fmla="val 7097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8" name="Moon 1247">
                  <a:extLst>
                    <a:ext uri="{FF2B5EF4-FFF2-40B4-BE49-F238E27FC236}">
                      <a16:creationId xmlns:a16="http://schemas.microsoft.com/office/drawing/2014/main" id="{6D935D16-138C-6B67-842E-6D85AC82B825}"/>
                    </a:ext>
                  </a:extLst>
                </p:cNvPr>
                <p:cNvSpPr/>
                <p:nvPr/>
              </p:nvSpPr>
              <p:spPr>
                <a:xfrm rot="16400088">
                  <a:off x="6556621" y="3146096"/>
                  <a:ext cx="524331" cy="982407"/>
                </a:xfrm>
                <a:prstGeom prst="moon">
                  <a:avLst>
                    <a:gd name="adj" fmla="val 7097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9" name="Moon 1248">
                  <a:extLst>
                    <a:ext uri="{FF2B5EF4-FFF2-40B4-BE49-F238E27FC236}">
                      <a16:creationId xmlns:a16="http://schemas.microsoft.com/office/drawing/2014/main" id="{C31CE2C8-5202-B7AA-88F0-5C91E552FA47}"/>
                    </a:ext>
                  </a:extLst>
                </p:cNvPr>
                <p:cNvSpPr/>
                <p:nvPr/>
              </p:nvSpPr>
              <p:spPr>
                <a:xfrm rot="16400088">
                  <a:off x="6670250" y="3192443"/>
                  <a:ext cx="298887" cy="970159"/>
                </a:xfrm>
                <a:prstGeom prst="moon">
                  <a:avLst>
                    <a:gd name="adj" fmla="val 7097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2" name="Oval 1241">
                <a:extLst>
                  <a:ext uri="{FF2B5EF4-FFF2-40B4-BE49-F238E27FC236}">
                    <a16:creationId xmlns:a16="http://schemas.microsoft.com/office/drawing/2014/main" id="{1B98E77A-9F19-61E7-1DE2-C7B0D0E57EB0}"/>
                  </a:ext>
                </a:extLst>
              </p:cNvPr>
              <p:cNvSpPr/>
              <p:nvPr/>
            </p:nvSpPr>
            <p:spPr>
              <a:xfrm>
                <a:off x="5286132" y="1321418"/>
                <a:ext cx="1557010" cy="20995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 name="Cloud 1242">
                <a:extLst>
                  <a:ext uri="{FF2B5EF4-FFF2-40B4-BE49-F238E27FC236}">
                    <a16:creationId xmlns:a16="http://schemas.microsoft.com/office/drawing/2014/main" id="{6CDABF7D-956B-04AC-4B6B-8B8A96DA025F}"/>
                  </a:ext>
                </a:extLst>
              </p:cNvPr>
              <p:cNvSpPr/>
              <p:nvPr/>
            </p:nvSpPr>
            <p:spPr>
              <a:xfrm rot="17055069">
                <a:off x="5486752" y="70730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4" name="Cloud 1243">
                <a:extLst>
                  <a:ext uri="{FF2B5EF4-FFF2-40B4-BE49-F238E27FC236}">
                    <a16:creationId xmlns:a16="http://schemas.microsoft.com/office/drawing/2014/main" id="{A0BFB561-2D3D-42D1-E8DF-487A0022667A}"/>
                  </a:ext>
                </a:extLst>
              </p:cNvPr>
              <p:cNvSpPr/>
              <p:nvPr/>
            </p:nvSpPr>
            <p:spPr>
              <a:xfrm>
                <a:off x="5562600" y="2667000"/>
                <a:ext cx="1053204" cy="9144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 name="Oval 1244">
                <a:extLst>
                  <a:ext uri="{FF2B5EF4-FFF2-40B4-BE49-F238E27FC236}">
                    <a16:creationId xmlns:a16="http://schemas.microsoft.com/office/drawing/2014/main" id="{EB8F9734-C29D-5D03-657C-4C313881EA93}"/>
                  </a:ext>
                </a:extLst>
              </p:cNvPr>
              <p:cNvSpPr/>
              <p:nvPr/>
            </p:nvSpPr>
            <p:spPr>
              <a:xfrm>
                <a:off x="5791200" y="2819400"/>
                <a:ext cx="542926" cy="29607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07">
              <a:extLst>
                <a:ext uri="{FF2B5EF4-FFF2-40B4-BE49-F238E27FC236}">
                  <a16:creationId xmlns:a16="http://schemas.microsoft.com/office/drawing/2014/main" id="{CC7920C0-2E68-6EFA-27F7-3D27AB3F9BC9}"/>
                </a:ext>
              </a:extLst>
            </p:cNvPr>
            <p:cNvGrpSpPr/>
            <p:nvPr/>
          </p:nvGrpSpPr>
          <p:grpSpPr>
            <a:xfrm flipH="1">
              <a:off x="5821045" y="906780"/>
              <a:ext cx="960755" cy="2319297"/>
              <a:chOff x="1608549" y="551678"/>
              <a:chExt cx="2658651" cy="6140279"/>
            </a:xfrm>
          </p:grpSpPr>
          <p:grpSp>
            <p:nvGrpSpPr>
              <p:cNvPr id="1100" name="Group 116">
                <a:extLst>
                  <a:ext uri="{FF2B5EF4-FFF2-40B4-BE49-F238E27FC236}">
                    <a16:creationId xmlns:a16="http://schemas.microsoft.com/office/drawing/2014/main" id="{81803860-20C5-13E9-8451-995F7D243555}"/>
                  </a:ext>
                </a:extLst>
              </p:cNvPr>
              <p:cNvGrpSpPr/>
              <p:nvPr/>
            </p:nvGrpSpPr>
            <p:grpSpPr>
              <a:xfrm rot="2256287">
                <a:off x="2220555" y="5960562"/>
                <a:ext cx="793231" cy="731395"/>
                <a:chOff x="5400719" y="4152900"/>
                <a:chExt cx="1008064" cy="1276992"/>
              </a:xfrm>
            </p:grpSpPr>
            <p:sp>
              <p:nvSpPr>
                <p:cNvPr id="1225" name="Oval 1224">
                  <a:extLst>
                    <a:ext uri="{FF2B5EF4-FFF2-40B4-BE49-F238E27FC236}">
                      <a16:creationId xmlns:a16="http://schemas.microsoft.com/office/drawing/2014/main" id="{4F65B59B-112F-38A5-17B0-8472118513BE}"/>
                    </a:ext>
                  </a:extLst>
                </p:cNvPr>
                <p:cNvSpPr/>
                <p:nvPr/>
              </p:nvSpPr>
              <p:spPr>
                <a:xfrm rot="3978003">
                  <a:off x="5334000" y="4267200"/>
                  <a:ext cx="990600" cy="7620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6" name="Flowchart: Delay 1225">
                  <a:extLst>
                    <a:ext uri="{FF2B5EF4-FFF2-40B4-BE49-F238E27FC236}">
                      <a16:creationId xmlns:a16="http://schemas.microsoft.com/office/drawing/2014/main" id="{7C8A05EC-9EBC-B906-FBA5-2480BC1A4E3B}"/>
                    </a:ext>
                  </a:extLst>
                </p:cNvPr>
                <p:cNvSpPr/>
                <p:nvPr/>
              </p:nvSpPr>
              <p:spPr>
                <a:xfrm rot="4018444">
                  <a:off x="5725422" y="4746531"/>
                  <a:ext cx="609600" cy="757122"/>
                </a:xfrm>
                <a:prstGeom prst="flowChartDelay">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7" name="Moon 3">
                  <a:extLst>
                    <a:ext uri="{FF2B5EF4-FFF2-40B4-BE49-F238E27FC236}">
                      <a16:creationId xmlns:a16="http://schemas.microsoft.com/office/drawing/2014/main" id="{D3DEEA6D-4A7D-A65D-1D9C-4097585DA7E1}"/>
                    </a:ext>
                  </a:extLst>
                </p:cNvPr>
                <p:cNvSpPr/>
                <p:nvPr/>
              </p:nvSpPr>
              <p:spPr>
                <a:xfrm rot="4091402">
                  <a:off x="5630039" y="4173140"/>
                  <a:ext cx="379927" cy="838568"/>
                </a:xfrm>
                <a:prstGeom prst="moon">
                  <a:avLst>
                    <a:gd name="adj" fmla="val 6311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1" name="Oval 109">
                <a:extLst>
                  <a:ext uri="{FF2B5EF4-FFF2-40B4-BE49-F238E27FC236}">
                    <a16:creationId xmlns:a16="http://schemas.microsoft.com/office/drawing/2014/main" id="{2EAE3D4B-D05A-C6A0-3FF7-DB363D2E1069}"/>
                  </a:ext>
                </a:extLst>
              </p:cNvPr>
              <p:cNvSpPr/>
              <p:nvPr/>
            </p:nvSpPr>
            <p:spPr>
              <a:xfrm rot="1303158">
                <a:off x="1608549" y="4106778"/>
                <a:ext cx="555583" cy="97536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Oval 1101">
                <a:extLst>
                  <a:ext uri="{FF2B5EF4-FFF2-40B4-BE49-F238E27FC236}">
                    <a16:creationId xmlns:a16="http://schemas.microsoft.com/office/drawing/2014/main" id="{BFB7FA4A-0DB7-482D-E024-8A06BA0860EB}"/>
                  </a:ext>
                </a:extLst>
              </p:cNvPr>
              <p:cNvSpPr/>
              <p:nvPr/>
            </p:nvSpPr>
            <p:spPr>
              <a:xfrm>
                <a:off x="3733800" y="4114800"/>
                <a:ext cx="533400" cy="97536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3" name="Group 115">
                <a:extLst>
                  <a:ext uri="{FF2B5EF4-FFF2-40B4-BE49-F238E27FC236}">
                    <a16:creationId xmlns:a16="http://schemas.microsoft.com/office/drawing/2014/main" id="{9FD28E0F-C322-37C2-3588-5FE05AE8E44E}"/>
                  </a:ext>
                </a:extLst>
              </p:cNvPr>
              <p:cNvGrpSpPr/>
              <p:nvPr/>
            </p:nvGrpSpPr>
            <p:grpSpPr>
              <a:xfrm>
                <a:off x="3048000" y="5943600"/>
                <a:ext cx="830705" cy="731395"/>
                <a:chOff x="5400719" y="4152900"/>
                <a:chExt cx="1008064" cy="1276992"/>
              </a:xfrm>
            </p:grpSpPr>
            <p:sp>
              <p:nvSpPr>
                <p:cNvPr id="1222" name="Oval 112">
                  <a:extLst>
                    <a:ext uri="{FF2B5EF4-FFF2-40B4-BE49-F238E27FC236}">
                      <a16:creationId xmlns:a16="http://schemas.microsoft.com/office/drawing/2014/main" id="{859B3C14-CFAA-5C8E-D941-DC8C81AED3F2}"/>
                    </a:ext>
                  </a:extLst>
                </p:cNvPr>
                <p:cNvSpPr/>
                <p:nvPr/>
              </p:nvSpPr>
              <p:spPr>
                <a:xfrm rot="3978003">
                  <a:off x="5334000" y="4267200"/>
                  <a:ext cx="990600" cy="7620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3" name="Flowchart: Delay 113">
                  <a:extLst>
                    <a:ext uri="{FF2B5EF4-FFF2-40B4-BE49-F238E27FC236}">
                      <a16:creationId xmlns:a16="http://schemas.microsoft.com/office/drawing/2014/main" id="{A4478571-5713-BE81-4D2A-DB220F0DF2E9}"/>
                    </a:ext>
                  </a:extLst>
                </p:cNvPr>
                <p:cNvSpPr/>
                <p:nvPr/>
              </p:nvSpPr>
              <p:spPr>
                <a:xfrm rot="4018444">
                  <a:off x="5725422" y="4746531"/>
                  <a:ext cx="609600" cy="757122"/>
                </a:xfrm>
                <a:prstGeom prst="flowChartDelay">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4" name="Moon 3">
                  <a:extLst>
                    <a:ext uri="{FF2B5EF4-FFF2-40B4-BE49-F238E27FC236}">
                      <a16:creationId xmlns:a16="http://schemas.microsoft.com/office/drawing/2014/main" id="{855AB27B-3F42-D8CC-A9C8-17C94FFC467C}"/>
                    </a:ext>
                  </a:extLst>
                </p:cNvPr>
                <p:cNvSpPr/>
                <p:nvPr/>
              </p:nvSpPr>
              <p:spPr>
                <a:xfrm rot="4091402">
                  <a:off x="5630039" y="4173140"/>
                  <a:ext cx="379927" cy="838568"/>
                </a:xfrm>
                <a:prstGeom prst="moon">
                  <a:avLst>
                    <a:gd name="adj" fmla="val 6311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4" name="Trapezoid 112">
                <a:extLst>
                  <a:ext uri="{FF2B5EF4-FFF2-40B4-BE49-F238E27FC236}">
                    <a16:creationId xmlns:a16="http://schemas.microsoft.com/office/drawing/2014/main" id="{0659A67D-EBF7-6630-7290-36E8C4F11A8D}"/>
                  </a:ext>
                </a:extLst>
              </p:cNvPr>
              <p:cNvSpPr/>
              <p:nvPr/>
            </p:nvSpPr>
            <p:spPr>
              <a:xfrm>
                <a:off x="2209800" y="3124200"/>
                <a:ext cx="1676400" cy="3124200"/>
              </a:xfrm>
              <a:prstGeom prst="trapezoid">
                <a:avLst>
                  <a:gd name="adj" fmla="val 12481"/>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 name="Trapezoid 1104">
                <a:extLst>
                  <a:ext uri="{FF2B5EF4-FFF2-40B4-BE49-F238E27FC236}">
                    <a16:creationId xmlns:a16="http://schemas.microsoft.com/office/drawing/2014/main" id="{E53A873E-E503-BC26-7DD3-D5D6F4D65C2B}"/>
                  </a:ext>
                </a:extLst>
              </p:cNvPr>
              <p:cNvSpPr/>
              <p:nvPr/>
            </p:nvSpPr>
            <p:spPr>
              <a:xfrm rot="20482973">
                <a:off x="3283974" y="2582959"/>
                <a:ext cx="769496" cy="2081836"/>
              </a:xfrm>
              <a:prstGeom prst="trapezoid">
                <a:avLst>
                  <a:gd name="adj" fmla="val 12481"/>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 name="Trapezoid 1105">
                <a:extLst>
                  <a:ext uri="{FF2B5EF4-FFF2-40B4-BE49-F238E27FC236}">
                    <a16:creationId xmlns:a16="http://schemas.microsoft.com/office/drawing/2014/main" id="{D7D56BA6-556E-F26F-0F1A-33A408D4F0F3}"/>
                  </a:ext>
                </a:extLst>
              </p:cNvPr>
              <p:cNvSpPr/>
              <p:nvPr/>
            </p:nvSpPr>
            <p:spPr>
              <a:xfrm rot="1324899">
                <a:off x="1935381" y="2583131"/>
                <a:ext cx="769496" cy="2075150"/>
              </a:xfrm>
              <a:prstGeom prst="trapezoid">
                <a:avLst>
                  <a:gd name="adj" fmla="val 12481"/>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7" name="Trapezoid 1106">
                <a:extLst>
                  <a:ext uri="{FF2B5EF4-FFF2-40B4-BE49-F238E27FC236}">
                    <a16:creationId xmlns:a16="http://schemas.microsoft.com/office/drawing/2014/main" id="{85AB6E65-457F-A4FE-ADA8-F3C2A65C2E2E}"/>
                  </a:ext>
                </a:extLst>
              </p:cNvPr>
              <p:cNvSpPr/>
              <p:nvPr/>
            </p:nvSpPr>
            <p:spPr>
              <a:xfrm>
                <a:off x="2202304" y="2498359"/>
                <a:ext cx="1676400" cy="3124200"/>
              </a:xfrm>
              <a:prstGeom prst="trapezoid">
                <a:avLst>
                  <a:gd name="adj" fmla="val 19634"/>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Isosceles Triangle 1107">
                <a:extLst>
                  <a:ext uri="{FF2B5EF4-FFF2-40B4-BE49-F238E27FC236}">
                    <a16:creationId xmlns:a16="http://schemas.microsoft.com/office/drawing/2014/main" id="{07D00CF3-7A9F-F771-55B2-93F6FE060BDB}"/>
                  </a:ext>
                </a:extLst>
              </p:cNvPr>
              <p:cNvSpPr/>
              <p:nvPr/>
            </p:nvSpPr>
            <p:spPr>
              <a:xfrm rot="10800000">
                <a:off x="2590800" y="2514600"/>
                <a:ext cx="990600" cy="1600200"/>
              </a:xfrm>
              <a:prstGeom prst="triangle">
                <a:avLst>
                  <a:gd name="adj" fmla="val 5454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Rectangle 1108">
                <a:extLst>
                  <a:ext uri="{FF2B5EF4-FFF2-40B4-BE49-F238E27FC236}">
                    <a16:creationId xmlns:a16="http://schemas.microsoft.com/office/drawing/2014/main" id="{38E3E92B-31A4-A363-A6DA-ADA51E0D332E}"/>
                  </a:ext>
                </a:extLst>
              </p:cNvPr>
              <p:cNvSpPr/>
              <p:nvPr/>
            </p:nvSpPr>
            <p:spPr>
              <a:xfrm rot="21023553">
                <a:off x="3528765" y="2521457"/>
                <a:ext cx="153737" cy="1540777"/>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0" name="Rectangle 1109">
                <a:extLst>
                  <a:ext uri="{FF2B5EF4-FFF2-40B4-BE49-F238E27FC236}">
                    <a16:creationId xmlns:a16="http://schemas.microsoft.com/office/drawing/2014/main" id="{E8257EA0-0349-840E-BD79-CCA5C44808DC}"/>
                  </a:ext>
                </a:extLst>
              </p:cNvPr>
              <p:cNvSpPr/>
              <p:nvPr/>
            </p:nvSpPr>
            <p:spPr>
              <a:xfrm rot="955511">
                <a:off x="2186114" y="2515424"/>
                <a:ext cx="298458" cy="2090821"/>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1" name="Group 111">
                <a:extLst>
                  <a:ext uri="{FF2B5EF4-FFF2-40B4-BE49-F238E27FC236}">
                    <a16:creationId xmlns:a16="http://schemas.microsoft.com/office/drawing/2014/main" id="{7A74EAC4-CB32-5F0A-D706-D525848D55FA}"/>
                  </a:ext>
                </a:extLst>
              </p:cNvPr>
              <p:cNvGrpSpPr/>
              <p:nvPr/>
            </p:nvGrpSpPr>
            <p:grpSpPr>
              <a:xfrm>
                <a:off x="2209800" y="5715000"/>
                <a:ext cx="1570042" cy="403485"/>
                <a:chOff x="5181600" y="4648200"/>
                <a:chExt cx="3810000" cy="1066800"/>
              </a:xfrm>
            </p:grpSpPr>
            <p:grpSp>
              <p:nvGrpSpPr>
                <p:cNvPr id="1210" name="Group 101">
                  <a:extLst>
                    <a:ext uri="{FF2B5EF4-FFF2-40B4-BE49-F238E27FC236}">
                      <a16:creationId xmlns:a16="http://schemas.microsoft.com/office/drawing/2014/main" id="{479CCF28-AD55-64B7-C66A-44B291F84C37}"/>
                    </a:ext>
                  </a:extLst>
                </p:cNvPr>
                <p:cNvGrpSpPr/>
                <p:nvPr/>
              </p:nvGrpSpPr>
              <p:grpSpPr>
                <a:xfrm>
                  <a:off x="5181600" y="4648200"/>
                  <a:ext cx="1295400" cy="1066800"/>
                  <a:chOff x="5181600" y="4648200"/>
                  <a:chExt cx="1295400" cy="1066800"/>
                </a:xfrm>
              </p:grpSpPr>
              <p:sp>
                <p:nvSpPr>
                  <p:cNvPr id="1220" name="Lightning Bolt 99">
                    <a:extLst>
                      <a:ext uri="{FF2B5EF4-FFF2-40B4-BE49-F238E27FC236}">
                        <a16:creationId xmlns:a16="http://schemas.microsoft.com/office/drawing/2014/main" id="{F093B480-A3FB-DDEE-D90C-1D7D1C29B2C4}"/>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1" name="Lightning Bolt 100">
                    <a:extLst>
                      <a:ext uri="{FF2B5EF4-FFF2-40B4-BE49-F238E27FC236}">
                        <a16:creationId xmlns:a16="http://schemas.microsoft.com/office/drawing/2014/main" id="{C0EBE2F2-5D90-43C5-E780-B2379CE11CC8}"/>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1" name="Group 102">
                  <a:extLst>
                    <a:ext uri="{FF2B5EF4-FFF2-40B4-BE49-F238E27FC236}">
                      <a16:creationId xmlns:a16="http://schemas.microsoft.com/office/drawing/2014/main" id="{05AE583F-A65F-403D-55D7-4AA9FE2A0371}"/>
                    </a:ext>
                  </a:extLst>
                </p:cNvPr>
                <p:cNvGrpSpPr/>
                <p:nvPr/>
              </p:nvGrpSpPr>
              <p:grpSpPr>
                <a:xfrm>
                  <a:off x="6019800" y="4648200"/>
                  <a:ext cx="1295400" cy="1066800"/>
                  <a:chOff x="5181600" y="4648200"/>
                  <a:chExt cx="1295400" cy="1066800"/>
                </a:xfrm>
              </p:grpSpPr>
              <p:sp>
                <p:nvSpPr>
                  <p:cNvPr id="1218" name="Lightning Bolt 103">
                    <a:extLst>
                      <a:ext uri="{FF2B5EF4-FFF2-40B4-BE49-F238E27FC236}">
                        <a16:creationId xmlns:a16="http://schemas.microsoft.com/office/drawing/2014/main" id="{8FD1D770-DE48-C070-48AC-1BA39CC21089}"/>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9" name="Lightning Bolt 104">
                    <a:extLst>
                      <a:ext uri="{FF2B5EF4-FFF2-40B4-BE49-F238E27FC236}">
                        <a16:creationId xmlns:a16="http://schemas.microsoft.com/office/drawing/2014/main" id="{00755F2A-9999-CAFC-2FB8-D634F1A81092}"/>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2" name="Group 105">
                  <a:extLst>
                    <a:ext uri="{FF2B5EF4-FFF2-40B4-BE49-F238E27FC236}">
                      <a16:creationId xmlns:a16="http://schemas.microsoft.com/office/drawing/2014/main" id="{A5B31A9D-23C6-20FA-20FC-8B871E323983}"/>
                    </a:ext>
                  </a:extLst>
                </p:cNvPr>
                <p:cNvGrpSpPr/>
                <p:nvPr/>
              </p:nvGrpSpPr>
              <p:grpSpPr>
                <a:xfrm>
                  <a:off x="6858000" y="4648200"/>
                  <a:ext cx="1295400" cy="1066800"/>
                  <a:chOff x="5181600" y="4648200"/>
                  <a:chExt cx="1295400" cy="1066800"/>
                </a:xfrm>
              </p:grpSpPr>
              <p:sp>
                <p:nvSpPr>
                  <p:cNvPr id="1216" name="Lightning Bolt 1215">
                    <a:extLst>
                      <a:ext uri="{FF2B5EF4-FFF2-40B4-BE49-F238E27FC236}">
                        <a16:creationId xmlns:a16="http://schemas.microsoft.com/office/drawing/2014/main" id="{B3E1F82F-D4CD-205A-106C-240E8396464E}"/>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7" name="Lightning Bolt 1216">
                    <a:extLst>
                      <a:ext uri="{FF2B5EF4-FFF2-40B4-BE49-F238E27FC236}">
                        <a16:creationId xmlns:a16="http://schemas.microsoft.com/office/drawing/2014/main" id="{04541D19-2A69-C26B-0A28-875C3FB39DFD}"/>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3" name="Group 108">
                  <a:extLst>
                    <a:ext uri="{FF2B5EF4-FFF2-40B4-BE49-F238E27FC236}">
                      <a16:creationId xmlns:a16="http://schemas.microsoft.com/office/drawing/2014/main" id="{1F40437C-D885-2F5C-6D44-12181F4152AF}"/>
                    </a:ext>
                  </a:extLst>
                </p:cNvPr>
                <p:cNvGrpSpPr/>
                <p:nvPr/>
              </p:nvGrpSpPr>
              <p:grpSpPr>
                <a:xfrm>
                  <a:off x="7696200" y="4648200"/>
                  <a:ext cx="1295400" cy="1066800"/>
                  <a:chOff x="5181600" y="4648200"/>
                  <a:chExt cx="1295400" cy="1066800"/>
                </a:xfrm>
              </p:grpSpPr>
              <p:sp>
                <p:nvSpPr>
                  <p:cNvPr id="1214" name="Lightning Bolt 222">
                    <a:extLst>
                      <a:ext uri="{FF2B5EF4-FFF2-40B4-BE49-F238E27FC236}">
                        <a16:creationId xmlns:a16="http://schemas.microsoft.com/office/drawing/2014/main" id="{2E924DAD-6810-E1D0-0444-7C0AECEF367A}"/>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5" name="Lightning Bolt 1214">
                    <a:extLst>
                      <a:ext uri="{FF2B5EF4-FFF2-40B4-BE49-F238E27FC236}">
                        <a16:creationId xmlns:a16="http://schemas.microsoft.com/office/drawing/2014/main" id="{A2154DB0-49D0-76C7-1928-8818DA739CCE}"/>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2" name="Group 122">
                <a:extLst>
                  <a:ext uri="{FF2B5EF4-FFF2-40B4-BE49-F238E27FC236}">
                    <a16:creationId xmlns:a16="http://schemas.microsoft.com/office/drawing/2014/main" id="{8A5F79F4-AB0E-3594-2465-ECE885DA44DF}"/>
                  </a:ext>
                </a:extLst>
              </p:cNvPr>
              <p:cNvGrpSpPr/>
              <p:nvPr/>
            </p:nvGrpSpPr>
            <p:grpSpPr>
              <a:xfrm rot="16993735">
                <a:off x="2562814" y="3428014"/>
                <a:ext cx="1570042" cy="403485"/>
                <a:chOff x="5181600" y="4648200"/>
                <a:chExt cx="3810000" cy="1066800"/>
              </a:xfrm>
            </p:grpSpPr>
            <p:grpSp>
              <p:nvGrpSpPr>
                <p:cNvPr id="1198" name="Group 419">
                  <a:extLst>
                    <a:ext uri="{FF2B5EF4-FFF2-40B4-BE49-F238E27FC236}">
                      <a16:creationId xmlns:a16="http://schemas.microsoft.com/office/drawing/2014/main" id="{8BCE1555-44DA-CFBF-11AE-03DA167FC94A}"/>
                    </a:ext>
                  </a:extLst>
                </p:cNvPr>
                <p:cNvGrpSpPr/>
                <p:nvPr/>
              </p:nvGrpSpPr>
              <p:grpSpPr>
                <a:xfrm>
                  <a:off x="5181600" y="4648200"/>
                  <a:ext cx="1295400" cy="1066800"/>
                  <a:chOff x="5181600" y="4648200"/>
                  <a:chExt cx="1295400" cy="1066800"/>
                </a:xfrm>
              </p:grpSpPr>
              <p:sp>
                <p:nvSpPr>
                  <p:cNvPr id="1208" name="Lightning Bolt 1207">
                    <a:extLst>
                      <a:ext uri="{FF2B5EF4-FFF2-40B4-BE49-F238E27FC236}">
                        <a16:creationId xmlns:a16="http://schemas.microsoft.com/office/drawing/2014/main" id="{DE0729C1-9D50-9AA3-F22A-DDDEDDB736D6}"/>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9" name="Lightning Bolt 1208">
                    <a:extLst>
                      <a:ext uri="{FF2B5EF4-FFF2-40B4-BE49-F238E27FC236}">
                        <a16:creationId xmlns:a16="http://schemas.microsoft.com/office/drawing/2014/main" id="{BF1C85D7-46CE-CA75-ADF0-0AE41A0E1D1B}"/>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9" name="Group 420">
                  <a:extLst>
                    <a:ext uri="{FF2B5EF4-FFF2-40B4-BE49-F238E27FC236}">
                      <a16:creationId xmlns:a16="http://schemas.microsoft.com/office/drawing/2014/main" id="{5510B101-FCE4-2C10-7B19-BED88BFF0D58}"/>
                    </a:ext>
                  </a:extLst>
                </p:cNvPr>
                <p:cNvGrpSpPr/>
                <p:nvPr/>
              </p:nvGrpSpPr>
              <p:grpSpPr>
                <a:xfrm>
                  <a:off x="6019800" y="4648200"/>
                  <a:ext cx="1295400" cy="1066800"/>
                  <a:chOff x="5181600" y="4648200"/>
                  <a:chExt cx="1295400" cy="1066800"/>
                </a:xfrm>
              </p:grpSpPr>
              <p:sp>
                <p:nvSpPr>
                  <p:cNvPr id="1206" name="Lightning Bolt 1205">
                    <a:extLst>
                      <a:ext uri="{FF2B5EF4-FFF2-40B4-BE49-F238E27FC236}">
                        <a16:creationId xmlns:a16="http://schemas.microsoft.com/office/drawing/2014/main" id="{128C499B-F57E-77C0-7892-9244ACD7B444}"/>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7" name="Lightning Bolt 1206">
                    <a:extLst>
                      <a:ext uri="{FF2B5EF4-FFF2-40B4-BE49-F238E27FC236}">
                        <a16:creationId xmlns:a16="http://schemas.microsoft.com/office/drawing/2014/main" id="{E0C62D69-5970-CFF6-AFC0-6D36AC5EA082}"/>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0" name="Group 105">
                  <a:extLst>
                    <a:ext uri="{FF2B5EF4-FFF2-40B4-BE49-F238E27FC236}">
                      <a16:creationId xmlns:a16="http://schemas.microsoft.com/office/drawing/2014/main" id="{15CF8B06-FFBE-1B1B-87A5-3F996ADB94AD}"/>
                    </a:ext>
                  </a:extLst>
                </p:cNvPr>
                <p:cNvGrpSpPr/>
                <p:nvPr/>
              </p:nvGrpSpPr>
              <p:grpSpPr>
                <a:xfrm>
                  <a:off x="6858000" y="4648200"/>
                  <a:ext cx="1295400" cy="1066800"/>
                  <a:chOff x="5181600" y="4648200"/>
                  <a:chExt cx="1295400" cy="1066800"/>
                </a:xfrm>
              </p:grpSpPr>
              <p:sp>
                <p:nvSpPr>
                  <p:cNvPr id="1204" name="Lightning Bolt 1203">
                    <a:extLst>
                      <a:ext uri="{FF2B5EF4-FFF2-40B4-BE49-F238E27FC236}">
                        <a16:creationId xmlns:a16="http://schemas.microsoft.com/office/drawing/2014/main" id="{F38A9D2D-5785-FA52-7FC7-522E654854F1}"/>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5" name="Lightning Bolt 1204">
                    <a:extLst>
                      <a:ext uri="{FF2B5EF4-FFF2-40B4-BE49-F238E27FC236}">
                        <a16:creationId xmlns:a16="http://schemas.microsoft.com/office/drawing/2014/main" id="{8D896F1C-8033-F99C-4494-9EDAA161CE33}"/>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1" name="Group 108">
                  <a:extLst>
                    <a:ext uri="{FF2B5EF4-FFF2-40B4-BE49-F238E27FC236}">
                      <a16:creationId xmlns:a16="http://schemas.microsoft.com/office/drawing/2014/main" id="{EE31005C-F044-133A-3A8E-1009177174A1}"/>
                    </a:ext>
                  </a:extLst>
                </p:cNvPr>
                <p:cNvGrpSpPr/>
                <p:nvPr/>
              </p:nvGrpSpPr>
              <p:grpSpPr>
                <a:xfrm>
                  <a:off x="7696200" y="4648200"/>
                  <a:ext cx="1295400" cy="1066800"/>
                  <a:chOff x="5181600" y="4648200"/>
                  <a:chExt cx="1295400" cy="1066800"/>
                </a:xfrm>
              </p:grpSpPr>
              <p:sp>
                <p:nvSpPr>
                  <p:cNvPr id="1202" name="Lightning Bolt 210">
                    <a:extLst>
                      <a:ext uri="{FF2B5EF4-FFF2-40B4-BE49-F238E27FC236}">
                        <a16:creationId xmlns:a16="http://schemas.microsoft.com/office/drawing/2014/main" id="{512CEB5F-DB0B-2907-42E3-130A1F0A509F}"/>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3" name="Lightning Bolt 1202">
                    <a:extLst>
                      <a:ext uri="{FF2B5EF4-FFF2-40B4-BE49-F238E27FC236}">
                        <a16:creationId xmlns:a16="http://schemas.microsoft.com/office/drawing/2014/main" id="{CDACFD02-4EDB-A982-572E-5C9416BAC791}"/>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3" name="Group 135">
                <a:extLst>
                  <a:ext uri="{FF2B5EF4-FFF2-40B4-BE49-F238E27FC236}">
                    <a16:creationId xmlns:a16="http://schemas.microsoft.com/office/drawing/2014/main" id="{D423C08F-FFCB-9A2F-CBED-D6AC62174C50}"/>
                  </a:ext>
                </a:extLst>
              </p:cNvPr>
              <p:cNvGrpSpPr/>
              <p:nvPr/>
            </p:nvGrpSpPr>
            <p:grpSpPr>
              <a:xfrm rot="4606265" flipH="1">
                <a:off x="1953215" y="3504215"/>
                <a:ext cx="1570042" cy="403485"/>
                <a:chOff x="5181600" y="4648200"/>
                <a:chExt cx="3810000" cy="1066800"/>
              </a:xfrm>
            </p:grpSpPr>
            <p:grpSp>
              <p:nvGrpSpPr>
                <p:cNvPr id="1186" name="Group 101">
                  <a:extLst>
                    <a:ext uri="{FF2B5EF4-FFF2-40B4-BE49-F238E27FC236}">
                      <a16:creationId xmlns:a16="http://schemas.microsoft.com/office/drawing/2014/main" id="{543A81B9-0E82-B502-1253-257364DDBA66}"/>
                    </a:ext>
                  </a:extLst>
                </p:cNvPr>
                <p:cNvGrpSpPr/>
                <p:nvPr/>
              </p:nvGrpSpPr>
              <p:grpSpPr>
                <a:xfrm>
                  <a:off x="5181600" y="4648200"/>
                  <a:ext cx="1295400" cy="1066800"/>
                  <a:chOff x="5181600" y="4648200"/>
                  <a:chExt cx="1295400" cy="1066800"/>
                </a:xfrm>
              </p:grpSpPr>
              <p:sp>
                <p:nvSpPr>
                  <p:cNvPr id="1196" name="Lightning Bolt 1195">
                    <a:extLst>
                      <a:ext uri="{FF2B5EF4-FFF2-40B4-BE49-F238E27FC236}">
                        <a16:creationId xmlns:a16="http://schemas.microsoft.com/office/drawing/2014/main" id="{9B9092E4-762C-08F9-6B08-F2414637ED05}"/>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7" name="Lightning Bolt 1196">
                    <a:extLst>
                      <a:ext uri="{FF2B5EF4-FFF2-40B4-BE49-F238E27FC236}">
                        <a16:creationId xmlns:a16="http://schemas.microsoft.com/office/drawing/2014/main" id="{9B2F91CC-F3D0-7029-A6BF-464737493378}"/>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7" name="Group 102">
                  <a:extLst>
                    <a:ext uri="{FF2B5EF4-FFF2-40B4-BE49-F238E27FC236}">
                      <a16:creationId xmlns:a16="http://schemas.microsoft.com/office/drawing/2014/main" id="{21B8123C-4CF7-E9DB-0482-954F4CBCE4DF}"/>
                    </a:ext>
                  </a:extLst>
                </p:cNvPr>
                <p:cNvGrpSpPr/>
                <p:nvPr/>
              </p:nvGrpSpPr>
              <p:grpSpPr>
                <a:xfrm>
                  <a:off x="6019800" y="4648200"/>
                  <a:ext cx="1295400" cy="1066800"/>
                  <a:chOff x="5181600" y="4648200"/>
                  <a:chExt cx="1295400" cy="1066800"/>
                </a:xfrm>
              </p:grpSpPr>
              <p:sp>
                <p:nvSpPr>
                  <p:cNvPr id="1194" name="Lightning Bolt 1193">
                    <a:extLst>
                      <a:ext uri="{FF2B5EF4-FFF2-40B4-BE49-F238E27FC236}">
                        <a16:creationId xmlns:a16="http://schemas.microsoft.com/office/drawing/2014/main" id="{A77149ED-155F-2B22-7A63-266EF993399C}"/>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5" name="Lightning Bolt 1194">
                    <a:extLst>
                      <a:ext uri="{FF2B5EF4-FFF2-40B4-BE49-F238E27FC236}">
                        <a16:creationId xmlns:a16="http://schemas.microsoft.com/office/drawing/2014/main" id="{18EEDEC8-6EA9-EA28-E4F2-F0C4C315E22B}"/>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8" name="Group 105">
                  <a:extLst>
                    <a:ext uri="{FF2B5EF4-FFF2-40B4-BE49-F238E27FC236}">
                      <a16:creationId xmlns:a16="http://schemas.microsoft.com/office/drawing/2014/main" id="{DC9F8ABC-45A3-0AF5-AAD5-691C76C99655}"/>
                    </a:ext>
                  </a:extLst>
                </p:cNvPr>
                <p:cNvGrpSpPr/>
                <p:nvPr/>
              </p:nvGrpSpPr>
              <p:grpSpPr>
                <a:xfrm>
                  <a:off x="6858000" y="4648200"/>
                  <a:ext cx="1295400" cy="1066800"/>
                  <a:chOff x="5181600" y="4648200"/>
                  <a:chExt cx="1295400" cy="1066800"/>
                </a:xfrm>
              </p:grpSpPr>
              <p:sp>
                <p:nvSpPr>
                  <p:cNvPr id="1192" name="Lightning Bolt 1191">
                    <a:extLst>
                      <a:ext uri="{FF2B5EF4-FFF2-40B4-BE49-F238E27FC236}">
                        <a16:creationId xmlns:a16="http://schemas.microsoft.com/office/drawing/2014/main" id="{5052BC03-4E69-853E-FE20-C8AFF15D83A0}"/>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3" name="Lightning Bolt 1192">
                    <a:extLst>
                      <a:ext uri="{FF2B5EF4-FFF2-40B4-BE49-F238E27FC236}">
                        <a16:creationId xmlns:a16="http://schemas.microsoft.com/office/drawing/2014/main" id="{DB4E184F-C8CA-4421-380F-5C6828E02197}"/>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9" name="Group 108">
                  <a:extLst>
                    <a:ext uri="{FF2B5EF4-FFF2-40B4-BE49-F238E27FC236}">
                      <a16:creationId xmlns:a16="http://schemas.microsoft.com/office/drawing/2014/main" id="{543497B2-7703-721A-969A-712E24E6A01E}"/>
                    </a:ext>
                  </a:extLst>
                </p:cNvPr>
                <p:cNvGrpSpPr/>
                <p:nvPr/>
              </p:nvGrpSpPr>
              <p:grpSpPr>
                <a:xfrm>
                  <a:off x="7696200" y="4648200"/>
                  <a:ext cx="1295400" cy="1066800"/>
                  <a:chOff x="5181600" y="4648200"/>
                  <a:chExt cx="1295400" cy="1066800"/>
                </a:xfrm>
              </p:grpSpPr>
              <p:sp>
                <p:nvSpPr>
                  <p:cNvPr id="1190" name="Lightning Bolt 198">
                    <a:extLst>
                      <a:ext uri="{FF2B5EF4-FFF2-40B4-BE49-F238E27FC236}">
                        <a16:creationId xmlns:a16="http://schemas.microsoft.com/office/drawing/2014/main" id="{F4D83FED-476F-0AF2-7C76-18AD68EB38B6}"/>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1" name="Lightning Bolt 1190">
                    <a:extLst>
                      <a:ext uri="{FF2B5EF4-FFF2-40B4-BE49-F238E27FC236}">
                        <a16:creationId xmlns:a16="http://schemas.microsoft.com/office/drawing/2014/main" id="{C68BB6A5-CCE3-8AB9-2FB1-813DFC85CCB4}"/>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4" name="Group 97">
                <a:extLst>
                  <a:ext uri="{FF2B5EF4-FFF2-40B4-BE49-F238E27FC236}">
                    <a16:creationId xmlns:a16="http://schemas.microsoft.com/office/drawing/2014/main" id="{FAB05F6E-30A6-1EA9-F061-EE28F44E59EE}"/>
                  </a:ext>
                </a:extLst>
              </p:cNvPr>
              <p:cNvGrpSpPr/>
              <p:nvPr/>
            </p:nvGrpSpPr>
            <p:grpSpPr>
              <a:xfrm>
                <a:off x="1937478" y="551678"/>
                <a:ext cx="2177321" cy="2937283"/>
                <a:chOff x="2147482" y="762000"/>
                <a:chExt cx="1748368" cy="2503339"/>
              </a:xfrm>
            </p:grpSpPr>
            <p:grpSp>
              <p:nvGrpSpPr>
                <p:cNvPr id="1115" name="Group 19">
                  <a:extLst>
                    <a:ext uri="{FF2B5EF4-FFF2-40B4-BE49-F238E27FC236}">
                      <a16:creationId xmlns:a16="http://schemas.microsoft.com/office/drawing/2014/main" id="{4C40F2A6-D6AB-B8BE-15E3-562835EE2B12}"/>
                    </a:ext>
                  </a:extLst>
                </p:cNvPr>
                <p:cNvGrpSpPr/>
                <p:nvPr/>
              </p:nvGrpSpPr>
              <p:grpSpPr>
                <a:xfrm rot="5014661">
                  <a:off x="2745812" y="1606459"/>
                  <a:ext cx="1647298" cy="652779"/>
                  <a:chOff x="4850118" y="788842"/>
                  <a:chExt cx="2160282" cy="1573358"/>
                </a:xfrm>
              </p:grpSpPr>
              <p:grpSp>
                <p:nvGrpSpPr>
                  <p:cNvPr id="1170" name="Group 10">
                    <a:extLst>
                      <a:ext uri="{FF2B5EF4-FFF2-40B4-BE49-F238E27FC236}">
                        <a16:creationId xmlns:a16="http://schemas.microsoft.com/office/drawing/2014/main" id="{A804CB5B-CFB1-B9D8-8BE2-FE3DBD283C0A}"/>
                      </a:ext>
                    </a:extLst>
                  </p:cNvPr>
                  <p:cNvGrpSpPr/>
                  <p:nvPr/>
                </p:nvGrpSpPr>
                <p:grpSpPr>
                  <a:xfrm rot="10800000">
                    <a:off x="5181600" y="1371600"/>
                    <a:ext cx="1295400" cy="990600"/>
                    <a:chOff x="4850118" y="788842"/>
                    <a:chExt cx="2160282" cy="1497158"/>
                  </a:xfrm>
                </p:grpSpPr>
                <p:sp>
                  <p:nvSpPr>
                    <p:cNvPr id="1179" name="Moon 29">
                      <a:extLst>
                        <a:ext uri="{FF2B5EF4-FFF2-40B4-BE49-F238E27FC236}">
                          <a16:creationId xmlns:a16="http://schemas.microsoft.com/office/drawing/2014/main" id="{DC91761B-BB96-47F3-96D3-D9260A085E21}"/>
                        </a:ext>
                      </a:extLst>
                    </p:cNvPr>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0" name="Moon 30">
                      <a:extLst>
                        <a:ext uri="{FF2B5EF4-FFF2-40B4-BE49-F238E27FC236}">
                          <a16:creationId xmlns:a16="http://schemas.microsoft.com/office/drawing/2014/main" id="{6CACE4EF-F39F-07C8-A727-F3CA10D1945F}"/>
                        </a:ext>
                      </a:extLst>
                    </p:cNvPr>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1" name="Moon 31">
                      <a:extLst>
                        <a:ext uri="{FF2B5EF4-FFF2-40B4-BE49-F238E27FC236}">
                          <a16:creationId xmlns:a16="http://schemas.microsoft.com/office/drawing/2014/main" id="{4AEED4A6-0A01-856A-9DA8-AB86EF4FCE28}"/>
                        </a:ext>
                      </a:extLst>
                    </p:cNvPr>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2" name="Moon 32">
                      <a:extLst>
                        <a:ext uri="{FF2B5EF4-FFF2-40B4-BE49-F238E27FC236}">
                          <a16:creationId xmlns:a16="http://schemas.microsoft.com/office/drawing/2014/main" id="{B89602EB-CF86-815F-53E4-0EE83B7B6232}"/>
                        </a:ext>
                      </a:extLst>
                    </p:cNvPr>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3" name="Moon 33">
                      <a:extLst>
                        <a:ext uri="{FF2B5EF4-FFF2-40B4-BE49-F238E27FC236}">
                          <a16:creationId xmlns:a16="http://schemas.microsoft.com/office/drawing/2014/main" id="{B89AFA67-6AFB-FE0E-55B7-6E344358C56D}"/>
                        </a:ext>
                      </a:extLst>
                    </p:cNvPr>
                    <p:cNvSpPr/>
                    <p:nvPr/>
                  </p:nvSpPr>
                  <p:spPr>
                    <a:xfrm rot="8303369">
                      <a:off x="5338140" y="788842"/>
                      <a:ext cx="523703" cy="1165516"/>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4" name="Moon 34">
                      <a:extLst>
                        <a:ext uri="{FF2B5EF4-FFF2-40B4-BE49-F238E27FC236}">
                          <a16:creationId xmlns:a16="http://schemas.microsoft.com/office/drawing/2014/main" id="{54171C3E-9FED-7FED-A669-AD5E08304606}"/>
                        </a:ext>
                      </a:extLst>
                    </p:cNvPr>
                    <p:cNvSpPr/>
                    <p:nvPr/>
                  </p:nvSpPr>
                  <p:spPr>
                    <a:xfrm rot="3781707">
                      <a:off x="5774948" y="615027"/>
                      <a:ext cx="823724" cy="1323585"/>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5" name="Oval 35">
                      <a:extLst>
                        <a:ext uri="{FF2B5EF4-FFF2-40B4-BE49-F238E27FC236}">
                          <a16:creationId xmlns:a16="http://schemas.microsoft.com/office/drawing/2014/main" id="{71AFACAF-4FEF-EAF3-9C6A-21F4C8DFD537}"/>
                        </a:ext>
                      </a:extLst>
                    </p:cNvPr>
                    <p:cNvSpPr/>
                    <p:nvPr/>
                  </p:nvSpPr>
                  <p:spPr>
                    <a:xfrm rot="16010209">
                      <a:off x="5249130" y="932954"/>
                      <a:ext cx="873143" cy="1401605"/>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1" name="Group 9">
                    <a:extLst>
                      <a:ext uri="{FF2B5EF4-FFF2-40B4-BE49-F238E27FC236}">
                        <a16:creationId xmlns:a16="http://schemas.microsoft.com/office/drawing/2014/main" id="{58D7601E-B183-9410-AE7C-16219CAA4FDF}"/>
                      </a:ext>
                    </a:extLst>
                  </p:cNvPr>
                  <p:cNvGrpSpPr/>
                  <p:nvPr/>
                </p:nvGrpSpPr>
                <p:grpSpPr>
                  <a:xfrm>
                    <a:off x="4850118" y="788842"/>
                    <a:ext cx="2160282" cy="1497158"/>
                    <a:chOff x="4850118" y="788842"/>
                    <a:chExt cx="2160282" cy="1497158"/>
                  </a:xfrm>
                </p:grpSpPr>
                <p:sp>
                  <p:nvSpPr>
                    <p:cNvPr id="1172" name="Moon 22">
                      <a:extLst>
                        <a:ext uri="{FF2B5EF4-FFF2-40B4-BE49-F238E27FC236}">
                          <a16:creationId xmlns:a16="http://schemas.microsoft.com/office/drawing/2014/main" id="{2B2AB4D2-EE81-7FB2-7EA5-E1B5B179DC09}"/>
                        </a:ext>
                      </a:extLst>
                    </p:cNvPr>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3" name="Moon 2">
                      <a:extLst>
                        <a:ext uri="{FF2B5EF4-FFF2-40B4-BE49-F238E27FC236}">
                          <a16:creationId xmlns:a16="http://schemas.microsoft.com/office/drawing/2014/main" id="{7ED66A4B-3393-1162-D612-C570DCF9EBF9}"/>
                        </a:ext>
                      </a:extLst>
                    </p:cNvPr>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4" name="Moon 3">
                      <a:extLst>
                        <a:ext uri="{FF2B5EF4-FFF2-40B4-BE49-F238E27FC236}">
                          <a16:creationId xmlns:a16="http://schemas.microsoft.com/office/drawing/2014/main" id="{4B77070C-A376-ABA3-73B4-9A312C65949A}"/>
                        </a:ext>
                      </a:extLst>
                    </p:cNvPr>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5" name="Moon 4">
                      <a:extLst>
                        <a:ext uri="{FF2B5EF4-FFF2-40B4-BE49-F238E27FC236}">
                          <a16:creationId xmlns:a16="http://schemas.microsoft.com/office/drawing/2014/main" id="{5CB64830-499E-30E6-3AB3-D2B6BA662997}"/>
                        </a:ext>
                      </a:extLst>
                    </p:cNvPr>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6" name="Moon 5">
                      <a:extLst>
                        <a:ext uri="{FF2B5EF4-FFF2-40B4-BE49-F238E27FC236}">
                          <a16:creationId xmlns:a16="http://schemas.microsoft.com/office/drawing/2014/main" id="{93E21306-9FDC-7057-D62E-E07D60112F84}"/>
                        </a:ext>
                      </a:extLst>
                    </p:cNvPr>
                    <p:cNvSpPr/>
                    <p:nvPr/>
                  </p:nvSpPr>
                  <p:spPr>
                    <a:xfrm rot="8303369">
                      <a:off x="5338140" y="788842"/>
                      <a:ext cx="523703" cy="1165516"/>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 name="Moon 6">
                      <a:extLst>
                        <a:ext uri="{FF2B5EF4-FFF2-40B4-BE49-F238E27FC236}">
                          <a16:creationId xmlns:a16="http://schemas.microsoft.com/office/drawing/2014/main" id="{80C64301-CAF8-202D-1DA5-6A2DB5F025E2}"/>
                        </a:ext>
                      </a:extLst>
                    </p:cNvPr>
                    <p:cNvSpPr/>
                    <p:nvPr/>
                  </p:nvSpPr>
                  <p:spPr>
                    <a:xfrm rot="3781707">
                      <a:off x="5774948" y="615027"/>
                      <a:ext cx="823724" cy="1323585"/>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8" name="Oval 8">
                      <a:extLst>
                        <a:ext uri="{FF2B5EF4-FFF2-40B4-BE49-F238E27FC236}">
                          <a16:creationId xmlns:a16="http://schemas.microsoft.com/office/drawing/2014/main" id="{F7DFB5C9-0C0F-3B4B-5DBB-DD24AB56F4C6}"/>
                        </a:ext>
                      </a:extLst>
                    </p:cNvPr>
                    <p:cNvSpPr/>
                    <p:nvPr/>
                  </p:nvSpPr>
                  <p:spPr>
                    <a:xfrm rot="16010209">
                      <a:off x="5384585" y="635417"/>
                      <a:ext cx="1019075" cy="1828800"/>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16" name="Oval 124">
                  <a:extLst>
                    <a:ext uri="{FF2B5EF4-FFF2-40B4-BE49-F238E27FC236}">
                      <a16:creationId xmlns:a16="http://schemas.microsoft.com/office/drawing/2014/main" id="{04CB3F8D-9D67-384B-A5E9-2044A9CE1E2C}"/>
                    </a:ext>
                  </a:extLst>
                </p:cNvPr>
                <p:cNvSpPr/>
                <p:nvPr/>
              </p:nvSpPr>
              <p:spPr>
                <a:xfrm>
                  <a:off x="2514600" y="914400"/>
                  <a:ext cx="1143000" cy="1828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7" name="Group 18">
                  <a:extLst>
                    <a:ext uri="{FF2B5EF4-FFF2-40B4-BE49-F238E27FC236}">
                      <a16:creationId xmlns:a16="http://schemas.microsoft.com/office/drawing/2014/main" id="{93A2471A-04CA-1F14-1986-CF5BCB9E27D6}"/>
                    </a:ext>
                  </a:extLst>
                </p:cNvPr>
                <p:cNvGrpSpPr/>
                <p:nvPr/>
              </p:nvGrpSpPr>
              <p:grpSpPr>
                <a:xfrm>
                  <a:off x="2438400" y="762000"/>
                  <a:ext cx="1219200" cy="887957"/>
                  <a:chOff x="4850118" y="788842"/>
                  <a:chExt cx="2160282" cy="1573358"/>
                </a:xfrm>
              </p:grpSpPr>
              <p:grpSp>
                <p:nvGrpSpPr>
                  <p:cNvPr id="1154" name="Group 10">
                    <a:extLst>
                      <a:ext uri="{FF2B5EF4-FFF2-40B4-BE49-F238E27FC236}">
                        <a16:creationId xmlns:a16="http://schemas.microsoft.com/office/drawing/2014/main" id="{3F3C42AD-0400-5863-920E-0A1880C6E6C9}"/>
                      </a:ext>
                    </a:extLst>
                  </p:cNvPr>
                  <p:cNvGrpSpPr/>
                  <p:nvPr/>
                </p:nvGrpSpPr>
                <p:grpSpPr>
                  <a:xfrm rot="10800000">
                    <a:off x="5181600" y="1371600"/>
                    <a:ext cx="1295400" cy="990600"/>
                    <a:chOff x="4850118" y="788842"/>
                    <a:chExt cx="2160282" cy="1497158"/>
                  </a:xfrm>
                </p:grpSpPr>
                <p:sp>
                  <p:nvSpPr>
                    <p:cNvPr id="1163" name="Moon 1162">
                      <a:extLst>
                        <a:ext uri="{FF2B5EF4-FFF2-40B4-BE49-F238E27FC236}">
                          <a16:creationId xmlns:a16="http://schemas.microsoft.com/office/drawing/2014/main" id="{7408E54A-6513-86E0-3F1C-68785F27F88C}"/>
                        </a:ext>
                      </a:extLst>
                    </p:cNvPr>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4" name="Moon 1163">
                      <a:extLst>
                        <a:ext uri="{FF2B5EF4-FFF2-40B4-BE49-F238E27FC236}">
                          <a16:creationId xmlns:a16="http://schemas.microsoft.com/office/drawing/2014/main" id="{ABD5F746-626E-548D-3872-F65E1FDD7C6E}"/>
                        </a:ext>
                      </a:extLst>
                    </p:cNvPr>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5" name="Moon 13">
                      <a:extLst>
                        <a:ext uri="{FF2B5EF4-FFF2-40B4-BE49-F238E27FC236}">
                          <a16:creationId xmlns:a16="http://schemas.microsoft.com/office/drawing/2014/main" id="{543861F9-D1AF-6643-DD61-32C21D1D694E}"/>
                        </a:ext>
                      </a:extLst>
                    </p:cNvPr>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6" name="Moon 14">
                      <a:extLst>
                        <a:ext uri="{FF2B5EF4-FFF2-40B4-BE49-F238E27FC236}">
                          <a16:creationId xmlns:a16="http://schemas.microsoft.com/office/drawing/2014/main" id="{4C27198F-ACC1-EB20-556B-62D17345D4DE}"/>
                        </a:ext>
                      </a:extLst>
                    </p:cNvPr>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 name="Moon 15">
                      <a:extLst>
                        <a:ext uri="{FF2B5EF4-FFF2-40B4-BE49-F238E27FC236}">
                          <a16:creationId xmlns:a16="http://schemas.microsoft.com/office/drawing/2014/main" id="{AAFB0E93-7AC6-2AA9-A950-137F918135C4}"/>
                        </a:ext>
                      </a:extLst>
                    </p:cNvPr>
                    <p:cNvSpPr/>
                    <p:nvPr/>
                  </p:nvSpPr>
                  <p:spPr>
                    <a:xfrm rot="8303369">
                      <a:off x="5338140" y="788842"/>
                      <a:ext cx="523703" cy="1165516"/>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8" name="Moon 16">
                      <a:extLst>
                        <a:ext uri="{FF2B5EF4-FFF2-40B4-BE49-F238E27FC236}">
                          <a16:creationId xmlns:a16="http://schemas.microsoft.com/office/drawing/2014/main" id="{3178322B-E794-F488-8CA5-BA0848255DAD}"/>
                        </a:ext>
                      </a:extLst>
                    </p:cNvPr>
                    <p:cNvSpPr/>
                    <p:nvPr/>
                  </p:nvSpPr>
                  <p:spPr>
                    <a:xfrm rot="3781707">
                      <a:off x="5774948" y="615027"/>
                      <a:ext cx="823724" cy="1323585"/>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9" name="Oval 17">
                      <a:extLst>
                        <a:ext uri="{FF2B5EF4-FFF2-40B4-BE49-F238E27FC236}">
                          <a16:creationId xmlns:a16="http://schemas.microsoft.com/office/drawing/2014/main" id="{A8F6B50F-0C5B-5ABD-8788-3A6B1EFB4AA5}"/>
                        </a:ext>
                      </a:extLst>
                    </p:cNvPr>
                    <p:cNvSpPr/>
                    <p:nvPr/>
                  </p:nvSpPr>
                  <p:spPr>
                    <a:xfrm rot="16010209">
                      <a:off x="5249130" y="932954"/>
                      <a:ext cx="873143" cy="1401605"/>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5" name="Group 9">
                    <a:extLst>
                      <a:ext uri="{FF2B5EF4-FFF2-40B4-BE49-F238E27FC236}">
                        <a16:creationId xmlns:a16="http://schemas.microsoft.com/office/drawing/2014/main" id="{24DE0F56-F1DC-E1D0-C275-4F73F4F8F926}"/>
                      </a:ext>
                    </a:extLst>
                  </p:cNvPr>
                  <p:cNvGrpSpPr/>
                  <p:nvPr/>
                </p:nvGrpSpPr>
                <p:grpSpPr>
                  <a:xfrm>
                    <a:off x="4850118" y="788842"/>
                    <a:ext cx="2160282" cy="1497158"/>
                    <a:chOff x="4850118" y="788842"/>
                    <a:chExt cx="2160282" cy="1497158"/>
                  </a:xfrm>
                </p:grpSpPr>
                <p:sp>
                  <p:nvSpPr>
                    <p:cNvPr id="1156" name="Moon 164">
                      <a:extLst>
                        <a:ext uri="{FF2B5EF4-FFF2-40B4-BE49-F238E27FC236}">
                          <a16:creationId xmlns:a16="http://schemas.microsoft.com/office/drawing/2014/main" id="{3408404F-848A-A975-2820-2398A5C52140}"/>
                        </a:ext>
                      </a:extLst>
                    </p:cNvPr>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Moon 2">
                      <a:extLst>
                        <a:ext uri="{FF2B5EF4-FFF2-40B4-BE49-F238E27FC236}">
                          <a16:creationId xmlns:a16="http://schemas.microsoft.com/office/drawing/2014/main" id="{0E59BBDC-C5B8-8B29-7118-BF9C369AD193}"/>
                        </a:ext>
                      </a:extLst>
                    </p:cNvPr>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Moon 3">
                      <a:extLst>
                        <a:ext uri="{FF2B5EF4-FFF2-40B4-BE49-F238E27FC236}">
                          <a16:creationId xmlns:a16="http://schemas.microsoft.com/office/drawing/2014/main" id="{951AE7E6-DAF6-848A-4BDA-6CCAA9442584}"/>
                        </a:ext>
                      </a:extLst>
                    </p:cNvPr>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9" name="Moon 4">
                      <a:extLst>
                        <a:ext uri="{FF2B5EF4-FFF2-40B4-BE49-F238E27FC236}">
                          <a16:creationId xmlns:a16="http://schemas.microsoft.com/office/drawing/2014/main" id="{4002B73E-7D77-7732-A93F-4FBC20F566D9}"/>
                        </a:ext>
                      </a:extLst>
                    </p:cNvPr>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0" name="Moon 5">
                      <a:extLst>
                        <a:ext uri="{FF2B5EF4-FFF2-40B4-BE49-F238E27FC236}">
                          <a16:creationId xmlns:a16="http://schemas.microsoft.com/office/drawing/2014/main" id="{71E56588-EE63-574C-5587-16A98F44DAD5}"/>
                        </a:ext>
                      </a:extLst>
                    </p:cNvPr>
                    <p:cNvSpPr/>
                    <p:nvPr/>
                  </p:nvSpPr>
                  <p:spPr>
                    <a:xfrm rot="8303369">
                      <a:off x="5338140" y="788842"/>
                      <a:ext cx="523703" cy="1165516"/>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1" name="Moon 6">
                      <a:extLst>
                        <a:ext uri="{FF2B5EF4-FFF2-40B4-BE49-F238E27FC236}">
                          <a16:creationId xmlns:a16="http://schemas.microsoft.com/office/drawing/2014/main" id="{4ED8276E-E936-7731-7C81-FCEAD5E5D33E}"/>
                        </a:ext>
                      </a:extLst>
                    </p:cNvPr>
                    <p:cNvSpPr/>
                    <p:nvPr/>
                  </p:nvSpPr>
                  <p:spPr>
                    <a:xfrm rot="3781707">
                      <a:off x="5774948" y="615027"/>
                      <a:ext cx="823724" cy="1323585"/>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2" name="Oval 8">
                      <a:extLst>
                        <a:ext uri="{FF2B5EF4-FFF2-40B4-BE49-F238E27FC236}">
                          <a16:creationId xmlns:a16="http://schemas.microsoft.com/office/drawing/2014/main" id="{1AC7416B-4B2E-CB8B-092F-6EE33296EAA0}"/>
                        </a:ext>
                      </a:extLst>
                    </p:cNvPr>
                    <p:cNvSpPr/>
                    <p:nvPr/>
                  </p:nvSpPr>
                  <p:spPr>
                    <a:xfrm rot="16010209">
                      <a:off x="5384585" y="635417"/>
                      <a:ext cx="1019075" cy="1828800"/>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8" name="Group 53">
                  <a:extLst>
                    <a:ext uri="{FF2B5EF4-FFF2-40B4-BE49-F238E27FC236}">
                      <a16:creationId xmlns:a16="http://schemas.microsoft.com/office/drawing/2014/main" id="{F6847648-7E4C-141D-B396-DD541561AE44}"/>
                    </a:ext>
                  </a:extLst>
                </p:cNvPr>
                <p:cNvGrpSpPr/>
                <p:nvPr/>
              </p:nvGrpSpPr>
              <p:grpSpPr>
                <a:xfrm rot="16585339" flipH="1">
                  <a:off x="1650223" y="1671600"/>
                  <a:ext cx="1647298" cy="652779"/>
                  <a:chOff x="4850118" y="788842"/>
                  <a:chExt cx="2160282" cy="1573358"/>
                </a:xfrm>
              </p:grpSpPr>
              <p:grpSp>
                <p:nvGrpSpPr>
                  <p:cNvPr id="1138" name="Group 10">
                    <a:extLst>
                      <a:ext uri="{FF2B5EF4-FFF2-40B4-BE49-F238E27FC236}">
                        <a16:creationId xmlns:a16="http://schemas.microsoft.com/office/drawing/2014/main" id="{343941A2-E6D7-0EA5-0F9C-69F4E48B4B63}"/>
                      </a:ext>
                    </a:extLst>
                  </p:cNvPr>
                  <p:cNvGrpSpPr/>
                  <p:nvPr/>
                </p:nvGrpSpPr>
                <p:grpSpPr>
                  <a:xfrm rot="10800000">
                    <a:off x="5181600" y="1371600"/>
                    <a:ext cx="1295400" cy="990600"/>
                    <a:chOff x="4850118" y="788842"/>
                    <a:chExt cx="2160282" cy="1497158"/>
                  </a:xfrm>
                </p:grpSpPr>
                <p:sp>
                  <p:nvSpPr>
                    <p:cNvPr id="1147" name="Moon 1146">
                      <a:extLst>
                        <a:ext uri="{FF2B5EF4-FFF2-40B4-BE49-F238E27FC236}">
                          <a16:creationId xmlns:a16="http://schemas.microsoft.com/office/drawing/2014/main" id="{B7EC2244-751A-8468-6675-89A894B8B13B}"/>
                        </a:ext>
                      </a:extLst>
                    </p:cNvPr>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8" name="Moon 1147">
                      <a:extLst>
                        <a:ext uri="{FF2B5EF4-FFF2-40B4-BE49-F238E27FC236}">
                          <a16:creationId xmlns:a16="http://schemas.microsoft.com/office/drawing/2014/main" id="{870E744D-20EE-5CF5-3EA6-D32B6A6317FC}"/>
                        </a:ext>
                      </a:extLst>
                    </p:cNvPr>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9" name="Moon 1148">
                      <a:extLst>
                        <a:ext uri="{FF2B5EF4-FFF2-40B4-BE49-F238E27FC236}">
                          <a16:creationId xmlns:a16="http://schemas.microsoft.com/office/drawing/2014/main" id="{3EDC09C8-49ED-622C-2779-BC4CBDC00A8B}"/>
                        </a:ext>
                      </a:extLst>
                    </p:cNvPr>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0" name="Moon 1149">
                      <a:extLst>
                        <a:ext uri="{FF2B5EF4-FFF2-40B4-BE49-F238E27FC236}">
                          <a16:creationId xmlns:a16="http://schemas.microsoft.com/office/drawing/2014/main" id="{9195FD5D-7D8C-CFAD-1CC6-0904BD7D41BF}"/>
                        </a:ext>
                      </a:extLst>
                    </p:cNvPr>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1" name="Moon 1150">
                      <a:extLst>
                        <a:ext uri="{FF2B5EF4-FFF2-40B4-BE49-F238E27FC236}">
                          <a16:creationId xmlns:a16="http://schemas.microsoft.com/office/drawing/2014/main" id="{AAE28FC1-E028-17F3-8440-3635EEA63CDC}"/>
                        </a:ext>
                      </a:extLst>
                    </p:cNvPr>
                    <p:cNvSpPr/>
                    <p:nvPr/>
                  </p:nvSpPr>
                  <p:spPr>
                    <a:xfrm rot="8303369">
                      <a:off x="5338140" y="788842"/>
                      <a:ext cx="523703" cy="1165516"/>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2" name="Moon 1151">
                      <a:extLst>
                        <a:ext uri="{FF2B5EF4-FFF2-40B4-BE49-F238E27FC236}">
                          <a16:creationId xmlns:a16="http://schemas.microsoft.com/office/drawing/2014/main" id="{90005905-C039-D2FD-F476-7FB19C94C201}"/>
                        </a:ext>
                      </a:extLst>
                    </p:cNvPr>
                    <p:cNvSpPr/>
                    <p:nvPr/>
                  </p:nvSpPr>
                  <p:spPr>
                    <a:xfrm rot="3781707">
                      <a:off x="5774948" y="615027"/>
                      <a:ext cx="823724" cy="1323585"/>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3" name="Oval 1152">
                      <a:extLst>
                        <a:ext uri="{FF2B5EF4-FFF2-40B4-BE49-F238E27FC236}">
                          <a16:creationId xmlns:a16="http://schemas.microsoft.com/office/drawing/2014/main" id="{FB863FEC-6AF3-2B4B-CFC4-756A90BA2271}"/>
                        </a:ext>
                      </a:extLst>
                    </p:cNvPr>
                    <p:cNvSpPr/>
                    <p:nvPr/>
                  </p:nvSpPr>
                  <p:spPr>
                    <a:xfrm rot="16010209">
                      <a:off x="5249130" y="932954"/>
                      <a:ext cx="873143" cy="1401605"/>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9" name="Group 9">
                    <a:extLst>
                      <a:ext uri="{FF2B5EF4-FFF2-40B4-BE49-F238E27FC236}">
                        <a16:creationId xmlns:a16="http://schemas.microsoft.com/office/drawing/2014/main" id="{0BE7897D-AC42-279A-71BF-E91FD5A7B669}"/>
                      </a:ext>
                    </a:extLst>
                  </p:cNvPr>
                  <p:cNvGrpSpPr/>
                  <p:nvPr/>
                </p:nvGrpSpPr>
                <p:grpSpPr>
                  <a:xfrm>
                    <a:off x="4850118" y="788842"/>
                    <a:ext cx="2160282" cy="1497158"/>
                    <a:chOff x="4850118" y="788842"/>
                    <a:chExt cx="2160282" cy="1497158"/>
                  </a:xfrm>
                </p:grpSpPr>
                <p:sp>
                  <p:nvSpPr>
                    <p:cNvPr id="1140" name="Moon 148">
                      <a:extLst>
                        <a:ext uri="{FF2B5EF4-FFF2-40B4-BE49-F238E27FC236}">
                          <a16:creationId xmlns:a16="http://schemas.microsoft.com/office/drawing/2014/main" id="{D8A6B906-51F4-6A93-F8A1-B9F5E602139E}"/>
                        </a:ext>
                      </a:extLst>
                    </p:cNvPr>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1" name="Moon 2">
                      <a:extLst>
                        <a:ext uri="{FF2B5EF4-FFF2-40B4-BE49-F238E27FC236}">
                          <a16:creationId xmlns:a16="http://schemas.microsoft.com/office/drawing/2014/main" id="{70940997-3B54-B2F7-C41A-76551EF6531F}"/>
                        </a:ext>
                      </a:extLst>
                    </p:cNvPr>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2" name="Moon 3">
                      <a:extLst>
                        <a:ext uri="{FF2B5EF4-FFF2-40B4-BE49-F238E27FC236}">
                          <a16:creationId xmlns:a16="http://schemas.microsoft.com/office/drawing/2014/main" id="{5CF84145-5ADC-892B-FA97-B1034E7E524A}"/>
                        </a:ext>
                      </a:extLst>
                    </p:cNvPr>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3" name="Moon 4">
                      <a:extLst>
                        <a:ext uri="{FF2B5EF4-FFF2-40B4-BE49-F238E27FC236}">
                          <a16:creationId xmlns:a16="http://schemas.microsoft.com/office/drawing/2014/main" id="{D1E6B64F-F35A-78AF-A178-63B390AA9FA6}"/>
                        </a:ext>
                      </a:extLst>
                    </p:cNvPr>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4" name="Moon 5">
                      <a:extLst>
                        <a:ext uri="{FF2B5EF4-FFF2-40B4-BE49-F238E27FC236}">
                          <a16:creationId xmlns:a16="http://schemas.microsoft.com/office/drawing/2014/main" id="{CFF86916-96CE-68C0-448F-DDC816C82D42}"/>
                        </a:ext>
                      </a:extLst>
                    </p:cNvPr>
                    <p:cNvSpPr/>
                    <p:nvPr/>
                  </p:nvSpPr>
                  <p:spPr>
                    <a:xfrm rot="8303369">
                      <a:off x="5338140" y="788842"/>
                      <a:ext cx="523703" cy="1165516"/>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5" name="Moon 6">
                      <a:extLst>
                        <a:ext uri="{FF2B5EF4-FFF2-40B4-BE49-F238E27FC236}">
                          <a16:creationId xmlns:a16="http://schemas.microsoft.com/office/drawing/2014/main" id="{660470AE-096F-3C3D-AE7C-071226462C60}"/>
                        </a:ext>
                      </a:extLst>
                    </p:cNvPr>
                    <p:cNvSpPr/>
                    <p:nvPr/>
                  </p:nvSpPr>
                  <p:spPr>
                    <a:xfrm rot="3781707">
                      <a:off x="5774948" y="615027"/>
                      <a:ext cx="823724" cy="1323585"/>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 name="Oval 8">
                      <a:extLst>
                        <a:ext uri="{FF2B5EF4-FFF2-40B4-BE49-F238E27FC236}">
                          <a16:creationId xmlns:a16="http://schemas.microsoft.com/office/drawing/2014/main" id="{E98035F2-8D74-D176-C113-0841D95BCAF3}"/>
                        </a:ext>
                      </a:extLst>
                    </p:cNvPr>
                    <p:cNvSpPr/>
                    <p:nvPr/>
                  </p:nvSpPr>
                  <p:spPr>
                    <a:xfrm rot="16010209">
                      <a:off x="5384585" y="635417"/>
                      <a:ext cx="1019075" cy="1828800"/>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9" name="Group 70">
                  <a:extLst>
                    <a:ext uri="{FF2B5EF4-FFF2-40B4-BE49-F238E27FC236}">
                      <a16:creationId xmlns:a16="http://schemas.microsoft.com/office/drawing/2014/main" id="{231E5A9F-AEC3-4D9D-FDEF-2EBC887583B6}"/>
                    </a:ext>
                  </a:extLst>
                </p:cNvPr>
                <p:cNvGrpSpPr/>
                <p:nvPr/>
              </p:nvGrpSpPr>
              <p:grpSpPr>
                <a:xfrm>
                  <a:off x="2743200" y="2133600"/>
                  <a:ext cx="762000" cy="1131739"/>
                  <a:chOff x="4850118" y="864958"/>
                  <a:chExt cx="2160282" cy="1497242"/>
                </a:xfrm>
              </p:grpSpPr>
              <p:grpSp>
                <p:nvGrpSpPr>
                  <p:cNvPr id="1123" name="Group 10">
                    <a:extLst>
                      <a:ext uri="{FF2B5EF4-FFF2-40B4-BE49-F238E27FC236}">
                        <a16:creationId xmlns:a16="http://schemas.microsoft.com/office/drawing/2014/main" id="{2892653E-5954-B7EE-E5BF-676569069DA1}"/>
                      </a:ext>
                    </a:extLst>
                  </p:cNvPr>
                  <p:cNvGrpSpPr/>
                  <p:nvPr/>
                </p:nvGrpSpPr>
                <p:grpSpPr>
                  <a:xfrm rot="10800000">
                    <a:off x="5181600" y="1371600"/>
                    <a:ext cx="1295400" cy="990600"/>
                    <a:chOff x="4850118" y="788842"/>
                    <a:chExt cx="2160282" cy="1497158"/>
                  </a:xfrm>
                </p:grpSpPr>
                <p:sp>
                  <p:nvSpPr>
                    <p:cNvPr id="1131" name="Moon 1130">
                      <a:extLst>
                        <a:ext uri="{FF2B5EF4-FFF2-40B4-BE49-F238E27FC236}">
                          <a16:creationId xmlns:a16="http://schemas.microsoft.com/office/drawing/2014/main" id="{227ABBAD-02EB-9C72-6BFE-D0FCB1EC35BE}"/>
                        </a:ext>
                      </a:extLst>
                    </p:cNvPr>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2" name="Moon 1131">
                      <a:extLst>
                        <a:ext uri="{FF2B5EF4-FFF2-40B4-BE49-F238E27FC236}">
                          <a16:creationId xmlns:a16="http://schemas.microsoft.com/office/drawing/2014/main" id="{41D0BC7A-C496-0DA3-9306-C6C3C8A88114}"/>
                        </a:ext>
                      </a:extLst>
                    </p:cNvPr>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3" name="Moon 1132">
                      <a:extLst>
                        <a:ext uri="{FF2B5EF4-FFF2-40B4-BE49-F238E27FC236}">
                          <a16:creationId xmlns:a16="http://schemas.microsoft.com/office/drawing/2014/main" id="{2568BB3C-BDA2-C7F3-7239-1B8AB8A6EC8E}"/>
                        </a:ext>
                      </a:extLst>
                    </p:cNvPr>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4" name="Moon 1133">
                      <a:extLst>
                        <a:ext uri="{FF2B5EF4-FFF2-40B4-BE49-F238E27FC236}">
                          <a16:creationId xmlns:a16="http://schemas.microsoft.com/office/drawing/2014/main" id="{08C8BD52-9454-5117-5116-2DDFF22C8C96}"/>
                        </a:ext>
                      </a:extLst>
                    </p:cNvPr>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5" name="Moon 1134">
                      <a:extLst>
                        <a:ext uri="{FF2B5EF4-FFF2-40B4-BE49-F238E27FC236}">
                          <a16:creationId xmlns:a16="http://schemas.microsoft.com/office/drawing/2014/main" id="{D66227A1-5D90-8DC0-137D-D6A4155FE217}"/>
                        </a:ext>
                      </a:extLst>
                    </p:cNvPr>
                    <p:cNvSpPr/>
                    <p:nvPr/>
                  </p:nvSpPr>
                  <p:spPr>
                    <a:xfrm rot="8303369">
                      <a:off x="5338140" y="788842"/>
                      <a:ext cx="523703" cy="1165516"/>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 name="Moon 1135">
                      <a:extLst>
                        <a:ext uri="{FF2B5EF4-FFF2-40B4-BE49-F238E27FC236}">
                          <a16:creationId xmlns:a16="http://schemas.microsoft.com/office/drawing/2014/main" id="{1447E52D-3AE5-626A-6516-578F71F89485}"/>
                        </a:ext>
                      </a:extLst>
                    </p:cNvPr>
                    <p:cNvSpPr/>
                    <p:nvPr/>
                  </p:nvSpPr>
                  <p:spPr>
                    <a:xfrm rot="3781707">
                      <a:off x="5774948" y="615027"/>
                      <a:ext cx="823724" cy="1323585"/>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7" name="Oval 1136">
                      <a:extLst>
                        <a:ext uri="{FF2B5EF4-FFF2-40B4-BE49-F238E27FC236}">
                          <a16:creationId xmlns:a16="http://schemas.microsoft.com/office/drawing/2014/main" id="{E2018A81-85BC-8B60-856B-5F891F036FFE}"/>
                        </a:ext>
                      </a:extLst>
                    </p:cNvPr>
                    <p:cNvSpPr/>
                    <p:nvPr/>
                  </p:nvSpPr>
                  <p:spPr>
                    <a:xfrm rot="16010209">
                      <a:off x="5249130" y="932954"/>
                      <a:ext cx="873143" cy="1401605"/>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4" name="Group 9">
                    <a:extLst>
                      <a:ext uri="{FF2B5EF4-FFF2-40B4-BE49-F238E27FC236}">
                        <a16:creationId xmlns:a16="http://schemas.microsoft.com/office/drawing/2014/main" id="{BD4A06B9-DB09-E759-DD12-46E5B7A2D017}"/>
                      </a:ext>
                    </a:extLst>
                  </p:cNvPr>
                  <p:cNvGrpSpPr/>
                  <p:nvPr/>
                </p:nvGrpSpPr>
                <p:grpSpPr>
                  <a:xfrm>
                    <a:off x="4850118" y="864958"/>
                    <a:ext cx="2160282" cy="1421042"/>
                    <a:chOff x="4850118" y="864958"/>
                    <a:chExt cx="2160282" cy="1421042"/>
                  </a:xfrm>
                </p:grpSpPr>
                <p:sp>
                  <p:nvSpPr>
                    <p:cNvPr id="1125" name="Moon 133">
                      <a:extLst>
                        <a:ext uri="{FF2B5EF4-FFF2-40B4-BE49-F238E27FC236}">
                          <a16:creationId xmlns:a16="http://schemas.microsoft.com/office/drawing/2014/main" id="{A8388630-6E63-F976-3028-2C3A51B93150}"/>
                        </a:ext>
                      </a:extLst>
                    </p:cNvPr>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 name="Moon 2">
                      <a:extLst>
                        <a:ext uri="{FF2B5EF4-FFF2-40B4-BE49-F238E27FC236}">
                          <a16:creationId xmlns:a16="http://schemas.microsoft.com/office/drawing/2014/main" id="{726C3D27-C698-C0BC-661A-019850551EBD}"/>
                        </a:ext>
                      </a:extLst>
                    </p:cNvPr>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 name="Moon 3">
                      <a:extLst>
                        <a:ext uri="{FF2B5EF4-FFF2-40B4-BE49-F238E27FC236}">
                          <a16:creationId xmlns:a16="http://schemas.microsoft.com/office/drawing/2014/main" id="{CCE5A9A3-F2BB-662A-3A80-A0CC978E21B7}"/>
                        </a:ext>
                      </a:extLst>
                    </p:cNvPr>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 name="Moon 4">
                      <a:extLst>
                        <a:ext uri="{FF2B5EF4-FFF2-40B4-BE49-F238E27FC236}">
                          <a16:creationId xmlns:a16="http://schemas.microsoft.com/office/drawing/2014/main" id="{241B3C11-C12A-90C4-6E4B-3274B1F2206E}"/>
                        </a:ext>
                      </a:extLst>
                    </p:cNvPr>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 name="Moon 6">
                      <a:extLst>
                        <a:ext uri="{FF2B5EF4-FFF2-40B4-BE49-F238E27FC236}">
                          <a16:creationId xmlns:a16="http://schemas.microsoft.com/office/drawing/2014/main" id="{375D58FF-73CE-0EC0-5CE3-440FEFB9C4D4}"/>
                        </a:ext>
                      </a:extLst>
                    </p:cNvPr>
                    <p:cNvSpPr/>
                    <p:nvPr/>
                  </p:nvSpPr>
                  <p:spPr>
                    <a:xfrm rot="3781707">
                      <a:off x="5774948" y="615027"/>
                      <a:ext cx="823724" cy="1323585"/>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0" name="Oval 8">
                      <a:extLst>
                        <a:ext uri="{FF2B5EF4-FFF2-40B4-BE49-F238E27FC236}">
                          <a16:creationId xmlns:a16="http://schemas.microsoft.com/office/drawing/2014/main" id="{E6C312C5-6F52-EEC8-8A74-3089AC75E7CA}"/>
                        </a:ext>
                      </a:extLst>
                    </p:cNvPr>
                    <p:cNvSpPr/>
                    <p:nvPr/>
                  </p:nvSpPr>
                  <p:spPr>
                    <a:xfrm rot="16010209">
                      <a:off x="5384585" y="635417"/>
                      <a:ext cx="1019075" cy="1828800"/>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20" name="Oval 128">
                  <a:extLst>
                    <a:ext uri="{FF2B5EF4-FFF2-40B4-BE49-F238E27FC236}">
                      <a16:creationId xmlns:a16="http://schemas.microsoft.com/office/drawing/2014/main" id="{75AB3ACF-0045-B1C1-702C-1B43A49E4E32}"/>
                    </a:ext>
                  </a:extLst>
                </p:cNvPr>
                <p:cNvSpPr/>
                <p:nvPr/>
              </p:nvSpPr>
              <p:spPr>
                <a:xfrm>
                  <a:off x="2362200" y="1143000"/>
                  <a:ext cx="685800" cy="533400"/>
                </a:xfrm>
                <a:prstGeom prst="ellipse">
                  <a:avLst/>
                </a:prstGeom>
                <a:solidFill>
                  <a:srgbClr val="6633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Oval 1120">
                  <a:extLst>
                    <a:ext uri="{FF2B5EF4-FFF2-40B4-BE49-F238E27FC236}">
                      <a16:creationId xmlns:a16="http://schemas.microsoft.com/office/drawing/2014/main" id="{4285FBEC-9D70-234A-94BD-B7E4FE66B584}"/>
                    </a:ext>
                  </a:extLst>
                </p:cNvPr>
                <p:cNvSpPr/>
                <p:nvPr/>
              </p:nvSpPr>
              <p:spPr>
                <a:xfrm rot="3876775">
                  <a:off x="3261925" y="1144484"/>
                  <a:ext cx="533400" cy="304800"/>
                </a:xfrm>
                <a:prstGeom prst="ellipse">
                  <a:avLst/>
                </a:prstGeom>
                <a:solidFill>
                  <a:srgbClr val="6633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Oval 1121">
                  <a:extLst>
                    <a:ext uri="{FF2B5EF4-FFF2-40B4-BE49-F238E27FC236}">
                      <a16:creationId xmlns:a16="http://schemas.microsoft.com/office/drawing/2014/main" id="{6AE295A5-85AF-5FE4-7889-F18D5A596E95}"/>
                    </a:ext>
                  </a:extLst>
                </p:cNvPr>
                <p:cNvSpPr/>
                <p:nvPr/>
              </p:nvSpPr>
              <p:spPr>
                <a:xfrm>
                  <a:off x="2964305" y="2322226"/>
                  <a:ext cx="435964" cy="25233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78">
              <a:extLst>
                <a:ext uri="{FF2B5EF4-FFF2-40B4-BE49-F238E27FC236}">
                  <a16:creationId xmlns:a16="http://schemas.microsoft.com/office/drawing/2014/main" id="{769D49F3-C2DC-C732-71B6-E2D1D834DA30}"/>
                </a:ext>
              </a:extLst>
            </p:cNvPr>
            <p:cNvGrpSpPr/>
            <p:nvPr/>
          </p:nvGrpSpPr>
          <p:grpSpPr>
            <a:xfrm>
              <a:off x="960755" y="1019810"/>
              <a:ext cx="904240" cy="2363207"/>
              <a:chOff x="3200399" y="228600"/>
              <a:chExt cx="2548824" cy="5462666"/>
            </a:xfrm>
          </p:grpSpPr>
          <p:grpSp>
            <p:nvGrpSpPr>
              <p:cNvPr id="1072" name="Group 47">
                <a:extLst>
                  <a:ext uri="{FF2B5EF4-FFF2-40B4-BE49-F238E27FC236}">
                    <a16:creationId xmlns:a16="http://schemas.microsoft.com/office/drawing/2014/main" id="{2F157048-6A06-92AB-C0B1-BEDBCBCBEA7D}"/>
                  </a:ext>
                </a:extLst>
              </p:cNvPr>
              <p:cNvGrpSpPr/>
              <p:nvPr/>
            </p:nvGrpSpPr>
            <p:grpSpPr>
              <a:xfrm>
                <a:off x="4373404" y="5022623"/>
                <a:ext cx="569609" cy="668643"/>
                <a:chOff x="6106804" y="4039302"/>
                <a:chExt cx="666047" cy="774146"/>
              </a:xfrm>
            </p:grpSpPr>
            <p:sp>
              <p:nvSpPr>
                <p:cNvPr id="1097" name="Oval 1096">
                  <a:extLst>
                    <a:ext uri="{FF2B5EF4-FFF2-40B4-BE49-F238E27FC236}">
                      <a16:creationId xmlns:a16="http://schemas.microsoft.com/office/drawing/2014/main" id="{57DFA1A0-9630-6F6A-C639-02E9F4514651}"/>
                    </a:ext>
                  </a:extLst>
                </p:cNvPr>
                <p:cNvSpPr/>
                <p:nvPr/>
              </p:nvSpPr>
              <p:spPr>
                <a:xfrm rot="20163506">
                  <a:off x="6229710" y="4039302"/>
                  <a:ext cx="543141" cy="774146"/>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Oval 1097">
                  <a:extLst>
                    <a:ext uri="{FF2B5EF4-FFF2-40B4-BE49-F238E27FC236}">
                      <a16:creationId xmlns:a16="http://schemas.microsoft.com/office/drawing/2014/main" id="{4266530B-FE79-0ADB-5FBA-4D344ED500F2}"/>
                    </a:ext>
                  </a:extLst>
                </p:cNvPr>
                <p:cNvSpPr/>
                <p:nvPr/>
              </p:nvSpPr>
              <p:spPr>
                <a:xfrm rot="20163506">
                  <a:off x="6387712" y="4392141"/>
                  <a:ext cx="362627" cy="3159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9" name="Oval 1098">
                  <a:extLst>
                    <a:ext uri="{FF2B5EF4-FFF2-40B4-BE49-F238E27FC236}">
                      <a16:creationId xmlns:a16="http://schemas.microsoft.com/office/drawing/2014/main" id="{5177D3F9-BC7A-4A52-ADD2-8FFE69ED582A}"/>
                    </a:ext>
                  </a:extLst>
                </p:cNvPr>
                <p:cNvSpPr/>
                <p:nvPr/>
              </p:nvSpPr>
              <p:spPr>
                <a:xfrm rot="20163506">
                  <a:off x="6106804" y="4062465"/>
                  <a:ext cx="528885" cy="2843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3" name="Group 47">
                <a:extLst>
                  <a:ext uri="{FF2B5EF4-FFF2-40B4-BE49-F238E27FC236}">
                    <a16:creationId xmlns:a16="http://schemas.microsoft.com/office/drawing/2014/main" id="{76E53256-01CC-044C-91DE-3F707637FD53}"/>
                  </a:ext>
                </a:extLst>
              </p:cNvPr>
              <p:cNvGrpSpPr/>
              <p:nvPr/>
            </p:nvGrpSpPr>
            <p:grpSpPr>
              <a:xfrm rot="2613352">
                <a:off x="3936594" y="4916461"/>
                <a:ext cx="569609" cy="668643"/>
                <a:chOff x="6106804" y="4039302"/>
                <a:chExt cx="666047" cy="774146"/>
              </a:xfrm>
            </p:grpSpPr>
            <p:sp>
              <p:nvSpPr>
                <p:cNvPr id="1094" name="Oval 1093">
                  <a:extLst>
                    <a:ext uri="{FF2B5EF4-FFF2-40B4-BE49-F238E27FC236}">
                      <a16:creationId xmlns:a16="http://schemas.microsoft.com/office/drawing/2014/main" id="{4AD6AE8E-E5C6-14DE-F556-1EEF345DA733}"/>
                    </a:ext>
                  </a:extLst>
                </p:cNvPr>
                <p:cNvSpPr/>
                <p:nvPr/>
              </p:nvSpPr>
              <p:spPr>
                <a:xfrm rot="20163506">
                  <a:off x="6229710" y="4039302"/>
                  <a:ext cx="543141" cy="774146"/>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Oval 1094">
                  <a:extLst>
                    <a:ext uri="{FF2B5EF4-FFF2-40B4-BE49-F238E27FC236}">
                      <a16:creationId xmlns:a16="http://schemas.microsoft.com/office/drawing/2014/main" id="{B57E5D5E-05C0-24B2-9E76-EA8DDDAAC335}"/>
                    </a:ext>
                  </a:extLst>
                </p:cNvPr>
                <p:cNvSpPr/>
                <p:nvPr/>
              </p:nvSpPr>
              <p:spPr>
                <a:xfrm rot="20163506">
                  <a:off x="6387712" y="4392141"/>
                  <a:ext cx="362627" cy="3159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Oval 1095">
                  <a:extLst>
                    <a:ext uri="{FF2B5EF4-FFF2-40B4-BE49-F238E27FC236}">
                      <a16:creationId xmlns:a16="http://schemas.microsoft.com/office/drawing/2014/main" id="{6AAAC4E2-F43A-2415-947B-550436AECF66}"/>
                    </a:ext>
                  </a:extLst>
                </p:cNvPr>
                <p:cNvSpPr/>
                <p:nvPr/>
              </p:nvSpPr>
              <p:spPr>
                <a:xfrm rot="20163506">
                  <a:off x="6106804" y="4062465"/>
                  <a:ext cx="528885" cy="2843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4" name="Rounded Rectangle 81">
                <a:extLst>
                  <a:ext uri="{FF2B5EF4-FFF2-40B4-BE49-F238E27FC236}">
                    <a16:creationId xmlns:a16="http://schemas.microsoft.com/office/drawing/2014/main" id="{0DB93090-AD1E-8B46-A8F2-4255E236A395}"/>
                  </a:ext>
                </a:extLst>
              </p:cNvPr>
              <p:cNvSpPr/>
              <p:nvPr/>
            </p:nvSpPr>
            <p:spPr>
              <a:xfrm>
                <a:off x="3721734" y="689307"/>
                <a:ext cx="1629173" cy="1184675"/>
              </a:xfrm>
              <a:prstGeom prst="roundRect">
                <a:avLst>
                  <a:gd name="adj" fmla="val 31968"/>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Oval 82">
                <a:extLst>
                  <a:ext uri="{FF2B5EF4-FFF2-40B4-BE49-F238E27FC236}">
                    <a16:creationId xmlns:a16="http://schemas.microsoft.com/office/drawing/2014/main" id="{5FB5BA57-D572-E035-4DCE-546A780D2ACF}"/>
                  </a:ext>
                </a:extLst>
              </p:cNvPr>
              <p:cNvSpPr/>
              <p:nvPr/>
            </p:nvSpPr>
            <p:spPr>
              <a:xfrm>
                <a:off x="5257800" y="3048000"/>
                <a:ext cx="491423" cy="72936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Oval 1075">
                <a:extLst>
                  <a:ext uri="{FF2B5EF4-FFF2-40B4-BE49-F238E27FC236}">
                    <a16:creationId xmlns:a16="http://schemas.microsoft.com/office/drawing/2014/main" id="{DCD817DE-EBF5-32E3-E3F4-EE2EE61077A7}"/>
                  </a:ext>
                </a:extLst>
              </p:cNvPr>
              <p:cNvSpPr/>
              <p:nvPr/>
            </p:nvSpPr>
            <p:spPr>
              <a:xfrm>
                <a:off x="3200399" y="3124201"/>
                <a:ext cx="457201" cy="609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Trapezoid 1076">
                <a:extLst>
                  <a:ext uri="{FF2B5EF4-FFF2-40B4-BE49-F238E27FC236}">
                    <a16:creationId xmlns:a16="http://schemas.microsoft.com/office/drawing/2014/main" id="{D102A8C7-4658-74DB-1FF1-AB6EC71C58B4}"/>
                  </a:ext>
                </a:extLst>
              </p:cNvPr>
              <p:cNvSpPr/>
              <p:nvPr/>
            </p:nvSpPr>
            <p:spPr>
              <a:xfrm rot="20102191">
                <a:off x="4780762" y="1703283"/>
                <a:ext cx="847170" cy="1827133"/>
              </a:xfrm>
              <a:prstGeom prst="trapezoid">
                <a:avLst>
                  <a:gd name="adj" fmla="val 34133"/>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Trapezoid 1077">
                <a:extLst>
                  <a:ext uri="{FF2B5EF4-FFF2-40B4-BE49-F238E27FC236}">
                    <a16:creationId xmlns:a16="http://schemas.microsoft.com/office/drawing/2014/main" id="{DDA55B3A-BA74-5622-7C10-AF09E09313FD}"/>
                  </a:ext>
                </a:extLst>
              </p:cNvPr>
              <p:cNvSpPr/>
              <p:nvPr/>
            </p:nvSpPr>
            <p:spPr>
              <a:xfrm rot="1327004">
                <a:off x="3395827" y="1676536"/>
                <a:ext cx="847170" cy="1827133"/>
              </a:xfrm>
              <a:prstGeom prst="trapezoid">
                <a:avLst>
                  <a:gd name="adj" fmla="val 34133"/>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Trapezoid 1078">
                <a:extLst>
                  <a:ext uri="{FF2B5EF4-FFF2-40B4-BE49-F238E27FC236}">
                    <a16:creationId xmlns:a16="http://schemas.microsoft.com/office/drawing/2014/main" id="{0F6A8FB9-B2EC-102D-4A09-8916B2CDAA81}"/>
                  </a:ext>
                </a:extLst>
              </p:cNvPr>
              <p:cNvSpPr/>
              <p:nvPr/>
            </p:nvSpPr>
            <p:spPr>
              <a:xfrm>
                <a:off x="3591401" y="1739713"/>
                <a:ext cx="1824674" cy="3554024"/>
              </a:xfrm>
              <a:prstGeom prst="trapezoi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Isosceles Triangle 1079">
                <a:extLst>
                  <a:ext uri="{FF2B5EF4-FFF2-40B4-BE49-F238E27FC236}">
                    <a16:creationId xmlns:a16="http://schemas.microsoft.com/office/drawing/2014/main" id="{3ACAA34A-CE0E-3E95-6298-C5E51F4F29D0}"/>
                  </a:ext>
                </a:extLst>
              </p:cNvPr>
              <p:cNvSpPr/>
              <p:nvPr/>
            </p:nvSpPr>
            <p:spPr>
              <a:xfrm rot="10800000">
                <a:off x="4243070" y="1739713"/>
                <a:ext cx="521335" cy="658153"/>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Trapezoid 1080">
                <a:extLst>
                  <a:ext uri="{FF2B5EF4-FFF2-40B4-BE49-F238E27FC236}">
                    <a16:creationId xmlns:a16="http://schemas.microsoft.com/office/drawing/2014/main" id="{14FFB79C-7815-1BB9-8200-704193A98CC3}"/>
                  </a:ext>
                </a:extLst>
              </p:cNvPr>
              <p:cNvSpPr/>
              <p:nvPr/>
            </p:nvSpPr>
            <p:spPr>
              <a:xfrm rot="366654" flipH="1">
                <a:off x="3645606" y="1696691"/>
                <a:ext cx="604430" cy="3413709"/>
              </a:xfrm>
              <a:prstGeom prst="trapezoid">
                <a:avLst>
                  <a:gd name="adj" fmla="val 34133"/>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Trapezoid 1081">
                <a:extLst>
                  <a:ext uri="{FF2B5EF4-FFF2-40B4-BE49-F238E27FC236}">
                    <a16:creationId xmlns:a16="http://schemas.microsoft.com/office/drawing/2014/main" id="{2372B6DA-3D12-B9B0-FF2B-E11724FC8EC4}"/>
                  </a:ext>
                </a:extLst>
              </p:cNvPr>
              <p:cNvSpPr/>
              <p:nvPr/>
            </p:nvSpPr>
            <p:spPr>
              <a:xfrm rot="21233346">
                <a:off x="4747840" y="1682627"/>
                <a:ext cx="604430" cy="3427064"/>
              </a:xfrm>
              <a:prstGeom prst="trapezoid">
                <a:avLst>
                  <a:gd name="adj" fmla="val 34133"/>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3" name="Oval 1082">
                <a:extLst>
                  <a:ext uri="{FF2B5EF4-FFF2-40B4-BE49-F238E27FC236}">
                    <a16:creationId xmlns:a16="http://schemas.microsoft.com/office/drawing/2014/main" id="{DFC3A341-3E0A-3BC4-3A8B-CD2D59DADECD}"/>
                  </a:ext>
                </a:extLst>
              </p:cNvPr>
              <p:cNvSpPr/>
              <p:nvPr/>
            </p:nvSpPr>
            <p:spPr>
              <a:xfrm rot="662489">
                <a:off x="3722856" y="1826272"/>
                <a:ext cx="325835" cy="1448498"/>
              </a:xfrm>
              <a:prstGeom prst="ellipse">
                <a:avLst/>
              </a:prstGeom>
              <a:solidFill>
                <a:schemeClr val="bg2">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4" name="Oval 1083">
                <a:extLst>
                  <a:ext uri="{FF2B5EF4-FFF2-40B4-BE49-F238E27FC236}">
                    <a16:creationId xmlns:a16="http://schemas.microsoft.com/office/drawing/2014/main" id="{6BB69F62-66E9-C174-4090-42BD1B59D982}"/>
                  </a:ext>
                </a:extLst>
              </p:cNvPr>
              <p:cNvSpPr/>
              <p:nvPr/>
            </p:nvSpPr>
            <p:spPr>
              <a:xfrm rot="20760750">
                <a:off x="4912984" y="1867240"/>
                <a:ext cx="325835" cy="1468635"/>
              </a:xfrm>
              <a:prstGeom prst="ellipse">
                <a:avLst/>
              </a:prstGeom>
              <a:solidFill>
                <a:schemeClr val="bg2">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Oval 1084">
                <a:extLst>
                  <a:ext uri="{FF2B5EF4-FFF2-40B4-BE49-F238E27FC236}">
                    <a16:creationId xmlns:a16="http://schemas.microsoft.com/office/drawing/2014/main" id="{E02FD268-6996-B5D4-C981-CE5481F9EE24}"/>
                  </a:ext>
                </a:extLst>
              </p:cNvPr>
              <p:cNvSpPr/>
              <p:nvPr/>
            </p:nvSpPr>
            <p:spPr>
              <a:xfrm>
                <a:off x="3917235" y="228600"/>
                <a:ext cx="1173005" cy="171119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Round Diagonal Corner Rectangle 109">
                <a:extLst>
                  <a:ext uri="{FF2B5EF4-FFF2-40B4-BE49-F238E27FC236}">
                    <a16:creationId xmlns:a16="http://schemas.microsoft.com/office/drawing/2014/main" id="{070CF821-438C-9EB6-4566-57BA94223E4F}"/>
                  </a:ext>
                </a:extLst>
              </p:cNvPr>
              <p:cNvSpPr/>
              <p:nvPr/>
            </p:nvSpPr>
            <p:spPr>
              <a:xfrm rot="17471203">
                <a:off x="3264704" y="890404"/>
                <a:ext cx="1306704" cy="456169"/>
              </a:xfrm>
              <a:prstGeom prst="round2DiagRect">
                <a:avLst>
                  <a:gd name="adj1" fmla="val 0"/>
                  <a:gd name="adj2" fmla="val 50000"/>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7" name="Round Diagonal Corner Rectangle 110">
                <a:extLst>
                  <a:ext uri="{FF2B5EF4-FFF2-40B4-BE49-F238E27FC236}">
                    <a16:creationId xmlns:a16="http://schemas.microsoft.com/office/drawing/2014/main" id="{7294A059-2DB1-49FC-E399-C9A812D82FCC}"/>
                  </a:ext>
                </a:extLst>
              </p:cNvPr>
              <p:cNvSpPr/>
              <p:nvPr/>
            </p:nvSpPr>
            <p:spPr>
              <a:xfrm rot="15759005" flipV="1">
                <a:off x="4495200" y="880545"/>
                <a:ext cx="1306221" cy="456169"/>
              </a:xfrm>
              <a:prstGeom prst="round2DiagRect">
                <a:avLst>
                  <a:gd name="adj1" fmla="val 0"/>
                  <a:gd name="adj2" fmla="val 50000"/>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Round Diagonal Corner Rectangle 111">
                <a:extLst>
                  <a:ext uri="{FF2B5EF4-FFF2-40B4-BE49-F238E27FC236}">
                    <a16:creationId xmlns:a16="http://schemas.microsoft.com/office/drawing/2014/main" id="{819F6EFA-B0F2-C180-EB22-9771E85BFF5F}"/>
                  </a:ext>
                </a:extLst>
              </p:cNvPr>
              <p:cNvSpPr/>
              <p:nvPr/>
            </p:nvSpPr>
            <p:spPr>
              <a:xfrm rot="21077723">
                <a:off x="4142751" y="417340"/>
                <a:ext cx="782003" cy="460707"/>
              </a:xfrm>
              <a:prstGeom prst="round2DiagRect">
                <a:avLst>
                  <a:gd name="adj1" fmla="val 0"/>
                  <a:gd name="adj2" fmla="val 50000"/>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Flowchart: Delay 1088">
                <a:extLst>
                  <a:ext uri="{FF2B5EF4-FFF2-40B4-BE49-F238E27FC236}">
                    <a16:creationId xmlns:a16="http://schemas.microsoft.com/office/drawing/2014/main" id="{0801DDED-91E5-07F9-E45B-7477CADEC261}"/>
                  </a:ext>
                </a:extLst>
              </p:cNvPr>
              <p:cNvSpPr/>
              <p:nvPr/>
            </p:nvSpPr>
            <p:spPr>
              <a:xfrm rot="16200000">
                <a:off x="4371459" y="-225624"/>
                <a:ext cx="394892" cy="1303339"/>
              </a:xfrm>
              <a:prstGeom prst="flowChartDelay">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0" name="Rectangle 1089">
                <a:extLst>
                  <a:ext uri="{FF2B5EF4-FFF2-40B4-BE49-F238E27FC236}">
                    <a16:creationId xmlns:a16="http://schemas.microsoft.com/office/drawing/2014/main" id="{E7E4F02B-64FD-E816-82A9-CED5B791AE06}"/>
                  </a:ext>
                </a:extLst>
              </p:cNvPr>
              <p:cNvSpPr/>
              <p:nvPr/>
            </p:nvSpPr>
            <p:spPr>
              <a:xfrm>
                <a:off x="3657600" y="3429000"/>
                <a:ext cx="1676400" cy="22860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Wave 1090">
                <a:extLst>
                  <a:ext uri="{FF2B5EF4-FFF2-40B4-BE49-F238E27FC236}">
                    <a16:creationId xmlns:a16="http://schemas.microsoft.com/office/drawing/2014/main" id="{1BD97BE3-6D13-0C2D-2ED9-7B448504A7D9}"/>
                  </a:ext>
                </a:extLst>
              </p:cNvPr>
              <p:cNvSpPr/>
              <p:nvPr/>
            </p:nvSpPr>
            <p:spPr>
              <a:xfrm rot="15210751">
                <a:off x="4724729" y="3843514"/>
                <a:ext cx="762000" cy="253453"/>
              </a:xfrm>
              <a:prstGeom prst="wav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Wave 1091">
                <a:extLst>
                  <a:ext uri="{FF2B5EF4-FFF2-40B4-BE49-F238E27FC236}">
                    <a16:creationId xmlns:a16="http://schemas.microsoft.com/office/drawing/2014/main" id="{AF16CFE1-B63E-67A5-FA94-91BF95523411}"/>
                  </a:ext>
                </a:extLst>
              </p:cNvPr>
              <p:cNvSpPr/>
              <p:nvPr/>
            </p:nvSpPr>
            <p:spPr>
              <a:xfrm rot="16200000">
                <a:off x="4572330" y="3843513"/>
                <a:ext cx="762000" cy="253453"/>
              </a:xfrm>
              <a:prstGeom prst="wav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Rounded Rectangle 116">
                <a:extLst>
                  <a:ext uri="{FF2B5EF4-FFF2-40B4-BE49-F238E27FC236}">
                    <a16:creationId xmlns:a16="http://schemas.microsoft.com/office/drawing/2014/main" id="{C8BC934C-C6D0-9B6F-0E77-7A8181566D6E}"/>
                  </a:ext>
                </a:extLst>
              </p:cNvPr>
              <p:cNvSpPr/>
              <p:nvPr/>
            </p:nvSpPr>
            <p:spPr>
              <a:xfrm>
                <a:off x="4876800" y="3429000"/>
                <a:ext cx="304800" cy="228600"/>
              </a:xfrm>
              <a:prstGeom prst="round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20">
              <a:extLst>
                <a:ext uri="{FF2B5EF4-FFF2-40B4-BE49-F238E27FC236}">
                  <a16:creationId xmlns:a16="http://schemas.microsoft.com/office/drawing/2014/main" id="{170176DD-50D3-0A77-82A0-82F6E362FC29}"/>
                </a:ext>
              </a:extLst>
            </p:cNvPr>
            <p:cNvGrpSpPr/>
            <p:nvPr/>
          </p:nvGrpSpPr>
          <p:grpSpPr>
            <a:xfrm>
              <a:off x="2034540" y="850265"/>
              <a:ext cx="734695" cy="2194647"/>
              <a:chOff x="3962400" y="685800"/>
              <a:chExt cx="2514600" cy="4930345"/>
            </a:xfrm>
          </p:grpSpPr>
          <p:sp>
            <p:nvSpPr>
              <p:cNvPr id="1053" name="Round Diagonal Corner Rectangle 52">
                <a:extLst>
                  <a:ext uri="{FF2B5EF4-FFF2-40B4-BE49-F238E27FC236}">
                    <a16:creationId xmlns:a16="http://schemas.microsoft.com/office/drawing/2014/main" id="{0FD2DA3C-7612-60F2-1104-AAB0F3116923}"/>
                  </a:ext>
                </a:extLst>
              </p:cNvPr>
              <p:cNvSpPr/>
              <p:nvPr/>
            </p:nvSpPr>
            <p:spPr>
              <a:xfrm rot="12394047">
                <a:off x="5174471" y="963829"/>
                <a:ext cx="1124560" cy="173531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ound Diagonal Corner Rectangle 70">
                <a:extLst>
                  <a:ext uri="{FF2B5EF4-FFF2-40B4-BE49-F238E27FC236}">
                    <a16:creationId xmlns:a16="http://schemas.microsoft.com/office/drawing/2014/main" id="{D3202C1E-C195-4E04-C8BE-6CA08D6AE74C}"/>
                  </a:ext>
                </a:extLst>
              </p:cNvPr>
              <p:cNvSpPr/>
              <p:nvPr/>
            </p:nvSpPr>
            <p:spPr>
              <a:xfrm rot="19994265" flipH="1">
                <a:off x="4129294" y="968533"/>
                <a:ext cx="1182280" cy="1868656"/>
              </a:xfrm>
              <a:prstGeom prst="round2DiagRect">
                <a:avLst>
                  <a:gd name="adj1" fmla="val 0"/>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Oval 1054">
                <a:extLst>
                  <a:ext uri="{FF2B5EF4-FFF2-40B4-BE49-F238E27FC236}">
                    <a16:creationId xmlns:a16="http://schemas.microsoft.com/office/drawing/2014/main" id="{4C88A75D-F613-1AB6-76E7-84ECD0EF4995}"/>
                  </a:ext>
                </a:extLst>
              </p:cNvPr>
              <p:cNvSpPr/>
              <p:nvPr/>
            </p:nvSpPr>
            <p:spPr>
              <a:xfrm>
                <a:off x="4461002" y="744036"/>
                <a:ext cx="1648917" cy="19094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7" name="Group 33">
                <a:extLst>
                  <a:ext uri="{FF2B5EF4-FFF2-40B4-BE49-F238E27FC236}">
                    <a16:creationId xmlns:a16="http://schemas.microsoft.com/office/drawing/2014/main" id="{B1BB032A-B823-A132-7984-42ACD9A83912}"/>
                  </a:ext>
                </a:extLst>
              </p:cNvPr>
              <p:cNvGrpSpPr/>
              <p:nvPr/>
            </p:nvGrpSpPr>
            <p:grpSpPr>
              <a:xfrm rot="2754858">
                <a:off x="4727425" y="4901111"/>
                <a:ext cx="483355" cy="946713"/>
                <a:chOff x="1676400" y="2133600"/>
                <a:chExt cx="1447800" cy="2088845"/>
              </a:xfrm>
            </p:grpSpPr>
            <p:sp>
              <p:nvSpPr>
                <p:cNvPr id="1069" name="Oval 1068">
                  <a:extLst>
                    <a:ext uri="{FF2B5EF4-FFF2-40B4-BE49-F238E27FC236}">
                      <a16:creationId xmlns:a16="http://schemas.microsoft.com/office/drawing/2014/main" id="{3D392DCE-41F9-B307-22DA-9D222E87CBDE}"/>
                    </a:ext>
                  </a:extLst>
                </p:cNvPr>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Moon 1069">
                  <a:extLst>
                    <a:ext uri="{FF2B5EF4-FFF2-40B4-BE49-F238E27FC236}">
                      <a16:creationId xmlns:a16="http://schemas.microsoft.com/office/drawing/2014/main" id="{467380F6-7F3B-C851-C240-BB54AD97DBFA}"/>
                    </a:ext>
                  </a:extLst>
                </p:cNvPr>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Moon 1070">
                  <a:extLst>
                    <a:ext uri="{FF2B5EF4-FFF2-40B4-BE49-F238E27FC236}">
                      <a16:creationId xmlns:a16="http://schemas.microsoft.com/office/drawing/2014/main" id="{3D647B72-8AAC-A5F5-E1C8-C87F1B67C77B}"/>
                    </a:ext>
                  </a:extLst>
                </p:cNvPr>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8" name="Group 45">
                <a:extLst>
                  <a:ext uri="{FF2B5EF4-FFF2-40B4-BE49-F238E27FC236}">
                    <a16:creationId xmlns:a16="http://schemas.microsoft.com/office/drawing/2014/main" id="{25B401F4-5D92-D055-01AE-B869F883B36D}"/>
                  </a:ext>
                </a:extLst>
              </p:cNvPr>
              <p:cNvGrpSpPr/>
              <p:nvPr/>
            </p:nvGrpSpPr>
            <p:grpSpPr>
              <a:xfrm rot="18845142" flipH="1">
                <a:off x="5215780" y="4792556"/>
                <a:ext cx="525679" cy="955158"/>
                <a:chOff x="1676400" y="2133600"/>
                <a:chExt cx="1447800" cy="2088845"/>
              </a:xfrm>
            </p:grpSpPr>
            <p:sp>
              <p:nvSpPr>
                <p:cNvPr id="1066" name="Oval 1065">
                  <a:extLst>
                    <a:ext uri="{FF2B5EF4-FFF2-40B4-BE49-F238E27FC236}">
                      <a16:creationId xmlns:a16="http://schemas.microsoft.com/office/drawing/2014/main" id="{A56174E8-90B2-E797-F815-2728213E843E}"/>
                    </a:ext>
                  </a:extLst>
                </p:cNvPr>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Moon 1066">
                  <a:extLst>
                    <a:ext uri="{FF2B5EF4-FFF2-40B4-BE49-F238E27FC236}">
                      <a16:creationId xmlns:a16="http://schemas.microsoft.com/office/drawing/2014/main" id="{8574049B-8719-0E01-D608-6211ACF1569E}"/>
                    </a:ext>
                  </a:extLst>
                </p:cNvPr>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Moon 1067">
                  <a:extLst>
                    <a:ext uri="{FF2B5EF4-FFF2-40B4-BE49-F238E27FC236}">
                      <a16:creationId xmlns:a16="http://schemas.microsoft.com/office/drawing/2014/main" id="{4DCAC657-508B-AE07-AAD6-51CD376E2715}"/>
                    </a:ext>
                  </a:extLst>
                </p:cNvPr>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9" name="Group 49">
                <a:extLst>
                  <a:ext uri="{FF2B5EF4-FFF2-40B4-BE49-F238E27FC236}">
                    <a16:creationId xmlns:a16="http://schemas.microsoft.com/office/drawing/2014/main" id="{E51FAB3E-2532-419C-395F-A5594E89BC1A}"/>
                  </a:ext>
                </a:extLst>
              </p:cNvPr>
              <p:cNvGrpSpPr/>
              <p:nvPr/>
            </p:nvGrpSpPr>
            <p:grpSpPr>
              <a:xfrm>
                <a:off x="4082143" y="2546274"/>
                <a:ext cx="2394857" cy="2681378"/>
                <a:chOff x="4419600" y="2060454"/>
                <a:chExt cx="3045502" cy="4187946"/>
              </a:xfrm>
            </p:grpSpPr>
            <p:sp>
              <p:nvSpPr>
                <p:cNvPr id="1057" name="Oval 1056">
                  <a:extLst>
                    <a:ext uri="{FF2B5EF4-FFF2-40B4-BE49-F238E27FC236}">
                      <a16:creationId xmlns:a16="http://schemas.microsoft.com/office/drawing/2014/main" id="{35523569-1BDB-7694-281E-48658FB83668}"/>
                    </a:ext>
                  </a:extLst>
                </p:cNvPr>
                <p:cNvSpPr/>
                <p:nvPr/>
              </p:nvSpPr>
              <p:spPr>
                <a:xfrm>
                  <a:off x="6890479" y="3785016"/>
                  <a:ext cx="574623" cy="84444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Oval 1057">
                  <a:extLst>
                    <a:ext uri="{FF2B5EF4-FFF2-40B4-BE49-F238E27FC236}">
                      <a16:creationId xmlns:a16="http://schemas.microsoft.com/office/drawing/2014/main" id="{9C44F9E4-F0C2-9E93-4A11-EC577C077D80}"/>
                    </a:ext>
                  </a:extLst>
                </p:cNvPr>
                <p:cNvSpPr/>
                <p:nvPr/>
              </p:nvSpPr>
              <p:spPr>
                <a:xfrm>
                  <a:off x="4419600" y="3810000"/>
                  <a:ext cx="574623" cy="84444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Trapezoid 1058">
                  <a:extLst>
                    <a:ext uri="{FF2B5EF4-FFF2-40B4-BE49-F238E27FC236}">
                      <a16:creationId xmlns:a16="http://schemas.microsoft.com/office/drawing/2014/main" id="{5F4AAC12-84A6-AD1B-C5C1-2511FA1F5357}"/>
                    </a:ext>
                  </a:extLst>
                </p:cNvPr>
                <p:cNvSpPr/>
                <p:nvPr/>
              </p:nvSpPr>
              <p:spPr>
                <a:xfrm rot="20102191">
                  <a:off x="6267526" y="2091421"/>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Trapezoid 1059">
                  <a:extLst>
                    <a:ext uri="{FF2B5EF4-FFF2-40B4-BE49-F238E27FC236}">
                      <a16:creationId xmlns:a16="http://schemas.microsoft.com/office/drawing/2014/main" id="{B60662EF-4E42-1A91-EF44-8EFC67D9449A}"/>
                    </a:ext>
                  </a:extLst>
                </p:cNvPr>
                <p:cNvSpPr/>
                <p:nvPr/>
              </p:nvSpPr>
              <p:spPr>
                <a:xfrm rot="1327004">
                  <a:off x="4648115" y="2060454"/>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Trapezoid 1060">
                  <a:extLst>
                    <a:ext uri="{FF2B5EF4-FFF2-40B4-BE49-F238E27FC236}">
                      <a16:creationId xmlns:a16="http://schemas.microsoft.com/office/drawing/2014/main" id="{C363ABC1-4F88-33D3-5254-2BCC009CD8C7}"/>
                    </a:ext>
                  </a:extLst>
                </p:cNvPr>
                <p:cNvSpPr/>
                <p:nvPr/>
              </p:nvSpPr>
              <p:spPr>
                <a:xfrm>
                  <a:off x="4876800" y="2133600"/>
                  <a:ext cx="2133600" cy="4114800"/>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Isosceles Triangle 1061">
                  <a:extLst>
                    <a:ext uri="{FF2B5EF4-FFF2-40B4-BE49-F238E27FC236}">
                      <a16:creationId xmlns:a16="http://schemas.microsoft.com/office/drawing/2014/main" id="{4F50BCC7-D394-85A0-5FDC-6F7E6800FE68}"/>
                    </a:ext>
                  </a:extLst>
                </p:cNvPr>
                <p:cNvSpPr/>
                <p:nvPr/>
              </p:nvSpPr>
              <p:spPr>
                <a:xfrm rot="10800000">
                  <a:off x="5638800" y="2133600"/>
                  <a:ext cx="609600" cy="762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Rectangle 1062">
                  <a:extLst>
                    <a:ext uri="{FF2B5EF4-FFF2-40B4-BE49-F238E27FC236}">
                      <a16:creationId xmlns:a16="http://schemas.microsoft.com/office/drawing/2014/main" id="{0D91E2CC-D063-4313-8875-31A93FC53126}"/>
                    </a:ext>
                  </a:extLst>
                </p:cNvPr>
                <p:cNvSpPr/>
                <p:nvPr/>
              </p:nvSpPr>
              <p:spPr>
                <a:xfrm>
                  <a:off x="5181600" y="4419600"/>
                  <a:ext cx="1524000" cy="228600"/>
                </a:xfrm>
                <a:prstGeom prst="rect">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Trapezoid 1063">
                  <a:extLst>
                    <a:ext uri="{FF2B5EF4-FFF2-40B4-BE49-F238E27FC236}">
                      <a16:creationId xmlns:a16="http://schemas.microsoft.com/office/drawing/2014/main" id="{7122B5C2-8A6E-AC2C-2E7E-FE5F2E4180C1}"/>
                    </a:ext>
                  </a:extLst>
                </p:cNvPr>
                <p:cNvSpPr/>
                <p:nvPr/>
              </p:nvSpPr>
              <p:spPr>
                <a:xfrm rot="366654" flipH="1">
                  <a:off x="4944218" y="2084003"/>
                  <a:ext cx="706763" cy="3877254"/>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Trapezoid 1064">
                  <a:extLst>
                    <a:ext uri="{FF2B5EF4-FFF2-40B4-BE49-F238E27FC236}">
                      <a16:creationId xmlns:a16="http://schemas.microsoft.com/office/drawing/2014/main" id="{C43F2E8B-7DF1-F4FB-D7F6-413C7BEF668A}"/>
                    </a:ext>
                  </a:extLst>
                </p:cNvPr>
                <p:cNvSpPr/>
                <p:nvPr/>
              </p:nvSpPr>
              <p:spPr>
                <a:xfrm rot="21233346">
                  <a:off x="6224662" y="2067736"/>
                  <a:ext cx="706763" cy="3886573"/>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00" name="Round Diagonal Corner Rectangle 58">
                <a:extLst>
                  <a:ext uri="{FF2B5EF4-FFF2-40B4-BE49-F238E27FC236}">
                    <a16:creationId xmlns:a16="http://schemas.microsoft.com/office/drawing/2014/main" id="{00FB7BE8-6E96-1AEB-EA66-C915F6AA3AF6}"/>
                  </a:ext>
                </a:extLst>
              </p:cNvPr>
              <p:cNvSpPr/>
              <p:nvPr/>
            </p:nvSpPr>
            <p:spPr>
              <a:xfrm rot="14935407">
                <a:off x="4465826" y="651248"/>
                <a:ext cx="734112" cy="91858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Round Diagonal Corner Rectangle 59">
                <a:extLst>
                  <a:ext uri="{FF2B5EF4-FFF2-40B4-BE49-F238E27FC236}">
                    <a16:creationId xmlns:a16="http://schemas.microsoft.com/office/drawing/2014/main" id="{C12D33D9-1111-26FB-A709-83F57CB76C16}"/>
                  </a:ext>
                </a:extLst>
              </p:cNvPr>
              <p:cNvSpPr/>
              <p:nvPr/>
            </p:nvSpPr>
            <p:spPr>
              <a:xfrm rot="18574207">
                <a:off x="5184411" y="589697"/>
                <a:ext cx="717800" cy="91000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Round Diagonal Corner Rectangle 60">
                <a:extLst>
                  <a:ext uri="{FF2B5EF4-FFF2-40B4-BE49-F238E27FC236}">
                    <a16:creationId xmlns:a16="http://schemas.microsoft.com/office/drawing/2014/main" id="{97A5DE0B-4EAB-5B24-2800-A6D436FD5230}"/>
                  </a:ext>
                </a:extLst>
              </p:cNvPr>
              <p:cNvSpPr/>
              <p:nvPr/>
            </p:nvSpPr>
            <p:spPr>
              <a:xfrm rot="18574207">
                <a:off x="4795697" y="2024364"/>
                <a:ext cx="827266" cy="91858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CD0184FD-A006-CD18-C744-A77B5D8B92C0}"/>
                  </a:ext>
                </a:extLst>
              </p:cNvPr>
              <p:cNvSpPr/>
              <p:nvPr/>
            </p:nvSpPr>
            <p:spPr>
              <a:xfrm>
                <a:off x="5083860" y="2175278"/>
                <a:ext cx="401822" cy="19527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055">
                <a:extLst>
                  <a:ext uri="{FF2B5EF4-FFF2-40B4-BE49-F238E27FC236}">
                    <a16:creationId xmlns:a16="http://schemas.microsoft.com/office/drawing/2014/main" id="{D30D8D3D-1DB4-A8A6-4159-EDA00F6A56E8}"/>
                  </a:ext>
                </a:extLst>
              </p:cNvPr>
              <p:cNvSpPr/>
              <p:nvPr/>
            </p:nvSpPr>
            <p:spPr>
              <a:xfrm>
                <a:off x="3962400" y="1151957"/>
                <a:ext cx="2394857" cy="214510"/>
              </a:xfrm>
              <a:prstGeom prst="rect">
                <a:avLst/>
              </a:prstGeom>
              <a:solidFill>
                <a:srgbClr val="F1DE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0596023E-ED3B-F7FF-8EE7-5A4C6E9AF109}"/>
                </a:ext>
              </a:extLst>
            </p:cNvPr>
            <p:cNvSpPr/>
            <p:nvPr/>
          </p:nvSpPr>
          <p:spPr>
            <a:xfrm>
              <a:off x="3673475" y="2432685"/>
              <a:ext cx="276418" cy="17484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9304D92-818F-7C4F-0A2B-DFB7BCDC8B2F}"/>
                </a:ext>
              </a:extLst>
            </p:cNvPr>
            <p:cNvSpPr/>
            <p:nvPr/>
          </p:nvSpPr>
          <p:spPr>
            <a:xfrm>
              <a:off x="2599690" y="2432685"/>
              <a:ext cx="276418" cy="17484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F737968-69E3-7EF0-4870-F4D34AD9F839}"/>
                </a:ext>
              </a:extLst>
            </p:cNvPr>
            <p:cNvSpPr/>
            <p:nvPr/>
          </p:nvSpPr>
          <p:spPr>
            <a:xfrm>
              <a:off x="2917020" y="567690"/>
              <a:ext cx="699070" cy="1361355"/>
            </a:xfrm>
            <a:prstGeom prst="ellipse">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832CD8B8-7E43-1592-B4B6-2968ABE86ACC}"/>
                </a:ext>
              </a:extLst>
            </p:cNvPr>
            <p:cNvSpPr/>
            <p:nvPr/>
          </p:nvSpPr>
          <p:spPr>
            <a:xfrm>
              <a:off x="2546924" y="1057778"/>
              <a:ext cx="1440429" cy="1410424"/>
            </a:xfrm>
            <a:prstGeom prst="trapezoid">
              <a:avLst>
                <a:gd name="adj" fmla="val 50603"/>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77">
              <a:extLst>
                <a:ext uri="{FF2B5EF4-FFF2-40B4-BE49-F238E27FC236}">
                  <a16:creationId xmlns:a16="http://schemas.microsoft.com/office/drawing/2014/main" id="{234B51B7-B5AC-5FF0-E423-D1AEA394E26D}"/>
                </a:ext>
              </a:extLst>
            </p:cNvPr>
            <p:cNvSpPr/>
            <p:nvPr/>
          </p:nvSpPr>
          <p:spPr>
            <a:xfrm>
              <a:off x="2958142" y="894415"/>
              <a:ext cx="598047" cy="217817"/>
            </a:xfrm>
            <a:prstGeom prst="roundRect">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75">
              <a:extLst>
                <a:ext uri="{FF2B5EF4-FFF2-40B4-BE49-F238E27FC236}">
                  <a16:creationId xmlns:a16="http://schemas.microsoft.com/office/drawing/2014/main" id="{B46A3CC4-4FDD-9D3B-74D5-5DE1617B1E15}"/>
                </a:ext>
              </a:extLst>
            </p:cNvPr>
            <p:cNvSpPr/>
            <p:nvPr/>
          </p:nvSpPr>
          <p:spPr>
            <a:xfrm>
              <a:off x="2769235" y="1415415"/>
              <a:ext cx="1017270" cy="1252447"/>
            </a:xfrm>
            <a:prstGeom prst="trapezoid">
              <a:avLst>
                <a:gd name="adj" fmla="val 53224"/>
              </a:avLst>
            </a:prstGeom>
            <a:solidFill>
              <a:srgbClr val="E2D1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59">
              <a:extLst>
                <a:ext uri="{FF2B5EF4-FFF2-40B4-BE49-F238E27FC236}">
                  <a16:creationId xmlns:a16="http://schemas.microsoft.com/office/drawing/2014/main" id="{DF69B8F2-926B-49FE-C67A-A1BCE0B0FD12}"/>
                </a:ext>
              </a:extLst>
            </p:cNvPr>
            <p:cNvGrpSpPr/>
            <p:nvPr/>
          </p:nvGrpSpPr>
          <p:grpSpPr>
            <a:xfrm>
              <a:off x="2990500" y="764083"/>
              <a:ext cx="570986" cy="856984"/>
              <a:chOff x="6172200" y="1600200"/>
              <a:chExt cx="1058056" cy="1199213"/>
            </a:xfrm>
          </p:grpSpPr>
          <p:sp>
            <p:nvSpPr>
              <p:cNvPr id="1049" name="Oval 1048">
                <a:extLst>
                  <a:ext uri="{FF2B5EF4-FFF2-40B4-BE49-F238E27FC236}">
                    <a16:creationId xmlns:a16="http://schemas.microsoft.com/office/drawing/2014/main" id="{65F1EADA-AA60-64DD-AC32-3F4B2EC51535}"/>
                  </a:ext>
                </a:extLst>
              </p:cNvPr>
              <p:cNvSpPr/>
              <p:nvPr/>
            </p:nvSpPr>
            <p:spPr>
              <a:xfrm>
                <a:off x="6248400" y="1600200"/>
                <a:ext cx="883170" cy="119921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0" name="Group 58">
                <a:extLst>
                  <a:ext uri="{FF2B5EF4-FFF2-40B4-BE49-F238E27FC236}">
                    <a16:creationId xmlns:a16="http://schemas.microsoft.com/office/drawing/2014/main" id="{AA83317D-39F3-AEB1-2F71-7D8E951EC74A}"/>
                  </a:ext>
                </a:extLst>
              </p:cNvPr>
              <p:cNvGrpSpPr/>
              <p:nvPr/>
            </p:nvGrpSpPr>
            <p:grpSpPr>
              <a:xfrm>
                <a:off x="6172200" y="1676400"/>
                <a:ext cx="1058056" cy="316043"/>
                <a:chOff x="1273773" y="4362175"/>
                <a:chExt cx="2957613" cy="359514"/>
              </a:xfrm>
            </p:grpSpPr>
            <p:sp>
              <p:nvSpPr>
                <p:cNvPr id="1051" name="Moon 1050">
                  <a:extLst>
                    <a:ext uri="{FF2B5EF4-FFF2-40B4-BE49-F238E27FC236}">
                      <a16:creationId xmlns:a16="http://schemas.microsoft.com/office/drawing/2014/main" id="{734C6CC4-F412-9EA2-BDC1-951F91A7D7AF}"/>
                    </a:ext>
                  </a:extLst>
                </p:cNvPr>
                <p:cNvSpPr/>
                <p:nvPr/>
              </p:nvSpPr>
              <p:spPr>
                <a:xfrm rot="18443095">
                  <a:off x="3208533" y="3698836"/>
                  <a:ext cx="293106" cy="1752600"/>
                </a:xfrm>
                <a:prstGeom prst="moon">
                  <a:avLst>
                    <a:gd name="adj" fmla="val 87500"/>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Moon 1051">
                  <a:extLst>
                    <a:ext uri="{FF2B5EF4-FFF2-40B4-BE49-F238E27FC236}">
                      <a16:creationId xmlns:a16="http://schemas.microsoft.com/office/drawing/2014/main" id="{6546E469-9A2F-8612-3E37-E05873F8DDFE}"/>
                    </a:ext>
                  </a:extLst>
                </p:cNvPr>
                <p:cNvSpPr/>
                <p:nvPr/>
              </p:nvSpPr>
              <p:spPr>
                <a:xfrm rot="14487639">
                  <a:off x="1985742" y="3650206"/>
                  <a:ext cx="328661" cy="1752600"/>
                </a:xfrm>
                <a:prstGeom prst="moon">
                  <a:avLst>
                    <a:gd name="adj" fmla="val 87500"/>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Moon 24">
              <a:extLst>
                <a:ext uri="{FF2B5EF4-FFF2-40B4-BE49-F238E27FC236}">
                  <a16:creationId xmlns:a16="http://schemas.microsoft.com/office/drawing/2014/main" id="{11EB2E6C-F763-AA0F-4884-6E6A3A034792}"/>
                </a:ext>
              </a:extLst>
            </p:cNvPr>
            <p:cNvSpPr/>
            <p:nvPr/>
          </p:nvSpPr>
          <p:spPr>
            <a:xfrm rot="5400000">
              <a:off x="3157647" y="559339"/>
              <a:ext cx="217817" cy="452340"/>
            </a:xfrm>
            <a:prstGeom prst="moon">
              <a:avLst>
                <a:gd name="adj" fmla="val 87500"/>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a:extLst>
                <a:ext uri="{FF2B5EF4-FFF2-40B4-BE49-F238E27FC236}">
                  <a16:creationId xmlns:a16="http://schemas.microsoft.com/office/drawing/2014/main" id="{9A19ED07-6763-6D5A-0264-CCA4ED1A3DD8}"/>
                </a:ext>
              </a:extLst>
            </p:cNvPr>
            <p:cNvSpPr/>
            <p:nvPr/>
          </p:nvSpPr>
          <p:spPr>
            <a:xfrm rot="5400000">
              <a:off x="3158995" y="496850"/>
              <a:ext cx="217817" cy="452340"/>
            </a:xfrm>
            <a:prstGeom prst="moon">
              <a:avLst>
                <a:gd name="adj" fmla="val 87500"/>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E5D5EA2E-0BD5-E17E-7D79-2EE5ADC65600}"/>
                </a:ext>
              </a:extLst>
            </p:cNvPr>
            <p:cNvSpPr/>
            <p:nvPr/>
          </p:nvSpPr>
          <p:spPr>
            <a:xfrm rot="435788">
              <a:off x="2851715" y="1539284"/>
              <a:ext cx="298381" cy="1241356"/>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8EC3D073-75CA-08F0-3016-9F6EF9245370}"/>
                </a:ext>
              </a:extLst>
            </p:cNvPr>
            <p:cNvSpPr/>
            <p:nvPr/>
          </p:nvSpPr>
          <p:spPr>
            <a:xfrm rot="21263955">
              <a:off x="3401472" y="1549424"/>
              <a:ext cx="286800" cy="1246450"/>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74">
              <a:extLst>
                <a:ext uri="{FF2B5EF4-FFF2-40B4-BE49-F238E27FC236}">
                  <a16:creationId xmlns:a16="http://schemas.microsoft.com/office/drawing/2014/main" id="{7FB525E5-7D7A-FE93-8938-355601D2DF84}"/>
                </a:ext>
              </a:extLst>
            </p:cNvPr>
            <p:cNvGrpSpPr/>
            <p:nvPr/>
          </p:nvGrpSpPr>
          <p:grpSpPr>
            <a:xfrm>
              <a:off x="2958141" y="948870"/>
              <a:ext cx="657949" cy="1050680"/>
              <a:chOff x="5486399" y="3962400"/>
              <a:chExt cx="1219201" cy="1470259"/>
            </a:xfrm>
          </p:grpSpPr>
          <p:sp>
            <p:nvSpPr>
              <p:cNvPr id="1040" name="Isosceles Triangle 32">
                <a:extLst>
                  <a:ext uri="{FF2B5EF4-FFF2-40B4-BE49-F238E27FC236}">
                    <a16:creationId xmlns:a16="http://schemas.microsoft.com/office/drawing/2014/main" id="{5BCBF5BF-72BC-D5E3-3A1E-A17444EE82D1}"/>
                  </a:ext>
                </a:extLst>
              </p:cNvPr>
              <p:cNvSpPr/>
              <p:nvPr/>
            </p:nvSpPr>
            <p:spPr>
              <a:xfrm rot="10640953">
                <a:off x="5581453" y="4594459"/>
                <a:ext cx="990600" cy="8382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Double Wave 1040">
                <a:extLst>
                  <a:ext uri="{FF2B5EF4-FFF2-40B4-BE49-F238E27FC236}">
                    <a16:creationId xmlns:a16="http://schemas.microsoft.com/office/drawing/2014/main" id="{41B83723-077F-AE49-D690-78B5BC1C7772}"/>
                  </a:ext>
                </a:extLst>
              </p:cNvPr>
              <p:cNvSpPr/>
              <p:nvPr/>
            </p:nvSpPr>
            <p:spPr>
              <a:xfrm rot="5122486" flipH="1">
                <a:off x="5991708" y="4289438"/>
                <a:ext cx="1038234" cy="384159"/>
              </a:xfrm>
              <a:prstGeom prst="doubleWave">
                <a:avLst>
                  <a:gd name="adj1" fmla="val 12500"/>
                  <a:gd name="adj2" fmla="val -6557"/>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Double Wave 1041">
                <a:extLst>
                  <a:ext uri="{FF2B5EF4-FFF2-40B4-BE49-F238E27FC236}">
                    <a16:creationId xmlns:a16="http://schemas.microsoft.com/office/drawing/2014/main" id="{CC8E4AB6-DA7E-C6BF-4471-3635880A2AAB}"/>
                  </a:ext>
                </a:extLst>
              </p:cNvPr>
              <p:cNvSpPr/>
              <p:nvPr/>
            </p:nvSpPr>
            <p:spPr>
              <a:xfrm rot="16477514">
                <a:off x="5159362" y="4289438"/>
                <a:ext cx="1038234" cy="384159"/>
              </a:xfrm>
              <a:prstGeom prst="doubleWave">
                <a:avLst>
                  <a:gd name="adj1" fmla="val 12500"/>
                  <a:gd name="adj2" fmla="val -6557"/>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Cloud 1042">
                <a:extLst>
                  <a:ext uri="{FF2B5EF4-FFF2-40B4-BE49-F238E27FC236}">
                    <a16:creationId xmlns:a16="http://schemas.microsoft.com/office/drawing/2014/main" id="{C342BDDD-E86D-ADD2-BFB4-57E42EEC93AD}"/>
                  </a:ext>
                </a:extLst>
              </p:cNvPr>
              <p:cNvSpPr/>
              <p:nvPr/>
            </p:nvSpPr>
            <p:spPr>
              <a:xfrm>
                <a:off x="5553123" y="4559262"/>
                <a:ext cx="1152477" cy="562377"/>
              </a:xfrm>
              <a:prstGeom prst="cloud">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Oval 1043">
                <a:extLst>
                  <a:ext uri="{FF2B5EF4-FFF2-40B4-BE49-F238E27FC236}">
                    <a16:creationId xmlns:a16="http://schemas.microsoft.com/office/drawing/2014/main" id="{65E3A65E-B8F6-9E79-C87D-FE44B20F08F0}"/>
                  </a:ext>
                </a:extLst>
              </p:cNvPr>
              <p:cNvSpPr/>
              <p:nvPr/>
            </p:nvSpPr>
            <p:spPr>
              <a:xfrm>
                <a:off x="5489096" y="4602522"/>
                <a:ext cx="348472" cy="355297"/>
              </a:xfrm>
              <a:prstGeom prst="ellipse">
                <a:avLst/>
              </a:prstGeom>
              <a:solidFill>
                <a:schemeClr val="accent4">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Oval 1044">
                <a:extLst>
                  <a:ext uri="{FF2B5EF4-FFF2-40B4-BE49-F238E27FC236}">
                    <a16:creationId xmlns:a16="http://schemas.microsoft.com/office/drawing/2014/main" id="{5C0C3227-4CA0-3C4F-A21D-A569F03A364A}"/>
                  </a:ext>
                </a:extLst>
              </p:cNvPr>
              <p:cNvSpPr/>
              <p:nvPr/>
            </p:nvSpPr>
            <p:spPr>
              <a:xfrm>
                <a:off x="6309895" y="4512456"/>
                <a:ext cx="348472" cy="355297"/>
              </a:xfrm>
              <a:prstGeom prst="ellipse">
                <a:avLst/>
              </a:prstGeom>
              <a:solidFill>
                <a:schemeClr val="accent4">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Oval 1045">
                <a:extLst>
                  <a:ext uri="{FF2B5EF4-FFF2-40B4-BE49-F238E27FC236}">
                    <a16:creationId xmlns:a16="http://schemas.microsoft.com/office/drawing/2014/main" id="{ED6DBC13-2BA9-FFCF-1508-B0FEE9F95181}"/>
                  </a:ext>
                </a:extLst>
              </p:cNvPr>
              <p:cNvSpPr/>
              <p:nvPr/>
            </p:nvSpPr>
            <p:spPr>
              <a:xfrm>
                <a:off x="5794112" y="4660573"/>
                <a:ext cx="464848" cy="10663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Oval 1046">
                <a:extLst>
                  <a:ext uri="{FF2B5EF4-FFF2-40B4-BE49-F238E27FC236}">
                    <a16:creationId xmlns:a16="http://schemas.microsoft.com/office/drawing/2014/main" id="{9A29C5E6-6D45-8D3E-E1D3-EBFA37631A72}"/>
                  </a:ext>
                </a:extLst>
              </p:cNvPr>
              <p:cNvSpPr/>
              <p:nvPr/>
            </p:nvSpPr>
            <p:spPr>
              <a:xfrm>
                <a:off x="5638800" y="3962400"/>
                <a:ext cx="189678" cy="281773"/>
              </a:xfrm>
              <a:prstGeom prst="ellipse">
                <a:avLst/>
              </a:prstGeom>
              <a:solidFill>
                <a:schemeClr val="accent4">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Oval 1047">
                <a:extLst>
                  <a:ext uri="{FF2B5EF4-FFF2-40B4-BE49-F238E27FC236}">
                    <a16:creationId xmlns:a16="http://schemas.microsoft.com/office/drawing/2014/main" id="{F48F8F7F-214F-7189-0D14-019D363152FF}"/>
                  </a:ext>
                </a:extLst>
              </p:cNvPr>
              <p:cNvSpPr/>
              <p:nvPr/>
            </p:nvSpPr>
            <p:spPr>
              <a:xfrm>
                <a:off x="6375816" y="4024859"/>
                <a:ext cx="189678" cy="281773"/>
              </a:xfrm>
              <a:prstGeom prst="ellipse">
                <a:avLst/>
              </a:prstGeom>
              <a:solidFill>
                <a:schemeClr val="accent4">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37543715-22FF-FCA1-A763-B15B4746A701}"/>
                </a:ext>
              </a:extLst>
            </p:cNvPr>
            <p:cNvSpPr/>
            <p:nvPr/>
          </p:nvSpPr>
          <p:spPr>
            <a:xfrm rot="3770506">
              <a:off x="3386679" y="862260"/>
              <a:ext cx="279456" cy="62269"/>
            </a:xfrm>
            <a:prstGeom prst="ellipse">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Oval 20">
              <a:extLst>
                <a:ext uri="{FF2B5EF4-FFF2-40B4-BE49-F238E27FC236}">
                  <a16:creationId xmlns:a16="http://schemas.microsoft.com/office/drawing/2014/main" id="{5D0D9E22-FE36-EEA7-AD7B-99EB5F2CCD4D}"/>
                </a:ext>
              </a:extLst>
            </p:cNvPr>
            <p:cNvSpPr/>
            <p:nvPr/>
          </p:nvSpPr>
          <p:spPr>
            <a:xfrm rot="6636077">
              <a:off x="2885229" y="989434"/>
              <a:ext cx="186039" cy="42170"/>
            </a:xfrm>
            <a:prstGeom prst="ellipse">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Oval 1024">
              <a:extLst>
                <a:ext uri="{FF2B5EF4-FFF2-40B4-BE49-F238E27FC236}">
                  <a16:creationId xmlns:a16="http://schemas.microsoft.com/office/drawing/2014/main" id="{0F57E0AC-DDCB-3D74-B7A6-8A4C488A8EB8}"/>
                </a:ext>
              </a:extLst>
            </p:cNvPr>
            <p:cNvSpPr/>
            <p:nvPr/>
          </p:nvSpPr>
          <p:spPr>
            <a:xfrm rot="8966651">
              <a:off x="3017203" y="786208"/>
              <a:ext cx="121344" cy="90181"/>
            </a:xfrm>
            <a:prstGeom prst="ellipse">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7">
              <a:extLst>
                <a:ext uri="{FF2B5EF4-FFF2-40B4-BE49-F238E27FC236}">
                  <a16:creationId xmlns:a16="http://schemas.microsoft.com/office/drawing/2014/main" id="{6E1C77EF-164B-9ED8-43F2-CC1EB623EE1D}"/>
                </a:ext>
              </a:extLst>
            </p:cNvPr>
            <p:cNvSpPr/>
            <p:nvPr/>
          </p:nvSpPr>
          <p:spPr>
            <a:xfrm>
              <a:off x="29315" y="2227362"/>
              <a:ext cx="6781800" cy="950890"/>
            </a:xfrm>
            <a:prstGeom prst="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8" name="Group 371">
              <a:extLst>
                <a:ext uri="{FF2B5EF4-FFF2-40B4-BE49-F238E27FC236}">
                  <a16:creationId xmlns:a16="http://schemas.microsoft.com/office/drawing/2014/main" id="{25C40973-E610-1A52-1020-96E8B12BD807}"/>
                </a:ext>
              </a:extLst>
            </p:cNvPr>
            <p:cNvGrpSpPr/>
            <p:nvPr/>
          </p:nvGrpSpPr>
          <p:grpSpPr>
            <a:xfrm>
              <a:off x="3164840" y="1519641"/>
              <a:ext cx="661629" cy="1499650"/>
              <a:chOff x="2514600" y="2574963"/>
              <a:chExt cx="3124200" cy="3521037"/>
            </a:xfrm>
          </p:grpSpPr>
          <p:sp>
            <p:nvSpPr>
              <p:cNvPr id="1036" name="Oval 14">
                <a:extLst>
                  <a:ext uri="{FF2B5EF4-FFF2-40B4-BE49-F238E27FC236}">
                    <a16:creationId xmlns:a16="http://schemas.microsoft.com/office/drawing/2014/main" id="{C53E2BA7-50C7-713C-17A2-F483CD357839}"/>
                  </a:ext>
                </a:extLst>
              </p:cNvPr>
              <p:cNvSpPr/>
              <p:nvPr/>
            </p:nvSpPr>
            <p:spPr>
              <a:xfrm>
                <a:off x="2514600" y="5486400"/>
                <a:ext cx="3124200" cy="609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Oval 15">
                <a:extLst>
                  <a:ext uri="{FF2B5EF4-FFF2-40B4-BE49-F238E27FC236}">
                    <a16:creationId xmlns:a16="http://schemas.microsoft.com/office/drawing/2014/main" id="{7EE5E7B6-8DB5-FEBF-2D78-58E14702DC11}"/>
                  </a:ext>
                </a:extLst>
              </p:cNvPr>
              <p:cNvSpPr/>
              <p:nvPr/>
            </p:nvSpPr>
            <p:spPr>
              <a:xfrm>
                <a:off x="3200400" y="5577840"/>
                <a:ext cx="1706880" cy="33528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ounded Rectangle 16">
                <a:extLst>
                  <a:ext uri="{FF2B5EF4-FFF2-40B4-BE49-F238E27FC236}">
                    <a16:creationId xmlns:a16="http://schemas.microsoft.com/office/drawing/2014/main" id="{B37B3CE2-8FC2-4997-7C8D-1841573252BE}"/>
                  </a:ext>
                </a:extLst>
              </p:cNvPr>
              <p:cNvSpPr/>
              <p:nvPr/>
            </p:nvSpPr>
            <p:spPr>
              <a:xfrm>
                <a:off x="3810000" y="4206240"/>
                <a:ext cx="533400" cy="16002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Pie 17">
                <a:extLst>
                  <a:ext uri="{FF2B5EF4-FFF2-40B4-BE49-F238E27FC236}">
                    <a16:creationId xmlns:a16="http://schemas.microsoft.com/office/drawing/2014/main" id="{D8003E9F-B8BD-D45B-A8CE-994B4E4351BF}"/>
                  </a:ext>
                </a:extLst>
              </p:cNvPr>
              <p:cNvSpPr/>
              <p:nvPr/>
            </p:nvSpPr>
            <p:spPr>
              <a:xfrm rot="21355543">
                <a:off x="2813525" y="2574963"/>
                <a:ext cx="2042474" cy="2327711"/>
              </a:xfrm>
              <a:prstGeom prst="pie">
                <a:avLst>
                  <a:gd name="adj1" fmla="val 0"/>
                  <a:gd name="adj2" fmla="val 1120902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29" name="Group 377">
              <a:extLst>
                <a:ext uri="{FF2B5EF4-FFF2-40B4-BE49-F238E27FC236}">
                  <a16:creationId xmlns:a16="http://schemas.microsoft.com/office/drawing/2014/main" id="{73E191B4-85FF-832B-8F28-CEDDE9DC98C2}"/>
                </a:ext>
              </a:extLst>
            </p:cNvPr>
            <p:cNvGrpSpPr/>
            <p:nvPr/>
          </p:nvGrpSpPr>
          <p:grpSpPr>
            <a:xfrm>
              <a:off x="1978025" y="2545715"/>
              <a:ext cx="1009264" cy="595199"/>
              <a:chOff x="1981200" y="4495800"/>
              <a:chExt cx="2514600" cy="914400"/>
            </a:xfrm>
          </p:grpSpPr>
          <p:sp>
            <p:nvSpPr>
              <p:cNvPr id="1032" name="Oval 10">
                <a:extLst>
                  <a:ext uri="{FF2B5EF4-FFF2-40B4-BE49-F238E27FC236}">
                    <a16:creationId xmlns:a16="http://schemas.microsoft.com/office/drawing/2014/main" id="{2350505D-284F-9836-6A5A-C51CD0A46128}"/>
                  </a:ext>
                </a:extLst>
              </p:cNvPr>
              <p:cNvSpPr/>
              <p:nvPr/>
            </p:nvSpPr>
            <p:spPr>
              <a:xfrm>
                <a:off x="1981200" y="4495800"/>
                <a:ext cx="2514600" cy="914400"/>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Oval 11">
                <a:extLst>
                  <a:ext uri="{FF2B5EF4-FFF2-40B4-BE49-F238E27FC236}">
                    <a16:creationId xmlns:a16="http://schemas.microsoft.com/office/drawing/2014/main" id="{72546EFB-EB62-2A9F-19AD-49859BA33564}"/>
                  </a:ext>
                </a:extLst>
              </p:cNvPr>
              <p:cNvSpPr/>
              <p:nvPr/>
            </p:nvSpPr>
            <p:spPr>
              <a:xfrm>
                <a:off x="2484120" y="4648200"/>
                <a:ext cx="1554480" cy="655320"/>
              </a:xfrm>
              <a:prstGeom prst="ellipse">
                <a:avLst/>
              </a:prstGeom>
              <a:solidFill>
                <a:srgbClr val="DCB73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4" name="Straight Connector 12">
                <a:extLst>
                  <a:ext uri="{FF2B5EF4-FFF2-40B4-BE49-F238E27FC236}">
                    <a16:creationId xmlns:a16="http://schemas.microsoft.com/office/drawing/2014/main" id="{9E3645AC-F4DB-F401-37BC-A3400EB4A88D}"/>
                  </a:ext>
                </a:extLst>
              </p:cNvPr>
              <p:cNvCxnSpPr/>
              <p:nvPr/>
            </p:nvCxnSpPr>
            <p:spPr>
              <a:xfrm>
                <a:off x="2926080" y="4800600"/>
                <a:ext cx="0" cy="2438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5" name="Straight Connector 13">
                <a:extLst>
                  <a:ext uri="{FF2B5EF4-FFF2-40B4-BE49-F238E27FC236}">
                    <a16:creationId xmlns:a16="http://schemas.microsoft.com/office/drawing/2014/main" id="{68604F46-D79D-1BAE-9B7A-A964D52DE915}"/>
                  </a:ext>
                </a:extLst>
              </p:cNvPr>
              <p:cNvCxnSpPr/>
              <p:nvPr/>
            </p:nvCxnSpPr>
            <p:spPr>
              <a:xfrm>
                <a:off x="3657600" y="4815840"/>
                <a:ext cx="0" cy="2438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30" name="Rectangle 1029">
              <a:extLst>
                <a:ext uri="{FF2B5EF4-FFF2-40B4-BE49-F238E27FC236}">
                  <a16:creationId xmlns:a16="http://schemas.microsoft.com/office/drawing/2014/main" id="{7EC63B2C-B159-414A-BA1F-ED95C7CECCA6}"/>
                </a:ext>
              </a:extLst>
            </p:cNvPr>
            <p:cNvSpPr/>
            <p:nvPr/>
          </p:nvSpPr>
          <p:spPr>
            <a:xfrm>
              <a:off x="-149924" y="3167458"/>
              <a:ext cx="6904507" cy="171350"/>
            </a:xfrm>
            <a:prstGeom prst="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Rectangle 1030">
              <a:extLst>
                <a:ext uri="{FF2B5EF4-FFF2-40B4-BE49-F238E27FC236}">
                  <a16:creationId xmlns:a16="http://schemas.microsoft.com/office/drawing/2014/main" id="{67BEF0A4-6240-D8C1-050C-A01DB3D04523}"/>
                </a:ext>
              </a:extLst>
            </p:cNvPr>
            <p:cNvSpPr/>
            <p:nvPr/>
          </p:nvSpPr>
          <p:spPr>
            <a:xfrm>
              <a:off x="0" y="3246096"/>
              <a:ext cx="6754584" cy="1108100"/>
            </a:xfrm>
            <a:prstGeom prst="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68653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ight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1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721" y="-3861"/>
            <a:ext cx="12192000" cy="1015663"/>
          </a:xfrm>
          <a:prstGeom prst="rect">
            <a:avLst/>
          </a:prstGeom>
          <a:noFill/>
        </p:spPr>
        <p:txBody>
          <a:bodyPr wrap="square" rtlCol="0">
            <a:spAutoFit/>
          </a:bodyPr>
          <a:lstStyle/>
          <a:p>
            <a:pPr algn="ctr"/>
            <a:r>
              <a:rPr lang="en-US" sz="6000" dirty="0">
                <a:latin typeface="Footlight MT Light" panose="0204060206030A020304" pitchFamily="18" charset="0"/>
              </a:rPr>
              <a:t>Love One Another</a:t>
            </a:r>
            <a:endParaRPr lang="en-US" sz="4400" dirty="0">
              <a:latin typeface="Footlight MT Light" panose="0204060206030A020304" pitchFamily="18" charset="0"/>
            </a:endParaRPr>
          </a:p>
        </p:txBody>
      </p:sp>
      <p:sp>
        <p:nvSpPr>
          <p:cNvPr id="9" name="Rectangle 8"/>
          <p:cNvSpPr/>
          <p:nvPr/>
        </p:nvSpPr>
        <p:spPr>
          <a:xfrm>
            <a:off x="6277818" y="1228997"/>
            <a:ext cx="5391006" cy="1569660"/>
          </a:xfrm>
          <a:prstGeom prst="rect">
            <a:avLst/>
          </a:prstGeom>
        </p:spPr>
        <p:txBody>
          <a:bodyPr wrap="square">
            <a:spAutoFit/>
          </a:bodyPr>
          <a:lstStyle/>
          <a:p>
            <a:pPr fontAlgn="base"/>
            <a:r>
              <a:rPr lang="en-US" sz="2400" dirty="0"/>
              <a:t>After the Savior dismissed Judas, the setting was prepared for the Savior to give important teachings to the rest of the Apostles.</a:t>
            </a:r>
            <a:endParaRPr lang="en-US" sz="2400" b="0" i="0" dirty="0">
              <a:solidFill>
                <a:schemeClr val="bg1"/>
              </a:solidFill>
              <a:effectLst/>
              <a:latin typeface="Open Sans"/>
            </a:endParaRPr>
          </a:p>
        </p:txBody>
      </p:sp>
      <p:sp>
        <p:nvSpPr>
          <p:cNvPr id="2" name="Rectangle 1"/>
          <p:cNvSpPr/>
          <p:nvPr/>
        </p:nvSpPr>
        <p:spPr>
          <a:xfrm>
            <a:off x="11572448" y="6390996"/>
            <a:ext cx="442750" cy="369332"/>
          </a:xfrm>
          <a:prstGeom prst="rect">
            <a:avLst/>
          </a:prstGeom>
        </p:spPr>
        <p:txBody>
          <a:bodyPr wrap="none">
            <a:spAutoFit/>
          </a:bodyPr>
          <a:lstStyle/>
          <a:p>
            <a:r>
              <a:rPr lang="en-US" dirty="0">
                <a:solidFill>
                  <a:schemeClr val="bg1"/>
                </a:solidFill>
              </a:rPr>
              <a:t>(1)</a:t>
            </a:r>
            <a:endParaRPr lang="en-US" dirty="0"/>
          </a:p>
        </p:txBody>
      </p:sp>
      <p:sp>
        <p:nvSpPr>
          <p:cNvPr id="8" name="Rectangle 7"/>
          <p:cNvSpPr/>
          <p:nvPr/>
        </p:nvSpPr>
        <p:spPr>
          <a:xfrm>
            <a:off x="567849" y="1148763"/>
            <a:ext cx="5186794" cy="1477328"/>
          </a:xfrm>
          <a:prstGeom prst="rect">
            <a:avLst/>
          </a:prstGeom>
          <a:solidFill>
            <a:schemeClr val="accent4">
              <a:lumMod val="75000"/>
            </a:schemeClr>
          </a:solidFill>
        </p:spPr>
        <p:txBody>
          <a:bodyPr wrap="square">
            <a:spAutoFit/>
          </a:bodyPr>
          <a:lstStyle/>
          <a:p>
            <a:r>
              <a:rPr lang="en-US" b="1" i="1" dirty="0">
                <a:solidFill>
                  <a:srgbClr val="FFFF00"/>
                </a:solidFill>
                <a:latin typeface="Palatino"/>
              </a:rPr>
              <a:t>Thou shalt not avenge, nor bear any grudge against the children of thy people, but thou shalt love thy </a:t>
            </a:r>
            <a:r>
              <a:rPr lang="en-US" b="1" i="1" dirty="0" err="1">
                <a:solidFill>
                  <a:srgbClr val="FFFF00"/>
                </a:solidFill>
                <a:latin typeface="Palatino"/>
              </a:rPr>
              <a:t>neighbour</a:t>
            </a:r>
            <a:r>
              <a:rPr lang="en-US" b="1" i="1" dirty="0">
                <a:solidFill>
                  <a:srgbClr val="FFFF00"/>
                </a:solidFill>
                <a:latin typeface="Palatino"/>
              </a:rPr>
              <a:t> as thyself: I am the </a:t>
            </a:r>
            <a:r>
              <a:rPr lang="en-US" b="1" i="1" cap="small" dirty="0">
                <a:solidFill>
                  <a:srgbClr val="FFFF00"/>
                </a:solidFill>
                <a:latin typeface="Palatino"/>
              </a:rPr>
              <a:t>Lord</a:t>
            </a:r>
            <a:r>
              <a:rPr lang="en-US" b="1" i="1" dirty="0">
                <a:solidFill>
                  <a:srgbClr val="FFFF00"/>
                </a:solidFill>
                <a:latin typeface="Palatino"/>
              </a:rPr>
              <a:t>.</a:t>
            </a:r>
          </a:p>
          <a:p>
            <a:r>
              <a:rPr lang="en-US" b="1" i="1" dirty="0">
                <a:solidFill>
                  <a:srgbClr val="FFFF00"/>
                </a:solidFill>
                <a:latin typeface="Palatino"/>
              </a:rPr>
              <a:t>Leviticus 19:18</a:t>
            </a:r>
            <a:endParaRPr lang="en-US" b="1" i="1" dirty="0">
              <a:solidFill>
                <a:srgbClr val="FFFF00"/>
              </a:solidFill>
            </a:endParaRPr>
          </a:p>
        </p:txBody>
      </p:sp>
      <p:sp>
        <p:nvSpPr>
          <p:cNvPr id="30" name="TextBox 29"/>
          <p:cNvSpPr txBox="1"/>
          <p:nvPr/>
        </p:nvSpPr>
        <p:spPr>
          <a:xfrm>
            <a:off x="15867" y="6550223"/>
            <a:ext cx="2706551" cy="307777"/>
          </a:xfrm>
          <a:prstGeom prst="rect">
            <a:avLst/>
          </a:prstGeom>
          <a:noFill/>
        </p:spPr>
        <p:txBody>
          <a:bodyPr wrap="square" rtlCol="0">
            <a:spAutoFit/>
          </a:bodyPr>
          <a:lstStyle/>
          <a:p>
            <a:r>
              <a:rPr lang="en-US" sz="1400" dirty="0">
                <a:solidFill>
                  <a:schemeClr val="bg1"/>
                </a:solidFill>
              </a:rPr>
              <a:t>John 13:34-35</a:t>
            </a:r>
          </a:p>
        </p:txBody>
      </p:sp>
      <p:grpSp>
        <p:nvGrpSpPr>
          <p:cNvPr id="31" name="Group 30"/>
          <p:cNvGrpSpPr/>
          <p:nvPr/>
        </p:nvGrpSpPr>
        <p:grpSpPr>
          <a:xfrm>
            <a:off x="5358247" y="4636670"/>
            <a:ext cx="6214201" cy="1754326"/>
            <a:chOff x="5358247" y="4012577"/>
            <a:chExt cx="6214201" cy="1754326"/>
          </a:xfrm>
        </p:grpSpPr>
        <p:sp>
          <p:nvSpPr>
            <p:cNvPr id="13" name="Rectangle 12"/>
            <p:cNvSpPr/>
            <p:nvPr/>
          </p:nvSpPr>
          <p:spPr>
            <a:xfrm>
              <a:off x="6584811" y="4012577"/>
              <a:ext cx="4987637" cy="1754326"/>
            </a:xfrm>
            <a:prstGeom prst="rect">
              <a:avLst/>
            </a:prstGeom>
          </p:spPr>
          <p:txBody>
            <a:bodyPr wrap="square">
              <a:spAutoFit/>
            </a:bodyPr>
            <a:lstStyle/>
            <a:p>
              <a:r>
                <a:rPr lang="en-US" dirty="0">
                  <a:solidFill>
                    <a:schemeClr val="bg1"/>
                  </a:solidFill>
                  <a:latin typeface="Open Sans"/>
                </a:rPr>
                <a:t>“Love is the beginning, the middle, and the end of the pathway of discipleship. It comforts, counsels, cures, and consoles. It leads us through valleys of darkness and through the veil of death. In the end love leads us to the glory and grandeur of eternal life. …</a:t>
              </a:r>
              <a:endParaRPr lang="en-US" dirty="0">
                <a:solidFill>
                  <a:schemeClr val="bg1"/>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8247" y="4202634"/>
              <a:ext cx="1089314" cy="1374212"/>
            </a:xfrm>
            <a:prstGeom prst="rect">
              <a:avLst/>
            </a:prstGeom>
          </p:spPr>
        </p:pic>
      </p:grpSp>
      <p:grpSp>
        <p:nvGrpSpPr>
          <p:cNvPr id="14336" name="Group 14335"/>
          <p:cNvGrpSpPr/>
          <p:nvPr/>
        </p:nvGrpSpPr>
        <p:grpSpPr>
          <a:xfrm>
            <a:off x="1330038" y="3053530"/>
            <a:ext cx="10685160" cy="2971801"/>
            <a:chOff x="1330038" y="3053530"/>
            <a:chExt cx="10685160" cy="2971801"/>
          </a:xfrm>
        </p:grpSpPr>
        <p:sp>
          <p:nvSpPr>
            <p:cNvPr id="10" name="Rectangle 9"/>
            <p:cNvSpPr/>
            <p:nvPr/>
          </p:nvSpPr>
          <p:spPr>
            <a:xfrm>
              <a:off x="4613564" y="3481850"/>
              <a:ext cx="7401634" cy="830997"/>
            </a:xfrm>
            <a:prstGeom prst="rect">
              <a:avLst/>
            </a:prstGeom>
          </p:spPr>
          <p:txBody>
            <a:bodyPr wrap="square">
              <a:spAutoFit/>
            </a:bodyPr>
            <a:lstStyle/>
            <a:p>
              <a:r>
                <a:rPr lang="en-US" sz="2400" dirty="0">
                  <a:solidFill>
                    <a:schemeClr val="bg1"/>
                  </a:solidFill>
                  <a:latin typeface="Open Sans"/>
                </a:rPr>
                <a:t>The Savior commands us to love one another </a:t>
              </a:r>
              <a:r>
                <a:rPr lang="en-US" sz="2400" i="1" dirty="0">
                  <a:solidFill>
                    <a:schemeClr val="bg1"/>
                  </a:solidFill>
                  <a:latin typeface="Open Sans"/>
                </a:rPr>
                <a:t>as He loves us</a:t>
              </a:r>
              <a:endParaRPr lang="en-US" sz="2400" dirty="0">
                <a:solidFill>
                  <a:schemeClr val="bg1"/>
                </a:solidFill>
              </a:endParaRPr>
            </a:p>
          </p:txBody>
        </p:sp>
        <p:pic>
          <p:nvPicPr>
            <p:cNvPr id="14338" name="Picture 2" descr="Image result for love one another jes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038" y="3053530"/>
              <a:ext cx="3105150" cy="29718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4130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ight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1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572448" y="6390996"/>
            <a:ext cx="442750" cy="369332"/>
          </a:xfrm>
          <a:prstGeom prst="rect">
            <a:avLst/>
          </a:prstGeom>
        </p:spPr>
        <p:txBody>
          <a:bodyPr wrap="none">
            <a:spAutoFit/>
          </a:bodyPr>
          <a:lstStyle/>
          <a:p>
            <a:r>
              <a:rPr lang="en-US" dirty="0">
                <a:solidFill>
                  <a:schemeClr val="bg1"/>
                </a:solidFill>
              </a:rPr>
              <a:t>(7)</a:t>
            </a:r>
            <a:endParaRPr lang="en-US" dirty="0"/>
          </a:p>
        </p:txBody>
      </p:sp>
      <p:sp>
        <p:nvSpPr>
          <p:cNvPr id="9" name="Rectangle 8"/>
          <p:cNvSpPr/>
          <p:nvPr/>
        </p:nvSpPr>
        <p:spPr>
          <a:xfrm>
            <a:off x="1655605" y="226349"/>
            <a:ext cx="9223677" cy="2677656"/>
          </a:xfrm>
          <a:prstGeom prst="rect">
            <a:avLst/>
          </a:prstGeom>
        </p:spPr>
        <p:txBody>
          <a:bodyPr wrap="square">
            <a:spAutoFit/>
          </a:bodyPr>
          <a:lstStyle/>
          <a:p>
            <a:pPr fontAlgn="base"/>
            <a:r>
              <a:rPr lang="en-US" sz="2400" i="1" dirty="0"/>
              <a:t>"Love is the only force that can erase the differences between people, that can bridge chasms of bitterness…</a:t>
            </a:r>
          </a:p>
          <a:p>
            <a:pPr fontAlgn="base"/>
            <a:endParaRPr lang="en-US" sz="2400" b="0" i="1" dirty="0">
              <a:effectLst/>
            </a:endParaRPr>
          </a:p>
          <a:p>
            <a:pPr fontAlgn="base"/>
            <a:r>
              <a:rPr lang="en-US" sz="2400" i="1" dirty="0"/>
              <a:t>"If the world is to be improved, the process of love must make a change in the hearts of mankind. It can do so when we look beyond self to give our love to God and others, and do so with all our heart, with all our soul, and with all our mind.</a:t>
            </a:r>
            <a:endParaRPr lang="en-US" sz="2400" b="0" i="1" dirty="0">
              <a:effectLs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8893" b="19537"/>
          <a:stretch/>
        </p:blipFill>
        <p:spPr>
          <a:xfrm>
            <a:off x="363682" y="1084373"/>
            <a:ext cx="1164822" cy="1481611"/>
          </a:xfrm>
          <a:prstGeom prst="rect">
            <a:avLst/>
          </a:prstGeom>
        </p:spPr>
      </p:pic>
      <p:pic>
        <p:nvPicPr>
          <p:cNvPr id="15364" name="Picture 4" descr="Image result for animated circl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9264" y="2655259"/>
            <a:ext cx="6865315" cy="40069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27703" y="2799746"/>
            <a:ext cx="1923544" cy="1477328"/>
          </a:xfrm>
          <a:prstGeom prst="rect">
            <a:avLst/>
          </a:prstGeom>
        </p:spPr>
        <p:txBody>
          <a:bodyPr wrap="square">
            <a:spAutoFit/>
          </a:bodyPr>
          <a:lstStyle/>
          <a:p>
            <a:pPr algn="ctr"/>
            <a:r>
              <a:rPr lang="en-US" dirty="0"/>
              <a:t>H</a:t>
            </a:r>
            <a:r>
              <a:rPr lang="en-US" dirty="0">
                <a:latin typeface="Abadi" panose="020B0604020104020204" pitchFamily="34" charset="0"/>
              </a:rPr>
              <a:t>ate drew a circle that shut me out-</a:t>
            </a:r>
            <a:br>
              <a:rPr lang="en-US" dirty="0"/>
            </a:br>
            <a:r>
              <a:rPr lang="en-US" dirty="0">
                <a:latin typeface="Abadi" panose="020B0604020104020204" pitchFamily="34" charset="0"/>
              </a:rPr>
              <a:t>Heretic, rebel, a thing to flout.</a:t>
            </a:r>
            <a:r>
              <a:rPr lang="en-US" dirty="0"/>
              <a:t> </a:t>
            </a:r>
          </a:p>
        </p:txBody>
      </p:sp>
      <p:sp>
        <p:nvSpPr>
          <p:cNvPr id="6" name="Rectangle 5"/>
          <p:cNvSpPr/>
          <p:nvPr/>
        </p:nvSpPr>
        <p:spPr>
          <a:xfrm>
            <a:off x="7470840" y="3677610"/>
            <a:ext cx="1569251" cy="923330"/>
          </a:xfrm>
          <a:prstGeom prst="rect">
            <a:avLst/>
          </a:prstGeom>
        </p:spPr>
        <p:txBody>
          <a:bodyPr wrap="square">
            <a:spAutoFit/>
          </a:bodyPr>
          <a:lstStyle/>
          <a:p>
            <a:pPr algn="ctr"/>
            <a:r>
              <a:rPr lang="en-US" dirty="0">
                <a:latin typeface="Abadi" panose="020B0604020104020204" pitchFamily="34" charset="0"/>
              </a:rPr>
              <a:t>But Love and I had the wit to win:</a:t>
            </a:r>
          </a:p>
        </p:txBody>
      </p:sp>
      <p:sp>
        <p:nvSpPr>
          <p:cNvPr id="7" name="Rectangle 6"/>
          <p:cNvSpPr/>
          <p:nvPr/>
        </p:nvSpPr>
        <p:spPr>
          <a:xfrm>
            <a:off x="9647634" y="6303312"/>
            <a:ext cx="1716945" cy="369332"/>
          </a:xfrm>
          <a:prstGeom prst="rect">
            <a:avLst/>
          </a:prstGeom>
        </p:spPr>
        <p:txBody>
          <a:bodyPr wrap="none">
            <a:spAutoFit/>
          </a:bodyPr>
          <a:lstStyle/>
          <a:p>
            <a:r>
              <a:rPr lang="en-US" dirty="0"/>
              <a:t>Edwin Markham</a:t>
            </a:r>
          </a:p>
        </p:txBody>
      </p:sp>
      <p:grpSp>
        <p:nvGrpSpPr>
          <p:cNvPr id="15" name="Group 14"/>
          <p:cNvGrpSpPr/>
          <p:nvPr/>
        </p:nvGrpSpPr>
        <p:grpSpPr>
          <a:xfrm>
            <a:off x="5380500" y="4468042"/>
            <a:ext cx="217950" cy="836119"/>
            <a:chOff x="3729193" y="976912"/>
            <a:chExt cx="1003199" cy="3848561"/>
          </a:xfrm>
        </p:grpSpPr>
        <p:sp>
          <p:nvSpPr>
            <p:cNvPr id="16" name="Rounded Rectangle 15"/>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9815699">
              <a:off x="4315029" y="3451384"/>
              <a:ext cx="308311" cy="137069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7501679" y="4778917"/>
            <a:ext cx="1679074" cy="923330"/>
          </a:xfrm>
          <a:prstGeom prst="rect">
            <a:avLst/>
          </a:prstGeom>
        </p:spPr>
        <p:txBody>
          <a:bodyPr wrap="square">
            <a:spAutoFit/>
          </a:bodyPr>
          <a:lstStyle/>
          <a:p>
            <a:pPr algn="ctr"/>
            <a:r>
              <a:rPr lang="en-US" dirty="0">
                <a:latin typeface="Abadi" panose="020B0604020104020204" pitchFamily="34" charset="0"/>
              </a:rPr>
              <a:t>We drew a circle that took him in.</a:t>
            </a:r>
            <a:r>
              <a:rPr lang="en-US" dirty="0"/>
              <a:t> </a:t>
            </a:r>
          </a:p>
        </p:txBody>
      </p:sp>
      <p:sp>
        <p:nvSpPr>
          <p:cNvPr id="23" name="Rectangle 22"/>
          <p:cNvSpPr/>
          <p:nvPr/>
        </p:nvSpPr>
        <p:spPr>
          <a:xfrm>
            <a:off x="0" y="5656981"/>
            <a:ext cx="4570969" cy="830997"/>
          </a:xfrm>
          <a:prstGeom prst="rect">
            <a:avLst/>
          </a:prstGeom>
        </p:spPr>
        <p:txBody>
          <a:bodyPr wrap="square">
            <a:spAutoFit/>
          </a:bodyPr>
          <a:lstStyle/>
          <a:p>
            <a:r>
              <a:rPr lang="en-US" sz="2400" dirty="0">
                <a:solidFill>
                  <a:schemeClr val="bg1"/>
                </a:solidFill>
              </a:rPr>
              <a:t>“Love is the defining characteristic of a disciple of Christ” (9)</a:t>
            </a:r>
          </a:p>
        </p:txBody>
      </p:sp>
      <p:pic>
        <p:nvPicPr>
          <p:cNvPr id="15366" name="Picture 6" descr="Image result for President Dieter F. Uchtdorf drawings"/>
          <p:cNvPicPr>
            <a:picLocks noChangeAspect="1" noChangeArrowheads="1"/>
          </p:cNvPicPr>
          <p:nvPr/>
        </p:nvPicPr>
        <p:blipFill rotWithShape="1">
          <a:blip r:embed="rId5">
            <a:extLst>
              <a:ext uri="{28A0092B-C50C-407E-A947-70E740481C1C}">
                <a14:useLocalDpi xmlns:a14="http://schemas.microsoft.com/office/drawing/2010/main" val="0"/>
              </a:ext>
            </a:extLst>
          </a:blip>
          <a:srcRect l="62632" t="26127" r="10675" b="26583"/>
          <a:stretch/>
        </p:blipFill>
        <p:spPr bwMode="auto">
          <a:xfrm>
            <a:off x="1547306" y="3706223"/>
            <a:ext cx="1346911" cy="1874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65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3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42" presetClass="path" presetSubtype="0" accel="50000" decel="50000" fill="hold" nodeType="withEffect">
                                  <p:stCondLst>
                                    <p:cond delay="0"/>
                                  </p:stCondLst>
                                  <p:childTnLst>
                                    <p:animMotion origin="layout" path="M -4.16667E-7 0 L 0.1625 -0.02338 " pathEditMode="relative" rAng="0" ptsTypes="AA">
                                      <p:cBhvr>
                                        <p:cTn id="30" dur="2000" fill="hold"/>
                                        <p:tgtEl>
                                          <p:spTgt spid="15"/>
                                        </p:tgtEl>
                                        <p:attrNameLst>
                                          <p:attrName>ppt_x</p:attrName>
                                          <p:attrName>ppt_y</p:attrName>
                                        </p:attrNameLst>
                                      </p:cBhvr>
                                      <p:rCtr x="8125" y="-1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ight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1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721" y="-3861"/>
            <a:ext cx="12192000" cy="1015663"/>
          </a:xfrm>
          <a:prstGeom prst="rect">
            <a:avLst/>
          </a:prstGeom>
          <a:noFill/>
        </p:spPr>
        <p:txBody>
          <a:bodyPr wrap="square" rtlCol="0">
            <a:spAutoFit/>
          </a:bodyPr>
          <a:lstStyle/>
          <a:p>
            <a:pPr algn="ctr"/>
            <a:r>
              <a:rPr lang="en-US" sz="6000" dirty="0">
                <a:latin typeface="Footlight MT Light" panose="0204060206030A020304" pitchFamily="18" charset="0"/>
              </a:rPr>
              <a:t>By This Shall Men Know</a:t>
            </a:r>
            <a:endParaRPr lang="en-US" sz="4400" dirty="0">
              <a:latin typeface="Footlight MT Light" panose="0204060206030A020304" pitchFamily="18" charset="0"/>
            </a:endParaRPr>
          </a:p>
        </p:txBody>
      </p:sp>
      <p:sp>
        <p:nvSpPr>
          <p:cNvPr id="2" name="Rectangle 1"/>
          <p:cNvSpPr/>
          <p:nvPr/>
        </p:nvSpPr>
        <p:spPr>
          <a:xfrm>
            <a:off x="11572448" y="6390996"/>
            <a:ext cx="442750" cy="369332"/>
          </a:xfrm>
          <a:prstGeom prst="rect">
            <a:avLst/>
          </a:prstGeom>
        </p:spPr>
        <p:txBody>
          <a:bodyPr wrap="none">
            <a:spAutoFit/>
          </a:bodyPr>
          <a:lstStyle/>
          <a:p>
            <a:r>
              <a:rPr lang="en-US" dirty="0">
                <a:solidFill>
                  <a:schemeClr val="bg1"/>
                </a:solidFill>
              </a:rPr>
              <a:t>(8)</a:t>
            </a:r>
            <a:endParaRPr lang="en-US" dirty="0"/>
          </a:p>
        </p:txBody>
      </p:sp>
      <p:sp>
        <p:nvSpPr>
          <p:cNvPr id="30" name="TextBox 29"/>
          <p:cNvSpPr txBox="1"/>
          <p:nvPr/>
        </p:nvSpPr>
        <p:spPr>
          <a:xfrm>
            <a:off x="15867" y="6550223"/>
            <a:ext cx="2706551" cy="307777"/>
          </a:xfrm>
          <a:prstGeom prst="rect">
            <a:avLst/>
          </a:prstGeom>
          <a:noFill/>
        </p:spPr>
        <p:txBody>
          <a:bodyPr wrap="square" rtlCol="0">
            <a:spAutoFit/>
          </a:bodyPr>
          <a:lstStyle/>
          <a:p>
            <a:r>
              <a:rPr lang="en-US" sz="1400" dirty="0">
                <a:solidFill>
                  <a:schemeClr val="bg1"/>
                </a:solidFill>
              </a:rPr>
              <a:t>John 13:34-35</a:t>
            </a:r>
          </a:p>
        </p:txBody>
      </p:sp>
      <p:sp>
        <p:nvSpPr>
          <p:cNvPr id="4" name="Rectangle 3"/>
          <p:cNvSpPr/>
          <p:nvPr/>
        </p:nvSpPr>
        <p:spPr>
          <a:xfrm>
            <a:off x="5614502" y="4858694"/>
            <a:ext cx="6096000" cy="1754326"/>
          </a:xfrm>
          <a:prstGeom prst="rect">
            <a:avLst/>
          </a:prstGeom>
        </p:spPr>
        <p:txBody>
          <a:bodyPr>
            <a:spAutoFit/>
          </a:bodyPr>
          <a:lstStyle/>
          <a:p>
            <a:r>
              <a:rPr lang="en-US" dirty="0">
                <a:solidFill>
                  <a:schemeClr val="bg1"/>
                </a:solidFill>
                <a:latin typeface="Abadi" panose="020B0604020104020204" pitchFamily="34" charset="0"/>
              </a:rPr>
              <a:t>Whom should we bar from our circle?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We might deny ourselves a nearness to our Savior because of our prejudices of neighborhood or possession or race-attitudes that Christ would surely condemn. Love has no boundary, no limitation of good will."</a:t>
            </a:r>
            <a:endParaRPr lang="en-US" dirty="0">
              <a:solidFill>
                <a:schemeClr val="bg1"/>
              </a:solidFill>
            </a:endParaRPr>
          </a:p>
        </p:txBody>
      </p:sp>
      <p:sp>
        <p:nvSpPr>
          <p:cNvPr id="5" name="Rectangle 4"/>
          <p:cNvSpPr/>
          <p:nvPr/>
        </p:nvSpPr>
        <p:spPr>
          <a:xfrm>
            <a:off x="2912241" y="1011802"/>
            <a:ext cx="6935553" cy="923330"/>
          </a:xfrm>
          <a:prstGeom prst="rect">
            <a:avLst/>
          </a:prstGeom>
        </p:spPr>
        <p:txBody>
          <a:bodyPr wrap="square">
            <a:spAutoFit/>
          </a:bodyPr>
          <a:lstStyle/>
          <a:p>
            <a:r>
              <a:rPr lang="en-US" dirty="0">
                <a:latin typeface="Abadi" panose="020B0604020104020204" pitchFamily="34" charset="0"/>
              </a:rPr>
              <a:t>"Besides loving God, we are commanded to follow what to many is a more difficult commandment: to love all, even enemies, and to go beyond the barriers of race or class or family relationships. </a:t>
            </a:r>
          </a:p>
        </p:txBody>
      </p:sp>
      <p:sp>
        <p:nvSpPr>
          <p:cNvPr id="7" name="AutoShape 2" descr="Image result for love one another jesus mother teres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4" descr="Image result for love one another jesus mother teres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546906" y="2075222"/>
            <a:ext cx="6096000" cy="1477328"/>
          </a:xfrm>
          <a:prstGeom prst="rect">
            <a:avLst/>
          </a:prstGeom>
        </p:spPr>
        <p:txBody>
          <a:bodyPr>
            <a:spAutoFit/>
          </a:bodyPr>
          <a:lstStyle/>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It is easy, of course, to be kind to those who are kind to us-the usual standard of friendly reciprocity. But we are commanded to cultivate genuine fellowship and even a kinship with every human being on earth. </a:t>
            </a:r>
            <a:endParaRPr lang="en-US" dirty="0">
              <a:solidFill>
                <a:schemeClr val="bg1"/>
              </a:solidFill>
            </a:endParaRPr>
          </a:p>
        </p:txBody>
      </p:sp>
      <p:pic>
        <p:nvPicPr>
          <p:cNvPr id="19" name="Picture 18"/>
          <p:cNvPicPr>
            <a:picLocks noChangeAspect="1"/>
          </p:cNvPicPr>
          <p:nvPr/>
        </p:nvPicPr>
        <p:blipFill rotWithShape="1">
          <a:blip r:embed="rId3"/>
          <a:srcRect l="30155" t="43239" r="62177" b="36729"/>
          <a:stretch/>
        </p:blipFill>
        <p:spPr>
          <a:xfrm>
            <a:off x="2878580" y="3895267"/>
            <a:ext cx="1849582" cy="271775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0231" y="160337"/>
            <a:ext cx="1187204" cy="1506604"/>
          </a:xfrm>
          <a:prstGeom prst="rect">
            <a:avLst/>
          </a:prstGeom>
        </p:spPr>
      </p:pic>
      <p:pic>
        <p:nvPicPr>
          <p:cNvPr id="16390" name="Picture 6" descr="Image result for friendship across the worl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9978" y="2075222"/>
            <a:ext cx="3547255" cy="2660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93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light blue background">
            <a:extLst>
              <a:ext uri="{FF2B5EF4-FFF2-40B4-BE49-F238E27FC236}">
                <a16:creationId xmlns:a16="http://schemas.microsoft.com/office/drawing/2014/main" id="{A7D942EA-0710-740B-832E-807720016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1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Book Antiqua" pitchFamily="18" charset="0"/>
              </a:rPr>
              <a:t>Love and Serve Others</a:t>
            </a:r>
          </a:p>
        </p:txBody>
      </p:sp>
      <p:sp>
        <p:nvSpPr>
          <p:cNvPr id="3" name="TextBox 2">
            <a:extLst>
              <a:ext uri="{FF2B5EF4-FFF2-40B4-BE49-F238E27FC236}">
                <a16:creationId xmlns:a16="http://schemas.microsoft.com/office/drawing/2014/main" id="{DF0CBB53-5E66-C146-F1E3-46210A743B25}"/>
              </a:ext>
            </a:extLst>
          </p:cNvPr>
          <p:cNvSpPr txBox="1"/>
          <p:nvPr/>
        </p:nvSpPr>
        <p:spPr>
          <a:xfrm>
            <a:off x="519750" y="1778728"/>
            <a:ext cx="2223467" cy="1477328"/>
          </a:xfrm>
          <a:prstGeom prst="rect">
            <a:avLst/>
          </a:prstGeom>
          <a:noFill/>
        </p:spPr>
        <p:txBody>
          <a:bodyPr wrap="square">
            <a:spAutoFit/>
          </a:bodyPr>
          <a:lstStyle/>
          <a:p>
            <a:pPr algn="l" fontAlgn="base"/>
            <a:r>
              <a:rPr lang="en-US" b="0" i="0" dirty="0">
                <a:solidFill>
                  <a:schemeClr val="bg1"/>
                </a:solidFill>
                <a:effectLst/>
                <a:latin typeface="Abadi" panose="020B0604020104020204" pitchFamily="34" charset="0"/>
              </a:rPr>
              <a:t>Do something today for a family member, friend, or someone in the community.</a:t>
            </a:r>
          </a:p>
          <a:p>
            <a:pPr algn="l" fontAlgn="base"/>
            <a:r>
              <a:rPr lang="en-US" b="0" i="0" dirty="0">
                <a:solidFill>
                  <a:schemeClr val="bg1"/>
                </a:solidFill>
                <a:effectLst/>
                <a:latin typeface="Abadi" panose="020B0604020104020204" pitchFamily="34" charset="0"/>
              </a:rPr>
              <a:t>efforts.</a:t>
            </a:r>
          </a:p>
        </p:txBody>
      </p:sp>
      <p:sp>
        <p:nvSpPr>
          <p:cNvPr id="4" name="TextBox 3">
            <a:extLst>
              <a:ext uri="{FF2B5EF4-FFF2-40B4-BE49-F238E27FC236}">
                <a16:creationId xmlns:a16="http://schemas.microsoft.com/office/drawing/2014/main" id="{BB7F2DDD-8ADF-B597-30B9-EE7D7B68E488}"/>
              </a:ext>
            </a:extLst>
          </p:cNvPr>
          <p:cNvSpPr txBox="1"/>
          <p:nvPr/>
        </p:nvSpPr>
        <p:spPr>
          <a:xfrm>
            <a:off x="9345522" y="1501729"/>
            <a:ext cx="2574920" cy="2031325"/>
          </a:xfrm>
          <a:prstGeom prst="rect">
            <a:avLst/>
          </a:prstGeom>
          <a:noFill/>
        </p:spPr>
        <p:txBody>
          <a:bodyPr wrap="square">
            <a:spAutoFit/>
          </a:bodyPr>
          <a:lstStyle/>
          <a:p>
            <a:pPr algn="l" fontAlgn="base"/>
            <a:r>
              <a:rPr lang="en-US" b="0" i="0" dirty="0">
                <a:solidFill>
                  <a:schemeClr val="bg1"/>
                </a:solidFill>
                <a:effectLst/>
                <a:latin typeface="Abadi" panose="020B0604020104020204" pitchFamily="34" charset="0"/>
              </a:rPr>
              <a:t>Do something to show love and kindness to someone who is different from you or even someone you have struggled to get along with in the past.</a:t>
            </a:r>
          </a:p>
        </p:txBody>
      </p:sp>
      <p:sp>
        <p:nvSpPr>
          <p:cNvPr id="5" name="TextBox 4">
            <a:extLst>
              <a:ext uri="{FF2B5EF4-FFF2-40B4-BE49-F238E27FC236}">
                <a16:creationId xmlns:a16="http://schemas.microsoft.com/office/drawing/2014/main" id="{A8692B40-CB61-3809-7403-AFC3A61C2367}"/>
              </a:ext>
            </a:extLst>
          </p:cNvPr>
          <p:cNvSpPr txBox="1"/>
          <p:nvPr/>
        </p:nvSpPr>
        <p:spPr>
          <a:xfrm>
            <a:off x="304450" y="4231517"/>
            <a:ext cx="2654066" cy="1200329"/>
          </a:xfrm>
          <a:prstGeom prst="rect">
            <a:avLst/>
          </a:prstGeom>
          <a:noFill/>
        </p:spPr>
        <p:txBody>
          <a:bodyPr wrap="square">
            <a:spAutoFit/>
          </a:bodyPr>
          <a:lstStyle/>
          <a:p>
            <a:pPr algn="l" fontAlgn="base"/>
            <a:r>
              <a:rPr lang="en-US" b="0" i="0" dirty="0">
                <a:solidFill>
                  <a:schemeClr val="bg1"/>
                </a:solidFill>
                <a:effectLst/>
                <a:latin typeface="Abadi" panose="020B0604020104020204" pitchFamily="34" charset="0"/>
              </a:rPr>
              <a:t>Identify someone you feel impressed to show greater love or respect toward..</a:t>
            </a:r>
          </a:p>
        </p:txBody>
      </p:sp>
      <p:sp>
        <p:nvSpPr>
          <p:cNvPr id="7" name="TextBox 6">
            <a:extLst>
              <a:ext uri="{FF2B5EF4-FFF2-40B4-BE49-F238E27FC236}">
                <a16:creationId xmlns:a16="http://schemas.microsoft.com/office/drawing/2014/main" id="{B8A156B2-E3D8-A138-915B-12AA30062342}"/>
              </a:ext>
            </a:extLst>
          </p:cNvPr>
          <p:cNvSpPr txBox="1"/>
          <p:nvPr/>
        </p:nvSpPr>
        <p:spPr>
          <a:xfrm>
            <a:off x="9419717" y="4231516"/>
            <a:ext cx="2081794" cy="1200329"/>
          </a:xfrm>
          <a:prstGeom prst="rect">
            <a:avLst/>
          </a:prstGeom>
          <a:noFill/>
        </p:spPr>
        <p:txBody>
          <a:bodyPr wrap="square">
            <a:spAutoFit/>
          </a:bodyPr>
          <a:lstStyle/>
          <a:p>
            <a:pPr algn="l" fontAlgn="base"/>
            <a:r>
              <a:rPr lang="en-US" b="0" i="0" dirty="0">
                <a:solidFill>
                  <a:schemeClr val="bg1"/>
                </a:solidFill>
                <a:effectLst/>
                <a:latin typeface="Abadi" panose="020B0604020104020204" pitchFamily="34" charset="0"/>
              </a:rPr>
              <a:t>Consider how you could invite the Savior’s love into your efforts.</a:t>
            </a:r>
          </a:p>
        </p:txBody>
      </p:sp>
      <p:pic>
        <p:nvPicPr>
          <p:cNvPr id="10" name="Picture 9">
            <a:extLst>
              <a:ext uri="{FF2B5EF4-FFF2-40B4-BE49-F238E27FC236}">
                <a16:creationId xmlns:a16="http://schemas.microsoft.com/office/drawing/2014/main" id="{51811122-8161-274D-FD3B-18D54D46D265}"/>
              </a:ext>
            </a:extLst>
          </p:cNvPr>
          <p:cNvPicPr>
            <a:picLocks noChangeAspect="1"/>
          </p:cNvPicPr>
          <p:nvPr/>
        </p:nvPicPr>
        <p:blipFill rotWithShape="1">
          <a:blip r:embed="rId3">
            <a:extLst>
              <a:ext uri="{28A0092B-C50C-407E-A947-70E740481C1C}">
                <a14:useLocalDpi xmlns:a14="http://schemas.microsoft.com/office/drawing/2010/main" val="0"/>
              </a:ext>
            </a:extLst>
          </a:blip>
          <a:srcRect l="4105" t="6766" r="6174" b="4755"/>
          <a:stretch/>
        </p:blipFill>
        <p:spPr>
          <a:xfrm>
            <a:off x="2816037" y="1430906"/>
            <a:ext cx="3293271" cy="2172973"/>
          </a:xfrm>
          <a:prstGeom prst="rect">
            <a:avLst/>
          </a:prstGeom>
        </p:spPr>
      </p:pic>
      <p:pic>
        <p:nvPicPr>
          <p:cNvPr id="14" name="Picture 13">
            <a:extLst>
              <a:ext uri="{FF2B5EF4-FFF2-40B4-BE49-F238E27FC236}">
                <a16:creationId xmlns:a16="http://schemas.microsoft.com/office/drawing/2014/main" id="{EA3139C0-F4C2-23BE-E5F8-DD11419A9A19}"/>
              </a:ext>
            </a:extLst>
          </p:cNvPr>
          <p:cNvPicPr>
            <a:picLocks noChangeAspect="1"/>
          </p:cNvPicPr>
          <p:nvPr/>
        </p:nvPicPr>
        <p:blipFill>
          <a:blip r:embed="rId4"/>
          <a:stretch>
            <a:fillRect/>
          </a:stretch>
        </p:blipFill>
        <p:spPr>
          <a:xfrm>
            <a:off x="6109308" y="1430907"/>
            <a:ext cx="3011458" cy="2172973"/>
          </a:xfrm>
          <a:prstGeom prst="rect">
            <a:avLst/>
          </a:prstGeom>
        </p:spPr>
      </p:pic>
      <p:pic>
        <p:nvPicPr>
          <p:cNvPr id="16" name="Picture 15">
            <a:extLst>
              <a:ext uri="{FF2B5EF4-FFF2-40B4-BE49-F238E27FC236}">
                <a16:creationId xmlns:a16="http://schemas.microsoft.com/office/drawing/2014/main" id="{EF252A3E-8EC0-439B-E52C-827C5BFBF08D}"/>
              </a:ext>
            </a:extLst>
          </p:cNvPr>
          <p:cNvPicPr>
            <a:picLocks noChangeAspect="1"/>
          </p:cNvPicPr>
          <p:nvPr/>
        </p:nvPicPr>
        <p:blipFill>
          <a:blip r:embed="rId5"/>
          <a:stretch>
            <a:fillRect/>
          </a:stretch>
        </p:blipFill>
        <p:spPr>
          <a:xfrm>
            <a:off x="2758380" y="3603878"/>
            <a:ext cx="3338878" cy="2199371"/>
          </a:xfrm>
          <a:prstGeom prst="rect">
            <a:avLst/>
          </a:prstGeom>
        </p:spPr>
      </p:pic>
      <p:pic>
        <p:nvPicPr>
          <p:cNvPr id="18" name="Picture 17">
            <a:extLst>
              <a:ext uri="{FF2B5EF4-FFF2-40B4-BE49-F238E27FC236}">
                <a16:creationId xmlns:a16="http://schemas.microsoft.com/office/drawing/2014/main" id="{B97B83EB-BEDA-EA9B-1E2A-79931E0A0427}"/>
              </a:ext>
            </a:extLst>
          </p:cNvPr>
          <p:cNvPicPr>
            <a:picLocks noChangeAspect="1"/>
          </p:cNvPicPr>
          <p:nvPr/>
        </p:nvPicPr>
        <p:blipFill rotWithShape="1">
          <a:blip r:embed="rId6"/>
          <a:srcRect r="6472" b="6123"/>
          <a:stretch/>
        </p:blipFill>
        <p:spPr>
          <a:xfrm>
            <a:off x="6096000" y="3603878"/>
            <a:ext cx="3011458" cy="2199371"/>
          </a:xfrm>
          <a:prstGeom prst="rect">
            <a:avLst/>
          </a:prstGeom>
        </p:spPr>
      </p:pic>
    </p:spTree>
    <p:extLst>
      <p:ext uri="{BB962C8B-B14F-4D97-AF65-F5344CB8AC3E}">
        <p14:creationId xmlns:p14="http://schemas.microsoft.com/office/powerpoint/2010/main" val="171003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light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5632311"/>
          </a:xfrm>
          <a:prstGeom prst="rect">
            <a:avLst/>
          </a:prstGeom>
          <a:noFill/>
        </p:spPr>
        <p:txBody>
          <a:bodyPr wrap="square" rtlCol="0">
            <a:spAutoFit/>
          </a:bodyPr>
          <a:lstStyle/>
          <a:p>
            <a:r>
              <a:rPr lang="en-US" dirty="0"/>
              <a:t>Sources:</a:t>
            </a:r>
          </a:p>
          <a:p>
            <a:endParaRPr lang="en-US" dirty="0"/>
          </a:p>
          <a:p>
            <a:pPr marL="342900" indent="-342900">
              <a:buFontTx/>
              <a:buAutoNum type="arabicPeriod"/>
            </a:pPr>
            <a:r>
              <a:rPr lang="en-US" dirty="0">
                <a:solidFill>
                  <a:schemeClr val="bg1"/>
                </a:solidFill>
              </a:rPr>
              <a:t>New Testament Institute Student Manual Chapter 25</a:t>
            </a:r>
          </a:p>
          <a:p>
            <a:pPr marL="342900" indent="-342900">
              <a:buFontTx/>
              <a:buAutoNum type="arabicPeriod"/>
            </a:pPr>
            <a:r>
              <a:rPr lang="en-US" dirty="0">
                <a:solidFill>
                  <a:schemeClr val="bg1"/>
                </a:solidFill>
                <a:latin typeface="Open Sans"/>
              </a:rPr>
              <a:t>Jeffrey R. Holland, “He Loved Them unto the End,”</a:t>
            </a:r>
            <a:r>
              <a:rPr lang="en-US" i="1" dirty="0">
                <a:solidFill>
                  <a:schemeClr val="bg1"/>
                </a:solidFill>
                <a:latin typeface="Open Sans"/>
              </a:rPr>
              <a:t> Ensign,</a:t>
            </a:r>
            <a:r>
              <a:rPr lang="en-US" dirty="0">
                <a:solidFill>
                  <a:schemeClr val="bg1"/>
                </a:solidFill>
                <a:latin typeface="Open Sans"/>
              </a:rPr>
              <a:t> Nov. 1989, 25; </a:t>
            </a:r>
            <a:r>
              <a:rPr lang="en-US" dirty="0">
                <a:solidFill>
                  <a:schemeClr val="bg1"/>
                </a:solidFill>
              </a:rPr>
              <a:t>Elder Jeffrey R. Holland “This Do in Remembrance of Me,” </a:t>
            </a:r>
            <a:r>
              <a:rPr lang="en-US" i="1" dirty="0">
                <a:solidFill>
                  <a:schemeClr val="bg1"/>
                </a:solidFill>
              </a:rPr>
              <a:t>Ensign,</a:t>
            </a:r>
            <a:r>
              <a:rPr lang="en-US" dirty="0">
                <a:solidFill>
                  <a:schemeClr val="bg1"/>
                </a:solidFill>
              </a:rPr>
              <a:t> Nov. 1995, 68).</a:t>
            </a:r>
          </a:p>
          <a:p>
            <a:pPr marL="342900" indent="-342900">
              <a:buFontTx/>
              <a:buAutoNum type="arabicPeriod"/>
            </a:pPr>
            <a:endParaRPr lang="en-US" dirty="0">
              <a:solidFill>
                <a:schemeClr val="bg1"/>
              </a:solidFill>
              <a:latin typeface="Open Sans"/>
            </a:endParaRPr>
          </a:p>
          <a:p>
            <a:pPr marL="342900" indent="-342900">
              <a:buFontTx/>
              <a:buAutoNum type="arabicPeriod"/>
            </a:pPr>
            <a:r>
              <a:rPr lang="en-US" dirty="0">
                <a:solidFill>
                  <a:schemeClr val="bg1"/>
                </a:solidFill>
              </a:rPr>
              <a:t>Elder Bruce R. McConkie (</a:t>
            </a:r>
            <a:r>
              <a:rPr lang="en-US" i="1" dirty="0">
                <a:solidFill>
                  <a:schemeClr val="bg1"/>
                </a:solidFill>
              </a:rPr>
              <a:t>Doctrinal New Testament Commentary,</a:t>
            </a:r>
            <a:r>
              <a:rPr lang="en-US" dirty="0">
                <a:solidFill>
                  <a:schemeClr val="bg1"/>
                </a:solidFill>
              </a:rPr>
              <a:t> 1:708-710). </a:t>
            </a:r>
          </a:p>
          <a:p>
            <a:pPr marL="342900" indent="-342900">
              <a:buFontTx/>
              <a:buAutoNum type="arabicPeriod"/>
            </a:pPr>
            <a:r>
              <a:rPr lang="en-US" i="1" dirty="0">
                <a:solidFill>
                  <a:schemeClr val="bg1"/>
                </a:solidFill>
                <a:latin typeface="Open Sans"/>
              </a:rPr>
              <a:t>History of the Church,</a:t>
            </a:r>
            <a:r>
              <a:rPr lang="en-US" dirty="0">
                <a:solidFill>
                  <a:schemeClr val="bg1"/>
                </a:solidFill>
                <a:latin typeface="Open Sans"/>
              </a:rPr>
              <a:t> </a:t>
            </a:r>
            <a:r>
              <a:rPr lang="en-US" i="1" dirty="0">
                <a:solidFill>
                  <a:schemeClr val="bg1"/>
                </a:solidFill>
              </a:rPr>
              <a:t> </a:t>
            </a:r>
            <a:r>
              <a:rPr lang="en-US" dirty="0">
                <a:solidFill>
                  <a:schemeClr val="bg1"/>
                </a:solidFill>
                <a:latin typeface="Open Sans"/>
              </a:rPr>
              <a:t>1:323; </a:t>
            </a:r>
            <a:r>
              <a:rPr lang="en-US" dirty="0">
                <a:solidFill>
                  <a:schemeClr val="bg1"/>
                </a:solidFill>
              </a:rPr>
              <a:t>2:430–31</a:t>
            </a:r>
            <a:r>
              <a:rPr lang="en-US" dirty="0">
                <a:solidFill>
                  <a:schemeClr val="bg1"/>
                </a:solidFill>
                <a:latin typeface="Open Sans"/>
              </a:rPr>
              <a:t>]</a:t>
            </a:r>
          </a:p>
          <a:p>
            <a:pPr marL="342900" indent="-342900">
              <a:buFontTx/>
              <a:buAutoNum type="arabicPeriod"/>
            </a:pPr>
            <a:r>
              <a:rPr lang="en-US" dirty="0">
                <a:solidFill>
                  <a:schemeClr val="bg1"/>
                </a:solidFill>
              </a:rPr>
              <a:t>President Thomas S. Monson (“Guideposts for Life’s Journey” [Brigham Young University devotional, Nov. 13, 2007], 4;speeches.byu.edu).</a:t>
            </a:r>
          </a:p>
          <a:p>
            <a:pPr marL="342900" indent="-342900">
              <a:buFontTx/>
              <a:buAutoNum type="arabicPeriod"/>
            </a:pPr>
            <a:r>
              <a:rPr lang="en-US" dirty="0">
                <a:solidFill>
                  <a:schemeClr val="bg1"/>
                </a:solidFill>
              </a:rPr>
              <a:t>Elder M. Russell Ballard (“Be Anxiously Engaged,”</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2012, 31).</a:t>
            </a:r>
          </a:p>
          <a:p>
            <a:pPr marL="342900" indent="-342900">
              <a:buFontTx/>
              <a:buAutoNum type="arabicPeriod"/>
            </a:pPr>
            <a:r>
              <a:rPr lang="en-US" dirty="0">
                <a:solidFill>
                  <a:schemeClr val="bg1"/>
                </a:solidFill>
              </a:rPr>
              <a:t>Gordon B. Hinckley (</a:t>
            </a:r>
            <a:r>
              <a:rPr lang="en-US" i="1" dirty="0">
                <a:solidFill>
                  <a:schemeClr val="bg1"/>
                </a:solidFill>
              </a:rPr>
              <a:t>Faith: The Essence of True Religion</a:t>
            </a:r>
            <a:r>
              <a:rPr lang="en-US" dirty="0">
                <a:solidFill>
                  <a:schemeClr val="bg1"/>
                </a:solidFill>
              </a:rPr>
              <a:t> [Salt Lake City: Deseret Book Co., 1989], 48-49.)</a:t>
            </a:r>
          </a:p>
          <a:p>
            <a:pPr marL="342900" indent="-342900">
              <a:buFontTx/>
              <a:buAutoNum type="arabicPeriod"/>
            </a:pPr>
            <a:r>
              <a:rPr lang="en-US" dirty="0">
                <a:solidFill>
                  <a:schemeClr val="bg1"/>
                </a:solidFill>
                <a:latin typeface="Abadi" panose="020B0604020104020204" pitchFamily="34" charset="0"/>
              </a:rPr>
              <a:t>Elder David B. Haight (</a:t>
            </a:r>
            <a:r>
              <a:rPr lang="en-US" i="1" dirty="0">
                <a:solidFill>
                  <a:schemeClr val="bg1"/>
                </a:solidFill>
                <a:latin typeface="Abadi" panose="020B0604020104020204" pitchFamily="34" charset="0"/>
              </a:rPr>
              <a:t>A Light unto the World</a:t>
            </a:r>
            <a:r>
              <a:rPr lang="en-US" dirty="0">
                <a:solidFill>
                  <a:schemeClr val="bg1"/>
                </a:solidFill>
                <a:latin typeface="Abadi" panose="020B0604020104020204" pitchFamily="34" charset="0"/>
              </a:rPr>
              <a:t> [Salt Lake City: Deseret Book Co., 1997], 124.)</a:t>
            </a:r>
          </a:p>
          <a:p>
            <a:pPr marL="342900" indent="-342900">
              <a:buFontTx/>
              <a:buAutoNum type="arabicPeriod"/>
            </a:pPr>
            <a:r>
              <a:rPr lang="en-US" dirty="0">
                <a:solidFill>
                  <a:schemeClr val="bg1"/>
                </a:solidFill>
              </a:rPr>
              <a:t>President Dieter F. Uchtdorf “The Love of God,”</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2009, 22).</a:t>
            </a:r>
          </a:p>
          <a:p>
            <a:pPr marL="342900" indent="-342900">
              <a:buFontTx/>
              <a:buAutoNum type="arabicPeriod"/>
            </a:pPr>
            <a:r>
              <a:rPr lang="en-US" dirty="0">
                <a:solidFill>
                  <a:schemeClr val="bg1"/>
                </a:solidFill>
              </a:rPr>
              <a:t>James E. Talmage </a:t>
            </a:r>
            <a:r>
              <a:rPr lang="en-US" i="1" dirty="0">
                <a:solidFill>
                  <a:schemeClr val="bg1"/>
                </a:solidFill>
              </a:rPr>
              <a:t>Jesus the Christ </a:t>
            </a:r>
            <a:r>
              <a:rPr lang="en-US" dirty="0">
                <a:solidFill>
                  <a:schemeClr val="bg1"/>
                </a:solidFill>
              </a:rPr>
              <a:t> p. 592</a:t>
            </a:r>
          </a:p>
          <a:p>
            <a:pPr marL="342900" indent="-342900">
              <a:buFontTx/>
              <a:buAutoNum type="arabicPeriod"/>
            </a:pPr>
            <a:r>
              <a:rPr lang="en-US" dirty="0">
                <a:solidFill>
                  <a:schemeClr val="bg1"/>
                </a:solidFill>
              </a:rPr>
              <a:t>President Dieter F. Uchtdorf (“Lord, Is It I?”</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2014, 58).</a:t>
            </a:r>
          </a:p>
          <a:p>
            <a:pPr marL="342900" indent="-342900">
              <a:buFontTx/>
              <a:buAutoNum type="arabicPeriod"/>
            </a:pPr>
            <a:r>
              <a:rPr lang="en-US" dirty="0">
                <a:solidFill>
                  <a:schemeClr val="bg1"/>
                </a:solidFill>
              </a:rPr>
              <a:t>President Boyd K. Packer  (</a:t>
            </a:r>
            <a:r>
              <a:rPr lang="en-US" i="1" dirty="0">
                <a:solidFill>
                  <a:schemeClr val="bg1"/>
                </a:solidFill>
              </a:rPr>
              <a:t>“That All May Be Edified”</a:t>
            </a:r>
            <a:r>
              <a:rPr lang="en-US" dirty="0">
                <a:solidFill>
                  <a:schemeClr val="bg1"/>
                </a:solidFill>
              </a:rPr>
              <a:t> [1982], 237).</a:t>
            </a: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i="1" dirty="0"/>
          </a:p>
        </p:txBody>
      </p:sp>
      <p:sp>
        <p:nvSpPr>
          <p:cNvPr id="14" name="Footer Placeholder 14">
            <a:extLst>
              <a:ext uri="{FF2B5EF4-FFF2-40B4-BE49-F238E27FC236}">
                <a16:creationId xmlns:a16="http://schemas.microsoft.com/office/drawing/2014/main" id="{EF86602E-010F-488F-B31D-3F0DA4B0C636}"/>
              </a:ext>
            </a:extLst>
          </p:cNvPr>
          <p:cNvSpPr>
            <a:spLocks noGrp="1"/>
          </p:cNvSpPr>
          <p:nvPr/>
        </p:nvSpPr>
        <p:spPr>
          <a:xfrm>
            <a:off x="109870" y="6486599"/>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802896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04868" y="306104"/>
          <a:ext cx="10434045" cy="2063808"/>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Jesus Washes Apostles Feet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13:1-17, 20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43968">
                <a:tc>
                  <a:txBody>
                    <a:bodyPr/>
                    <a:lstStyle/>
                    <a:p>
                      <a:r>
                        <a:rPr lang="en-US" sz="1200" dirty="0"/>
                        <a:t>Jesus Announces His Betrayal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26:21-25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14:18-21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22:21-23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13:18-22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43968">
                <a:tc>
                  <a:txBody>
                    <a:bodyPr/>
                    <a:lstStyle/>
                    <a:p>
                      <a:r>
                        <a:rPr lang="en-US" sz="1200" dirty="0"/>
                        <a:t>Judas, Alone, Leaves the Upper Room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13:23-30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343968">
                <a:tc>
                  <a:txBody>
                    <a:bodyPr/>
                    <a:lstStyle/>
                    <a:p>
                      <a:r>
                        <a:rPr lang="en-US" sz="1200" dirty="0"/>
                        <a:t>Commandment to Love One Another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13:31-35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343968">
                <a:tc>
                  <a:txBody>
                    <a:bodyPr/>
                    <a:lstStyle/>
                    <a:p>
                      <a:r>
                        <a:rPr lang="en-US" sz="1200" dirty="0"/>
                        <a:t>Peter’s Denial Prophesied and Profess Loyalty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26:34,</a:t>
                      </a:r>
                      <a:r>
                        <a:rPr lang="en-US" sz="1200" baseline="0" dirty="0"/>
                        <a:t> 35</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14:30, 31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22:33-38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13:36-38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
        <p:nvSpPr>
          <p:cNvPr id="3" name="Rectangle 2"/>
          <p:cNvSpPr/>
          <p:nvPr/>
        </p:nvSpPr>
        <p:spPr>
          <a:xfrm>
            <a:off x="63374" y="2369912"/>
            <a:ext cx="6096000" cy="2123658"/>
          </a:xfrm>
          <a:prstGeom prst="rect">
            <a:avLst/>
          </a:prstGeom>
          <a:ln>
            <a:solidFill>
              <a:schemeClr val="tx1"/>
            </a:solidFill>
          </a:ln>
        </p:spPr>
        <p:txBody>
          <a:bodyPr>
            <a:spAutoFit/>
          </a:bodyPr>
          <a:lstStyle/>
          <a:p>
            <a:pPr fontAlgn="base"/>
            <a:r>
              <a:rPr lang="en-US" sz="1200" b="1" dirty="0"/>
              <a:t>Loving His Disciples to the End John 13:1:</a:t>
            </a:r>
          </a:p>
          <a:p>
            <a:pPr fontAlgn="base"/>
            <a:r>
              <a:rPr lang="en-US" sz="1200" dirty="0"/>
              <a:t>This small circle of believers in this scarcely founded kingdom were about to pass through their severest trial, so he would set aside his own increasing anguish in order that he might yet once more serve and strengthen them. It does not matter that no one washed his feet. In transcendent humility he would continue to teach and to cleanse them. He would to the final hour—and beyond—be their sustaining servant. As John wrote, who was there and watched the wonder of it all, ‘Having loved his own which were in the world, he loved them unto the end.’ (John 13:1.)</a:t>
            </a:r>
          </a:p>
          <a:p>
            <a:pPr fontAlgn="base"/>
            <a:r>
              <a:rPr lang="en-US" sz="1200" dirty="0"/>
              <a:t>“So it had been, and so it was to be—through the night, and through the pain, and forever. He would </a:t>
            </a:r>
            <a:r>
              <a:rPr lang="en-US" sz="1200" i="1" dirty="0"/>
              <a:t>always</a:t>
            </a:r>
            <a:r>
              <a:rPr lang="en-US" sz="1200" dirty="0"/>
              <a:t> be their strength, and no anguish in his own soul would ever keep him from that sustaining role” Elder Jeffrey R. Holland (“He Loved Them unto the End,”</a:t>
            </a:r>
            <a:r>
              <a:rPr lang="en-US" sz="1200" i="1" dirty="0"/>
              <a:t> Ensign,</a:t>
            </a:r>
            <a:r>
              <a:rPr lang="en-US" sz="1200" dirty="0"/>
              <a:t> Nov. 1989, 25).</a:t>
            </a:r>
          </a:p>
        </p:txBody>
      </p:sp>
      <p:sp>
        <p:nvSpPr>
          <p:cNvPr id="4" name="Rectangle 3"/>
          <p:cNvSpPr/>
          <p:nvPr/>
        </p:nvSpPr>
        <p:spPr>
          <a:xfrm>
            <a:off x="63374" y="4493570"/>
            <a:ext cx="6096000" cy="1569660"/>
          </a:xfrm>
          <a:prstGeom prst="rect">
            <a:avLst/>
          </a:prstGeom>
          <a:ln>
            <a:solidFill>
              <a:schemeClr val="tx1"/>
            </a:solidFill>
          </a:ln>
        </p:spPr>
        <p:txBody>
          <a:bodyPr>
            <a:spAutoFit/>
          </a:bodyPr>
          <a:lstStyle/>
          <a:p>
            <a:pPr fontAlgn="base"/>
            <a:r>
              <a:rPr lang="en-US" sz="1200" b="1" dirty="0"/>
              <a:t>The Great Example John 13:13-15:</a:t>
            </a:r>
          </a:p>
          <a:p>
            <a:pPr fontAlgn="base"/>
            <a:r>
              <a:rPr lang="en-US" sz="1200" dirty="0"/>
              <a:t>“When the Savior was about to leave his Apostles, he gave them a great example of service. You remember he girded himself with a towel and washed his disciples’ feet [see John 13:3–17]. …</a:t>
            </a:r>
          </a:p>
          <a:p>
            <a:pPr fontAlgn="base"/>
            <a:r>
              <a:rPr lang="en-US" sz="1200" dirty="0"/>
              <a:t>“What an example of service to those great servants, followers of the Christ! He that is greatest among you, let him be least. So we sense the obligation to be of greater service to the membership of the Church, to devote our lives to the advancement of the kingdom of God on earth” President David O. McKay (in Conference Report, Apr. 1951, 158–59).</a:t>
            </a:r>
          </a:p>
        </p:txBody>
      </p:sp>
      <p:sp>
        <p:nvSpPr>
          <p:cNvPr id="5" name="Rectangle 4"/>
          <p:cNvSpPr/>
          <p:nvPr/>
        </p:nvSpPr>
        <p:spPr>
          <a:xfrm>
            <a:off x="6159374" y="2369912"/>
            <a:ext cx="6032626" cy="3416320"/>
          </a:xfrm>
          <a:prstGeom prst="rect">
            <a:avLst/>
          </a:prstGeom>
          <a:ln>
            <a:solidFill>
              <a:schemeClr val="tx1"/>
            </a:solidFill>
          </a:ln>
        </p:spPr>
        <p:txBody>
          <a:bodyPr wrap="square">
            <a:spAutoFit/>
          </a:bodyPr>
          <a:lstStyle/>
          <a:p>
            <a:pPr fontAlgn="base"/>
            <a:r>
              <a:rPr lang="en-US" sz="1200" b="1" dirty="0"/>
              <a:t>Love is the Great Commandment John 34-35:</a:t>
            </a:r>
          </a:p>
          <a:p>
            <a:pPr fontAlgn="base"/>
            <a:r>
              <a:rPr lang="en-US" sz="1200" dirty="0"/>
              <a:t>“Love is the beginning, the middle, and the end of the pathway of discipleship. It comforts, counsels, cures, and consoles. It leads us through valleys of darkness and through the veil of death. In the end love leads us to the glory and grandeur of eternal life. …</a:t>
            </a:r>
          </a:p>
          <a:p>
            <a:pPr fontAlgn="base"/>
            <a:endParaRPr lang="en-US" sz="1200" dirty="0"/>
          </a:p>
          <a:p>
            <a:pPr fontAlgn="base"/>
            <a:r>
              <a:rPr lang="en-US" sz="1200" b="1" dirty="0"/>
              <a:t>Continued </a:t>
            </a:r>
          </a:p>
          <a:p>
            <a:pPr fontAlgn="base"/>
            <a:r>
              <a:rPr lang="en-US" sz="1200" dirty="0"/>
              <a:t>“Brethren and sisters, as you prayerfully consider what you can do to increase harmony, spirituality, and build up the kingdom of God, consider your sacred duty to teach others to love the Lord and their fellowman. This is the central object of our existence. Without charity—or the pure love of Christ—whatever else we accomplish matters little. With it, all else becomes vibrant and alive.</a:t>
            </a:r>
          </a:p>
          <a:p>
            <a:pPr fontAlgn="base"/>
            <a:r>
              <a:rPr lang="en-US" sz="1200" dirty="0"/>
              <a:t>“When we inspire and teach others to fill their hearts with love, obedience flows from the inside out in voluntary acts of self-sacrifice and service. …</a:t>
            </a:r>
          </a:p>
          <a:p>
            <a:pPr fontAlgn="base"/>
            <a:r>
              <a:rPr lang="en-US" sz="1200" dirty="0"/>
              <a:t>“When Jesus gave His disciples a new commandment to ‘love one another; as I have loved you’ [John 13:34], He gave to them the grand key to happiness in this life and glory in the next.</a:t>
            </a:r>
          </a:p>
          <a:p>
            <a:pPr fontAlgn="base"/>
            <a:r>
              <a:rPr lang="en-US" sz="1200" dirty="0"/>
              <a:t>“Love is the greatest of all the commandments—all others hang upon it. It is our focus as followers of the living Christ” Elder Joseph B. Wirthlin (“The Great Commandment,”</a:t>
            </a:r>
            <a:r>
              <a:rPr lang="en-US" sz="1200" i="1" dirty="0"/>
              <a:t> Ensign</a:t>
            </a:r>
            <a:r>
              <a:rPr lang="en-US" sz="1200" dirty="0"/>
              <a:t> </a:t>
            </a:r>
            <a:r>
              <a:rPr lang="en-US" sz="1200" dirty="0" err="1"/>
              <a:t>or</a:t>
            </a:r>
            <a:r>
              <a:rPr lang="en-US" sz="1200" i="1" dirty="0" err="1"/>
              <a:t>Liahona</a:t>
            </a:r>
            <a:r>
              <a:rPr lang="en-US" sz="1200" i="1" dirty="0"/>
              <a:t>,</a:t>
            </a:r>
            <a:r>
              <a:rPr lang="en-US" sz="1200" dirty="0"/>
              <a:t> Nov. 2007, 28–31).</a:t>
            </a:r>
          </a:p>
        </p:txBody>
      </p:sp>
    </p:spTree>
    <p:extLst>
      <p:ext uri="{BB962C8B-B14F-4D97-AF65-F5344CB8AC3E}">
        <p14:creationId xmlns:p14="http://schemas.microsoft.com/office/powerpoint/2010/main" val="3621202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7018986" cy="2862322"/>
          </a:xfrm>
          <a:prstGeom prst="rect">
            <a:avLst/>
          </a:prstGeom>
          <a:ln>
            <a:solidFill>
              <a:schemeClr val="tx1"/>
            </a:solidFill>
          </a:ln>
        </p:spPr>
        <p:txBody>
          <a:bodyPr wrap="square">
            <a:spAutoFit/>
          </a:bodyPr>
          <a:lstStyle/>
          <a:p>
            <a:pPr fontAlgn="base"/>
            <a:r>
              <a:rPr lang="en-US" sz="1200" b="1" dirty="0"/>
              <a:t>Love One Another John 34-35:</a:t>
            </a:r>
          </a:p>
          <a:p>
            <a:pPr fontAlgn="base"/>
            <a:r>
              <a:rPr lang="en-US" sz="1200" dirty="0"/>
              <a:t>"How often have we read the words 'a new commandment I give unto you'? The Ten Commandments had sounded down through the millennia since Moses' time, and now an additional commandment came from the Master: 'That ye love one another; as I have loved you, that ye also love one another.' (John 13:34.)</a:t>
            </a:r>
          </a:p>
          <a:p>
            <a:pPr fontAlgn="base"/>
            <a:r>
              <a:rPr lang="en-US" sz="1200" dirty="0"/>
              <a:t>"Only those who are true possessors of charity can measure up to the full stature of this new commandment. This is the commandment that lifts us to the more noble and virtuous life. We cannot nor ever will love one another as He has loved us until we exercise in our own lives the full dimensions of charity. Those who practice charity may not always receive the promised benefits and ultimate successes. Ours is a different time schedule, but by and by we will all learn and know that 'charity never </a:t>
            </a:r>
            <a:r>
              <a:rPr lang="en-US" sz="1200" dirty="0" err="1"/>
              <a:t>faileth</a:t>
            </a:r>
            <a:r>
              <a:rPr lang="en-US" sz="1200" dirty="0"/>
              <a:t>.' (Corinthians 13:8.) The pure love of Christ will eventually triumph over all the evils, including power, pride, boasting, worldly acclaim, cruelty, wars, perversion, sadness, and heartache. The Lord through His servants has promised that charity will never fail. One day charity, the pure love of Christ, will triumph over all the world. Those who are possessors of charity will triumph over all evil and will dwell with the author of this 'new commandment' forever and </a:t>
            </a:r>
            <a:r>
              <a:rPr lang="en-US" sz="1200" dirty="0" err="1"/>
              <a:t>forever.“</a:t>
            </a:r>
            <a:r>
              <a:rPr lang="en-US" sz="1200" b="1" dirty="0" err="1"/>
              <a:t>Vaughn</a:t>
            </a:r>
            <a:r>
              <a:rPr lang="en-US" sz="1200" b="1" dirty="0"/>
              <a:t> J. Featherstone</a:t>
            </a:r>
            <a:r>
              <a:rPr lang="en-US" sz="1200" dirty="0"/>
              <a:t> (</a:t>
            </a:r>
            <a:r>
              <a:rPr lang="en-US" sz="1200" i="1" dirty="0"/>
              <a:t>The Incomparable Christ: Our Master and Model</a:t>
            </a:r>
            <a:r>
              <a:rPr lang="en-US" sz="1200" dirty="0"/>
              <a:t> [Salt Lake City: Deseret Book Co., 1995], 78-79.)</a:t>
            </a:r>
          </a:p>
        </p:txBody>
      </p:sp>
      <p:sp>
        <p:nvSpPr>
          <p:cNvPr id="4" name="Rectangle 3"/>
          <p:cNvSpPr/>
          <p:nvPr/>
        </p:nvSpPr>
        <p:spPr>
          <a:xfrm>
            <a:off x="0" y="2862322"/>
            <a:ext cx="7018986" cy="1754326"/>
          </a:xfrm>
          <a:prstGeom prst="rect">
            <a:avLst/>
          </a:prstGeom>
          <a:ln>
            <a:solidFill>
              <a:schemeClr val="tx1"/>
            </a:solidFill>
          </a:ln>
        </p:spPr>
        <p:txBody>
          <a:bodyPr wrap="square">
            <a:spAutoFit/>
          </a:bodyPr>
          <a:lstStyle/>
          <a:p>
            <a:r>
              <a:rPr lang="en-US" sz="1200" b="1" dirty="0"/>
              <a:t>By This Shall Men Know John 13:34-35:</a:t>
            </a:r>
          </a:p>
          <a:p>
            <a:r>
              <a:rPr lang="en-US" sz="1200" dirty="0"/>
              <a:t>"In building the kingdom of God, every positive act, every friendly greeting, every warm smile, every thoughtful, kind note contributes to the strength of the whole. It is my prayer that we may be open and outgoing, friendly, and helpful to all who come among us. But let us give special care and concern for the new converts to the Church. When we detect a halting step or a stumble as they begin their journey on the gospel path, let us be there to lift and support with words of kindness and concern; let us be available to give gentle, loving counsel that will strengthen and sustain. Let us conscientiously look for occasions to show that love which the Savior admonished us to have when He said, 'A new commandment I give unto you, That ye love one another' (John 13:34)." Elder Carl B. Pratt ("Care for New Converts," </a:t>
            </a:r>
            <a:r>
              <a:rPr lang="en-US" sz="1200" i="1" dirty="0"/>
              <a:t>Ensign</a:t>
            </a:r>
            <a:r>
              <a:rPr lang="en-US" sz="1200" dirty="0"/>
              <a:t>, Nov. 1997, 12)</a:t>
            </a:r>
          </a:p>
        </p:txBody>
      </p:sp>
      <p:sp>
        <p:nvSpPr>
          <p:cNvPr id="6" name="Rectangle 5"/>
          <p:cNvSpPr/>
          <p:nvPr/>
        </p:nvSpPr>
        <p:spPr>
          <a:xfrm>
            <a:off x="0" y="4616648"/>
            <a:ext cx="7018986" cy="830997"/>
          </a:xfrm>
          <a:prstGeom prst="rect">
            <a:avLst/>
          </a:prstGeom>
          <a:ln>
            <a:solidFill>
              <a:schemeClr val="tx1"/>
            </a:solidFill>
          </a:ln>
        </p:spPr>
        <p:txBody>
          <a:bodyPr wrap="square">
            <a:spAutoFit/>
          </a:bodyPr>
          <a:lstStyle/>
          <a:p>
            <a:r>
              <a:rPr lang="en-US" sz="1200" b="1" dirty="0"/>
              <a:t>The Love of the Savior</a:t>
            </a:r>
            <a:br>
              <a:rPr lang="en-US" sz="1200" dirty="0"/>
            </a:br>
            <a:r>
              <a:rPr lang="en-US" sz="1200" dirty="0"/>
              <a:t>“The love the Savior described is an active love. It is not manifested through large and heroic deeds but rather through simple acts of kindness and service” Elder M. Russell Ballard (“Finding Joy through Loving Service,”</a:t>
            </a:r>
            <a:r>
              <a:rPr lang="en-US" sz="1200" i="1" dirty="0"/>
              <a:t> Ensign</a:t>
            </a:r>
            <a:r>
              <a:rPr lang="en-US" sz="1200" dirty="0"/>
              <a:t> or </a:t>
            </a:r>
            <a:r>
              <a:rPr lang="en-US" sz="1200" i="1" dirty="0"/>
              <a:t>Liahona,</a:t>
            </a:r>
            <a:r>
              <a:rPr lang="en-US" sz="1200" dirty="0"/>
              <a:t> May 2011, 47).</a:t>
            </a:r>
          </a:p>
        </p:txBody>
      </p:sp>
    </p:spTree>
    <p:extLst>
      <p:ext uri="{BB962C8B-B14F-4D97-AF65-F5344CB8AC3E}">
        <p14:creationId xmlns:p14="http://schemas.microsoft.com/office/powerpoint/2010/main" val="243785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810327" y="240145"/>
          <a:ext cx="8645234" cy="3095712"/>
        </p:xfrm>
        <a:graphic>
          <a:graphicData uri="http://schemas.openxmlformats.org/drawingml/2006/table">
            <a:tbl>
              <a:tblPr/>
              <a:tblGrid>
                <a:gridCol w="3909150">
                  <a:extLst>
                    <a:ext uri="{9D8B030D-6E8A-4147-A177-3AD203B41FA5}">
                      <a16:colId xmlns:a16="http://schemas.microsoft.com/office/drawing/2014/main" val="20000"/>
                    </a:ext>
                  </a:extLst>
                </a:gridCol>
                <a:gridCol w="1277991">
                  <a:extLst>
                    <a:ext uri="{9D8B030D-6E8A-4147-A177-3AD203B41FA5}">
                      <a16:colId xmlns:a16="http://schemas.microsoft.com/office/drawing/2014/main" val="20001"/>
                    </a:ext>
                  </a:extLst>
                </a:gridCol>
                <a:gridCol w="1202815">
                  <a:extLst>
                    <a:ext uri="{9D8B030D-6E8A-4147-A177-3AD203B41FA5}">
                      <a16:colId xmlns:a16="http://schemas.microsoft.com/office/drawing/2014/main" val="20002"/>
                    </a:ext>
                  </a:extLst>
                </a:gridCol>
                <a:gridCol w="1202815">
                  <a:extLst>
                    <a:ext uri="{9D8B030D-6E8A-4147-A177-3AD203B41FA5}">
                      <a16:colId xmlns:a16="http://schemas.microsoft.com/office/drawing/2014/main" val="20003"/>
                    </a:ext>
                  </a:extLst>
                </a:gridCol>
                <a:gridCol w="1052463">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3968">
                <a:tc>
                  <a:txBody>
                    <a:bodyPr/>
                    <a:lstStyle/>
                    <a:p>
                      <a:pPr marL="0" algn="l" rtl="0" eaLnBrk="1" fontAlgn="t" latinLnBrk="0" hangingPunct="1">
                        <a:spcBef>
                          <a:spcPts val="0"/>
                        </a:spcBef>
                        <a:spcAft>
                          <a:spcPts val="0"/>
                        </a:spcAft>
                      </a:pPr>
                      <a:r>
                        <a:rPr lang="en-US" sz="1200" b="0" i="0" u="none" strike="noStrike" kern="1200" dirty="0">
                          <a:solidFill>
                            <a:schemeClr val="tx1"/>
                          </a:solidFill>
                          <a:latin typeface="Calibri"/>
                        </a:rPr>
                        <a:t>Jesus Foretells His Betrayal and Crucifixion</a:t>
                      </a:r>
                    </a:p>
                  </a:txBody>
                  <a:tcPr marL="84814" marR="84814" marT="42407" marB="424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chemeClr val="tx1"/>
                          </a:solidFill>
                          <a:latin typeface="Calibri"/>
                        </a:rPr>
                        <a:t>26:1, 2</a:t>
                      </a:r>
                    </a:p>
                  </a:txBody>
                  <a:tcPr marL="84814" marR="84814" marT="42407" marB="424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chemeClr val="tx1"/>
                          </a:solidFill>
                          <a:latin typeface="Calibri"/>
                        </a:rPr>
                        <a:t>14:1</a:t>
                      </a:r>
                    </a:p>
                  </a:txBody>
                  <a:tcPr marL="84814" marR="84814" marT="42407" marB="424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chemeClr val="tx1"/>
                          </a:solidFill>
                          <a:latin typeface="Calibri"/>
                        </a:rPr>
                        <a:t>22:1</a:t>
                      </a:r>
                    </a:p>
                  </a:txBody>
                  <a:tcPr marL="84814" marR="84814" marT="42407" marB="424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endParaRPr lang="en-US" sz="1200" b="0" i="0" u="none" strike="noStrike" kern="1200">
                        <a:solidFill>
                          <a:schemeClr val="tx1"/>
                        </a:solidFill>
                        <a:latin typeface="Calibri"/>
                      </a:endParaRPr>
                    </a:p>
                  </a:txBody>
                  <a:tcPr marL="84814" marR="84814" marT="42407" marB="424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3968">
                <a:tc>
                  <a:txBody>
                    <a:bodyPr/>
                    <a:lstStyle/>
                    <a:p>
                      <a:pPr marL="0" algn="l" rtl="0" eaLnBrk="1" fontAlgn="t" latinLnBrk="0" hangingPunct="1">
                        <a:spcBef>
                          <a:spcPts val="0"/>
                        </a:spcBef>
                        <a:spcAft>
                          <a:spcPts val="0"/>
                        </a:spcAft>
                      </a:pPr>
                      <a:r>
                        <a:rPr lang="en-US" sz="1200" b="0" i="0" u="none" strike="noStrike" kern="1200">
                          <a:solidFill>
                            <a:schemeClr val="tx1"/>
                          </a:solidFill>
                          <a:latin typeface="Calibri"/>
                        </a:rPr>
                        <a:t>Rulers consult How They Can Kill Jesus</a:t>
                      </a:r>
                    </a:p>
                  </a:txBody>
                  <a:tcPr marL="84814" marR="84814" marT="42407" marB="424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chemeClr val="tx1"/>
                          </a:solidFill>
                          <a:latin typeface="Calibri"/>
                        </a:rPr>
                        <a:t>26:3-5</a:t>
                      </a:r>
                    </a:p>
                  </a:txBody>
                  <a:tcPr marL="84814" marR="84814" marT="42407" marB="424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chemeClr val="tx1"/>
                          </a:solidFill>
                          <a:latin typeface="Calibri"/>
                        </a:rPr>
                        <a:t>14:1, 2</a:t>
                      </a:r>
                    </a:p>
                  </a:txBody>
                  <a:tcPr marL="84814" marR="84814" marT="42407" marB="424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chemeClr val="tx1"/>
                          </a:solidFill>
                          <a:latin typeface="Calibri"/>
                        </a:rPr>
                        <a:t>22:2</a:t>
                      </a:r>
                    </a:p>
                  </a:txBody>
                  <a:tcPr marL="84814" marR="84814" marT="42407" marB="424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endParaRPr lang="en-US" sz="1200" b="0" i="0" u="none" strike="noStrike" kern="1200">
                        <a:solidFill>
                          <a:schemeClr val="tx1"/>
                        </a:solidFill>
                        <a:latin typeface="Calibri"/>
                      </a:endParaRPr>
                    </a:p>
                  </a:txBody>
                  <a:tcPr marL="84814" marR="84814" marT="42407" marB="424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3968">
                <a:tc>
                  <a:txBody>
                    <a:bodyPr/>
                    <a:lstStyle/>
                    <a:p>
                      <a:pPr marL="0" algn="l" rtl="0" eaLnBrk="1" fontAlgn="t" latinLnBrk="0" hangingPunct="1">
                        <a:spcBef>
                          <a:spcPts val="0"/>
                        </a:spcBef>
                        <a:spcAft>
                          <a:spcPts val="0"/>
                        </a:spcAft>
                      </a:pPr>
                      <a:r>
                        <a:rPr lang="en-US" sz="1200" b="0" i="0" u="none" strike="noStrike" kern="1200" dirty="0">
                          <a:solidFill>
                            <a:schemeClr val="tx1"/>
                          </a:solidFill>
                          <a:latin typeface="Calibri"/>
                        </a:rPr>
                        <a:t>Judas Iscariot promises to Betray Jesus</a:t>
                      </a:r>
                    </a:p>
                  </a:txBody>
                  <a:tcPr marL="84814" marR="84814" marT="42407" marB="424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chemeClr val="tx1"/>
                          </a:solidFill>
                          <a:latin typeface="Calibri"/>
                        </a:rPr>
                        <a:t>26:14-16</a:t>
                      </a:r>
                    </a:p>
                  </a:txBody>
                  <a:tcPr marL="84814" marR="84814" marT="42407" marB="424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chemeClr val="tx1"/>
                          </a:solidFill>
                          <a:latin typeface="Calibri"/>
                        </a:rPr>
                        <a:t>14:10, 11</a:t>
                      </a:r>
                    </a:p>
                  </a:txBody>
                  <a:tcPr marL="84814" marR="84814" marT="42407" marB="424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chemeClr val="tx1"/>
                          </a:solidFill>
                          <a:latin typeface="Calibri"/>
                        </a:rPr>
                        <a:t>22:3-6</a:t>
                      </a:r>
                    </a:p>
                  </a:txBody>
                  <a:tcPr marL="84814" marR="84814" marT="42407" marB="424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dirty="0">
                          <a:solidFill>
                            <a:schemeClr val="tx1"/>
                          </a:solidFill>
                          <a:latin typeface="Calibri"/>
                        </a:rPr>
                        <a:t> </a:t>
                      </a:r>
                    </a:p>
                  </a:txBody>
                  <a:tcPr marL="84814" marR="84814" marT="42407" marB="424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3968">
                <a:tc>
                  <a:txBody>
                    <a:bodyPr/>
                    <a:lstStyle/>
                    <a:p>
                      <a:r>
                        <a:rPr lang="en-US" sz="1200" dirty="0"/>
                        <a:t>Preparation for the Passover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26:17-19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14:12-16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22:7-13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3968">
                <a:tc>
                  <a:txBody>
                    <a:bodyPr/>
                    <a:lstStyle/>
                    <a:p>
                      <a:r>
                        <a:rPr lang="en-US" sz="1200" dirty="0"/>
                        <a:t>Jesus and the Apostles Begin Last Supper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26:20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14:17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22:14-18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3968">
                <a:tc>
                  <a:txBody>
                    <a:bodyPr/>
                    <a:lstStyle/>
                    <a:p>
                      <a:r>
                        <a:rPr lang="en-US" sz="1200" dirty="0"/>
                        <a:t>Jesus Announces His Betrayal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26:21-25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14:18-21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22:21-23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13:18-22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43968">
                <a:tc>
                  <a:txBody>
                    <a:bodyPr/>
                    <a:lstStyle/>
                    <a:p>
                      <a:r>
                        <a:rPr lang="en-US" sz="1200" dirty="0"/>
                        <a:t>The Sacrament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26:26-29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14:22-25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22:19-20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43968">
                <a:tc>
                  <a:txBody>
                    <a:bodyPr/>
                    <a:lstStyle/>
                    <a:p>
                      <a:r>
                        <a:rPr lang="en-US" sz="1200" dirty="0"/>
                        <a:t>Departing to Mount of Olives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26:30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22:39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3" name="Rectangle 2"/>
          <p:cNvSpPr/>
          <p:nvPr/>
        </p:nvSpPr>
        <p:spPr>
          <a:xfrm>
            <a:off x="0" y="3355493"/>
            <a:ext cx="6096000" cy="1200329"/>
          </a:xfrm>
          <a:prstGeom prst="rect">
            <a:avLst/>
          </a:prstGeom>
          <a:ln>
            <a:solidFill>
              <a:schemeClr val="tx1"/>
            </a:solidFill>
          </a:ln>
        </p:spPr>
        <p:txBody>
          <a:bodyPr>
            <a:spAutoFit/>
          </a:bodyPr>
          <a:lstStyle/>
          <a:p>
            <a:r>
              <a:rPr lang="en-US" sz="1200" b="1" dirty="0"/>
              <a:t>Betrayal:</a:t>
            </a:r>
          </a:p>
          <a:p>
            <a:r>
              <a:rPr lang="en-US" sz="1200" dirty="0"/>
              <a:t>No one is foreordained to do evil—Judas chose to betray the Savior. The Joseph Smith Translation explains that one reason for Judas’s betrayal was the doctrine the Savior taught: “</a:t>
            </a:r>
            <a:r>
              <a:rPr lang="en-US" sz="1200" i="1" dirty="0"/>
              <a:t>Nevertheless,</a:t>
            </a:r>
            <a:r>
              <a:rPr lang="en-US" sz="1200" dirty="0"/>
              <a:t> Judas Iscariot, </a:t>
            </a:r>
            <a:r>
              <a:rPr lang="en-US" sz="1200" i="1" dirty="0"/>
              <a:t>even</a:t>
            </a:r>
            <a:r>
              <a:rPr lang="en-US" sz="1200" dirty="0"/>
              <a:t> one of the twelve, went unto the chief priests to betray </a:t>
            </a:r>
            <a:r>
              <a:rPr lang="en-US" sz="1200" i="1" dirty="0"/>
              <a:t>Jesus</a:t>
            </a:r>
            <a:r>
              <a:rPr lang="en-US" sz="1200" dirty="0"/>
              <a:t> unto them; </a:t>
            </a:r>
            <a:r>
              <a:rPr lang="en-US" sz="1200" i="1" dirty="0"/>
              <a:t>for he turned away from him, and was offended because of his words</a:t>
            </a:r>
            <a:r>
              <a:rPr lang="en-US" sz="1200" dirty="0"/>
              <a:t>” (Joseph Smith Translation, Mark 14:31; compare Mark 14:10, footnote </a:t>
            </a:r>
            <a:r>
              <a:rPr lang="en-US" sz="1200" i="1" dirty="0"/>
              <a:t>a</a:t>
            </a:r>
            <a:r>
              <a:rPr lang="en-US" sz="1200" dirty="0"/>
              <a:t>). (1)</a:t>
            </a:r>
          </a:p>
        </p:txBody>
      </p:sp>
      <p:sp>
        <p:nvSpPr>
          <p:cNvPr id="4" name="Rectangle 3"/>
          <p:cNvSpPr/>
          <p:nvPr/>
        </p:nvSpPr>
        <p:spPr>
          <a:xfrm>
            <a:off x="0" y="4560838"/>
            <a:ext cx="6096000" cy="1569660"/>
          </a:xfrm>
          <a:prstGeom prst="rect">
            <a:avLst/>
          </a:prstGeom>
          <a:ln>
            <a:solidFill>
              <a:schemeClr val="tx1"/>
            </a:solidFill>
          </a:ln>
        </p:spPr>
        <p:txBody>
          <a:bodyPr>
            <a:spAutoFit/>
          </a:bodyPr>
          <a:lstStyle/>
          <a:p>
            <a:r>
              <a:rPr lang="en-US" sz="1200" b="1" dirty="0"/>
              <a:t>Dipped His Hand With Me: Matthew 26:23</a:t>
            </a:r>
          </a:p>
          <a:p>
            <a:r>
              <a:rPr lang="en-US" sz="1200" dirty="0"/>
              <a:t>The “sop” described in John 13:26 was a small piece of bread that those dining would use to scoop broth and meat from a bowl. Since it was a gesture of kindness and respect for a host to dip a sop and give it to a dinner guest, the Savior by this act presented Judas with an offer of friendship, perhaps one final opportunity for him to abandon his planned betrayal. The Savior gave a sop to Judas, after which “Satan entered into him” (John 13:27). By saying to Judas, “That thou doest, do quickly” (John 13:27), the Lord showed that He already knew what Judas had determined to do and that the time had come for him to act upon his final decision. (1)</a:t>
            </a:r>
          </a:p>
        </p:txBody>
      </p:sp>
      <p:sp>
        <p:nvSpPr>
          <p:cNvPr id="5" name="Rectangle 4"/>
          <p:cNvSpPr/>
          <p:nvPr/>
        </p:nvSpPr>
        <p:spPr>
          <a:xfrm>
            <a:off x="6096000" y="3355493"/>
            <a:ext cx="6096000" cy="2862322"/>
          </a:xfrm>
          <a:prstGeom prst="rect">
            <a:avLst/>
          </a:prstGeom>
          <a:ln>
            <a:solidFill>
              <a:schemeClr val="tx1"/>
            </a:solidFill>
          </a:ln>
        </p:spPr>
        <p:txBody>
          <a:bodyPr>
            <a:spAutoFit/>
          </a:bodyPr>
          <a:lstStyle/>
          <a:p>
            <a:r>
              <a:rPr lang="en-US" sz="1200" b="1" dirty="0"/>
              <a:t>Sacrament Emblems Matthew 26:26-28</a:t>
            </a:r>
          </a:p>
          <a:p>
            <a:r>
              <a:rPr lang="en-US" sz="1200" dirty="0"/>
              <a:t>… There he said, ‘My soul is exceeding sorrowful, even unto death’. He was in agony and ‘prayed more earnestly: and his sweat was as it were great drops of blood falling down to the ground’. </a:t>
            </a:r>
          </a:p>
          <a:p>
            <a:pPr fontAlgn="base"/>
            <a:r>
              <a:rPr lang="en-US" sz="1200" dirty="0"/>
              <a:t>“The Savior’s spiritual suffering and the shedding of his innocent blood, so lovingly and freely given, paid the debt for what the scriptures call the ‘original guilt’ of Adam’s transgression (Moses 6:54). Furthermore, Christ suffered for the sins and sorrows and pains of all the rest of the human family, providing remission for all of our sins as well, upon conditions of obedience to the principles and ordinances of the gospel he taught (see 2 Ne. 9:21–23). As the Apostle Paul wrote, we were ‘bought with a price’ (1 Cor. 6:20). What an expensive price and what a merciful purchase!</a:t>
            </a:r>
          </a:p>
          <a:p>
            <a:pPr fontAlgn="base"/>
            <a:r>
              <a:rPr lang="en-US" sz="1200" dirty="0"/>
              <a:t>“That is why every ordinance of the gospel focuses in one way or another on the atonement of the Lord Jesus Christ, and surely that is why this particular ordinance with all its symbolism and imagery comes to us more readily and more repeatedly than any other in our life”  Elder Jeffrey R. Holland (“This Do in Remembrance of Me,” 67). </a:t>
            </a:r>
          </a:p>
        </p:txBody>
      </p:sp>
    </p:spTree>
    <p:extLst>
      <p:ext uri="{BB962C8B-B14F-4D97-AF65-F5344CB8AC3E}">
        <p14:creationId xmlns:p14="http://schemas.microsoft.com/office/powerpoint/2010/main" val="2012781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eelgrafix.com/data_images/out/3/758340-brown-wallpaper.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6" name="TextBox 5"/>
          <p:cNvSpPr txBox="1"/>
          <p:nvPr/>
        </p:nvSpPr>
        <p:spPr>
          <a:xfrm>
            <a:off x="-120073" y="0"/>
            <a:ext cx="12192000" cy="923330"/>
          </a:xfrm>
          <a:prstGeom prst="rect">
            <a:avLst/>
          </a:prstGeom>
          <a:noFill/>
        </p:spPr>
        <p:txBody>
          <a:bodyPr wrap="square" rtlCol="0">
            <a:spAutoFit/>
          </a:bodyPr>
          <a:lstStyle/>
          <a:p>
            <a:pPr algn="ctr"/>
            <a:r>
              <a:rPr lang="en-US" sz="5400" dirty="0">
                <a:solidFill>
                  <a:schemeClr val="bg1"/>
                </a:solidFill>
                <a:latin typeface="Book Antiqua" pitchFamily="18" charset="0"/>
              </a:rPr>
              <a:t>Traditional Locations in Jerusalem</a:t>
            </a:r>
          </a:p>
        </p:txBody>
      </p:sp>
      <p:pic>
        <p:nvPicPr>
          <p:cNvPr id="19458" name="Picture 2" descr="lesson 9 timeline"/>
          <p:cNvPicPr>
            <a:picLocks noChangeAspect="1" noChangeArrowheads="1"/>
          </p:cNvPicPr>
          <p:nvPr/>
        </p:nvPicPr>
        <p:blipFill>
          <a:blip r:embed="rId3" cstate="print"/>
          <a:srcRect r="51266" b="6954"/>
          <a:stretch>
            <a:fillRect/>
          </a:stretch>
        </p:blipFill>
        <p:spPr bwMode="auto">
          <a:xfrm>
            <a:off x="4884593" y="1192356"/>
            <a:ext cx="2827770" cy="4475121"/>
          </a:xfrm>
          <a:prstGeom prst="rect">
            <a:avLst/>
          </a:prstGeom>
          <a:noFill/>
        </p:spPr>
      </p:pic>
      <p:sp>
        <p:nvSpPr>
          <p:cNvPr id="8" name="TextBox 7"/>
          <p:cNvSpPr txBox="1"/>
          <p:nvPr/>
        </p:nvSpPr>
        <p:spPr>
          <a:xfrm>
            <a:off x="1376218" y="3537527"/>
            <a:ext cx="3398982" cy="646331"/>
          </a:xfrm>
          <a:prstGeom prst="rect">
            <a:avLst/>
          </a:prstGeom>
          <a:noFill/>
        </p:spPr>
        <p:txBody>
          <a:bodyPr wrap="square" rtlCol="0">
            <a:spAutoFit/>
          </a:bodyPr>
          <a:lstStyle/>
          <a:p>
            <a:pPr algn="ctr"/>
            <a:r>
              <a:rPr lang="en-US" dirty="0">
                <a:solidFill>
                  <a:srgbClr val="FFFF00"/>
                </a:solidFill>
              </a:rPr>
              <a:t>Jesus Christ ate the Last Supper with His disciples</a:t>
            </a:r>
          </a:p>
        </p:txBody>
      </p:sp>
      <p:sp>
        <p:nvSpPr>
          <p:cNvPr id="9" name="TextBox 8"/>
          <p:cNvSpPr txBox="1"/>
          <p:nvPr/>
        </p:nvSpPr>
        <p:spPr>
          <a:xfrm>
            <a:off x="1427019" y="4539672"/>
            <a:ext cx="3398982" cy="646331"/>
          </a:xfrm>
          <a:prstGeom prst="rect">
            <a:avLst/>
          </a:prstGeom>
          <a:noFill/>
        </p:spPr>
        <p:txBody>
          <a:bodyPr wrap="square" rtlCol="0">
            <a:spAutoFit/>
          </a:bodyPr>
          <a:lstStyle/>
          <a:p>
            <a:pPr algn="ctr"/>
            <a:r>
              <a:rPr lang="en-US" dirty="0">
                <a:solidFill>
                  <a:srgbClr val="FFFF00"/>
                </a:solidFill>
              </a:rPr>
              <a:t>Jesus Christ instituted the sacrament</a:t>
            </a:r>
          </a:p>
        </p:txBody>
      </p:sp>
      <p:sp>
        <p:nvSpPr>
          <p:cNvPr id="10" name="TextBox 9"/>
          <p:cNvSpPr txBox="1"/>
          <p:nvPr/>
        </p:nvSpPr>
        <p:spPr>
          <a:xfrm>
            <a:off x="7910945" y="2997200"/>
            <a:ext cx="3398982" cy="646331"/>
          </a:xfrm>
          <a:prstGeom prst="rect">
            <a:avLst/>
          </a:prstGeom>
          <a:noFill/>
        </p:spPr>
        <p:txBody>
          <a:bodyPr wrap="square" rtlCol="0">
            <a:spAutoFit/>
          </a:bodyPr>
          <a:lstStyle/>
          <a:p>
            <a:pPr algn="ctr"/>
            <a:r>
              <a:rPr lang="en-US" dirty="0">
                <a:solidFill>
                  <a:srgbClr val="FFFF00"/>
                </a:solidFill>
              </a:rPr>
              <a:t>The Savior suffered in Gethsemane</a:t>
            </a:r>
          </a:p>
        </p:txBody>
      </p:sp>
      <p:sp>
        <p:nvSpPr>
          <p:cNvPr id="11" name="TextBox 10"/>
          <p:cNvSpPr txBox="1"/>
          <p:nvPr/>
        </p:nvSpPr>
        <p:spPr>
          <a:xfrm>
            <a:off x="7763163" y="4465782"/>
            <a:ext cx="3398982" cy="923330"/>
          </a:xfrm>
          <a:prstGeom prst="rect">
            <a:avLst/>
          </a:prstGeom>
          <a:noFill/>
        </p:spPr>
        <p:txBody>
          <a:bodyPr wrap="square" rtlCol="0">
            <a:spAutoFit/>
          </a:bodyPr>
          <a:lstStyle/>
          <a:p>
            <a:pPr algn="ctr"/>
            <a:r>
              <a:rPr lang="en-US" dirty="0">
                <a:solidFill>
                  <a:srgbClr val="FFFF00"/>
                </a:solidFill>
              </a:rPr>
              <a:t>Jesus Christ was  betrayed, arrested, and tried before Caiaphas</a:t>
            </a:r>
          </a:p>
        </p:txBody>
      </p:sp>
      <p:cxnSp>
        <p:nvCxnSpPr>
          <p:cNvPr id="14" name="Straight Arrow Connector 13"/>
          <p:cNvCxnSpPr/>
          <p:nvPr/>
        </p:nvCxnSpPr>
        <p:spPr>
          <a:xfrm>
            <a:off x="4036291" y="4017818"/>
            <a:ext cx="1911927" cy="49876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368800" y="4525818"/>
            <a:ext cx="1542473" cy="27709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7564583" y="3177310"/>
            <a:ext cx="1015999" cy="923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6156038" y="4410365"/>
            <a:ext cx="2461489" cy="7065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367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eelgrafix.com/data_images/out/3/758340-brown-wallpaper.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646545" y="1108363"/>
            <a:ext cx="5033819" cy="1200329"/>
          </a:xfrm>
          <a:prstGeom prst="rect">
            <a:avLst/>
          </a:prstGeom>
          <a:noFill/>
        </p:spPr>
        <p:txBody>
          <a:bodyPr wrap="square" rtlCol="0">
            <a:spAutoFit/>
          </a:bodyPr>
          <a:lstStyle/>
          <a:p>
            <a:r>
              <a:rPr lang="en-US" dirty="0">
                <a:solidFill>
                  <a:schemeClr val="bg1"/>
                </a:solidFill>
              </a:rPr>
              <a:t>As the Feast of the Passover approached, the Savior knew that His betrayal and Crucifixion were near, and He prophesied to His disciples that these things would occur during the feast time. </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ok Antiqua" pitchFamily="18" charset="0"/>
              </a:rPr>
              <a:t>After 2 Days Is the Feast</a:t>
            </a:r>
          </a:p>
        </p:txBody>
      </p:sp>
      <p:sp>
        <p:nvSpPr>
          <p:cNvPr id="9" name="Rectangle 8"/>
          <p:cNvSpPr/>
          <p:nvPr/>
        </p:nvSpPr>
        <p:spPr>
          <a:xfrm>
            <a:off x="0" y="6550223"/>
            <a:ext cx="1402628" cy="307777"/>
          </a:xfrm>
          <a:prstGeom prst="rect">
            <a:avLst/>
          </a:prstGeom>
        </p:spPr>
        <p:txBody>
          <a:bodyPr wrap="none">
            <a:spAutoFit/>
          </a:bodyPr>
          <a:lstStyle/>
          <a:p>
            <a:r>
              <a:rPr lang="en-US" sz="1400" dirty="0">
                <a:solidFill>
                  <a:schemeClr val="bg1"/>
                </a:solidFill>
              </a:rPr>
              <a:t> Matthew 26:1-5</a:t>
            </a:r>
          </a:p>
        </p:txBody>
      </p:sp>
      <p:sp>
        <p:nvSpPr>
          <p:cNvPr id="10" name="Rectangle 9"/>
          <p:cNvSpPr/>
          <p:nvPr/>
        </p:nvSpPr>
        <p:spPr>
          <a:xfrm>
            <a:off x="5110752" y="2269982"/>
            <a:ext cx="6751782" cy="923330"/>
          </a:xfrm>
          <a:prstGeom prst="rect">
            <a:avLst/>
          </a:prstGeom>
        </p:spPr>
        <p:txBody>
          <a:bodyPr wrap="square">
            <a:spAutoFit/>
          </a:bodyPr>
          <a:lstStyle/>
          <a:p>
            <a:r>
              <a:rPr lang="en-US" dirty="0">
                <a:solidFill>
                  <a:schemeClr val="bg1"/>
                </a:solidFill>
              </a:rPr>
              <a:t>The chief priests and scribes gathered together at the palace of Caiaphas, the high priest, to consult about how they could take Jesus and kill Him without creating an uproar among the people.</a:t>
            </a:r>
          </a:p>
        </p:txBody>
      </p:sp>
      <p:sp>
        <p:nvSpPr>
          <p:cNvPr id="13" name="Rectangle 12"/>
          <p:cNvSpPr/>
          <p:nvPr/>
        </p:nvSpPr>
        <p:spPr>
          <a:xfrm>
            <a:off x="563418" y="4786991"/>
            <a:ext cx="5514653" cy="1754326"/>
          </a:xfrm>
          <a:prstGeom prst="rect">
            <a:avLst/>
          </a:prstGeom>
        </p:spPr>
        <p:txBody>
          <a:bodyPr wrap="square">
            <a:spAutoFit/>
          </a:bodyPr>
          <a:lstStyle/>
          <a:p>
            <a:r>
              <a:rPr lang="en-US" dirty="0">
                <a:solidFill>
                  <a:schemeClr val="bg1"/>
                </a:solidFill>
              </a:rPr>
              <a:t>The chief priests and elders represented the religious and lay leadership of the great Jerusalem Sanhedrin. They knew that many people admired Jesus Christ, and they were concerned that if they tried to take Jesus when there were so many pilgrims in Jerusalem for the holidays, there would be riots.</a:t>
            </a:r>
          </a:p>
        </p:txBody>
      </p:sp>
      <p:pic>
        <p:nvPicPr>
          <p:cNvPr id="20482" name="Picture 2" descr="https://i2.wp.com/evanerichards.com/wp-content/gallery/the-passion-of-the-christ/passion010.jpg"/>
          <p:cNvPicPr>
            <a:picLocks noChangeAspect="1" noChangeArrowheads="1"/>
          </p:cNvPicPr>
          <p:nvPr/>
        </p:nvPicPr>
        <p:blipFill>
          <a:blip r:embed="rId3" cstate="print"/>
          <a:srcRect/>
          <a:stretch>
            <a:fillRect/>
          </a:stretch>
        </p:blipFill>
        <p:spPr bwMode="auto">
          <a:xfrm>
            <a:off x="5862917" y="3700632"/>
            <a:ext cx="5724559" cy="2361381"/>
          </a:xfrm>
          <a:prstGeom prst="rect">
            <a:avLst/>
          </a:prstGeom>
          <a:noFill/>
        </p:spPr>
      </p:pic>
      <p:pic>
        <p:nvPicPr>
          <p:cNvPr id="15" name="Picture 14" descr="Feasts-Bg.jpg"/>
          <p:cNvPicPr>
            <a:picLocks noChangeAspect="1"/>
          </p:cNvPicPr>
          <p:nvPr/>
        </p:nvPicPr>
        <p:blipFill>
          <a:blip r:embed="rId4" cstate="print"/>
          <a:stretch>
            <a:fillRect/>
          </a:stretch>
        </p:blipFill>
        <p:spPr>
          <a:xfrm>
            <a:off x="1431635" y="2455573"/>
            <a:ext cx="2847109" cy="2227863"/>
          </a:xfrm>
          <a:prstGeom prst="rect">
            <a:avLst/>
          </a:prstGeom>
        </p:spPr>
      </p:pic>
      <p:sp>
        <p:nvSpPr>
          <p:cNvPr id="16" name="Donut 15"/>
          <p:cNvSpPr/>
          <p:nvPr/>
        </p:nvSpPr>
        <p:spPr>
          <a:xfrm>
            <a:off x="2641600" y="2309091"/>
            <a:ext cx="748146" cy="600363"/>
          </a:xfrm>
          <a:prstGeom prst="donut">
            <a:avLst>
              <a:gd name="adj" fmla="val 941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p:cNvSpPr/>
          <p:nvPr/>
        </p:nvSpPr>
        <p:spPr>
          <a:xfrm>
            <a:off x="11806958" y="6550223"/>
            <a:ext cx="385042" cy="307777"/>
          </a:xfrm>
          <a:prstGeom prst="rect">
            <a:avLst/>
          </a:prstGeom>
        </p:spPr>
        <p:txBody>
          <a:bodyPr wrap="none">
            <a:spAutoFit/>
          </a:bodyPr>
          <a:lstStyle/>
          <a:p>
            <a:r>
              <a:rPr lang="en-US" sz="1400" dirty="0">
                <a:solidFill>
                  <a:schemeClr val="bg1"/>
                </a:solidFill>
              </a:rPr>
              <a:t>(1)</a:t>
            </a:r>
          </a:p>
        </p:txBody>
      </p:sp>
    </p:spTree>
    <p:extLst>
      <p:ext uri="{BB962C8B-B14F-4D97-AF65-F5344CB8AC3E}">
        <p14:creationId xmlns:p14="http://schemas.microsoft.com/office/powerpoint/2010/main" val="235881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feelgrafix.com/data_images/out/3/758340-brown-wallpaper.jpg">
            <a:extLst>
              <a:ext uri="{FF2B5EF4-FFF2-40B4-BE49-F238E27FC236}">
                <a16:creationId xmlns:a16="http://schemas.microsoft.com/office/drawing/2014/main" id="{3F280EA4-8904-9992-8A64-2C71A04CFC3D}"/>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ok Antiqua" panose="02040602050305030304" pitchFamily="18" charset="0"/>
              </a:rPr>
              <a:t>Large Upper Room</a:t>
            </a:r>
          </a:p>
        </p:txBody>
      </p:sp>
      <p:sp>
        <p:nvSpPr>
          <p:cNvPr id="6" name="Rectangle 5"/>
          <p:cNvSpPr/>
          <p:nvPr/>
        </p:nvSpPr>
        <p:spPr>
          <a:xfrm>
            <a:off x="6675403" y="2263584"/>
            <a:ext cx="4733366" cy="2677656"/>
          </a:xfrm>
          <a:prstGeom prst="rect">
            <a:avLst/>
          </a:prstGeom>
        </p:spPr>
        <p:txBody>
          <a:bodyPr wrap="square">
            <a:spAutoFit/>
          </a:bodyPr>
          <a:lstStyle/>
          <a:p>
            <a:r>
              <a:rPr lang="en-US" sz="2400" b="1" dirty="0">
                <a:solidFill>
                  <a:schemeClr val="bg1"/>
                </a:solidFill>
              </a:rPr>
              <a:t>In cities of ancient Israel, upper rooms of houses were the choicest rooms because they were above the crowds of the city streets and provided privacy—an appropriate setting for the sacred events of the Last Supper.</a:t>
            </a:r>
          </a:p>
        </p:txBody>
      </p:sp>
      <p:sp>
        <p:nvSpPr>
          <p:cNvPr id="72" name="Rectangle 71"/>
          <p:cNvSpPr/>
          <p:nvPr/>
        </p:nvSpPr>
        <p:spPr>
          <a:xfrm>
            <a:off x="0" y="6550223"/>
            <a:ext cx="4553528" cy="307777"/>
          </a:xfrm>
          <a:prstGeom prst="rect">
            <a:avLst/>
          </a:prstGeom>
        </p:spPr>
        <p:txBody>
          <a:bodyPr wrap="square">
            <a:spAutoFit/>
          </a:bodyPr>
          <a:lstStyle/>
          <a:p>
            <a:r>
              <a:rPr lang="en-US" sz="1400" dirty="0">
                <a:solidFill>
                  <a:schemeClr val="bg1"/>
                </a:solidFill>
              </a:rPr>
              <a:t>Mark 14:15, 17-25</a:t>
            </a:r>
          </a:p>
        </p:txBody>
      </p:sp>
      <p:sp>
        <p:nvSpPr>
          <p:cNvPr id="99" name="TextBox 98"/>
          <p:cNvSpPr txBox="1"/>
          <p:nvPr/>
        </p:nvSpPr>
        <p:spPr>
          <a:xfrm>
            <a:off x="11545455" y="6488668"/>
            <a:ext cx="646545" cy="369332"/>
          </a:xfrm>
          <a:prstGeom prst="rect">
            <a:avLst/>
          </a:prstGeom>
          <a:noFill/>
        </p:spPr>
        <p:txBody>
          <a:bodyPr wrap="square" rtlCol="0">
            <a:spAutoFit/>
          </a:bodyPr>
          <a:lstStyle/>
          <a:p>
            <a:pPr algn="r"/>
            <a:r>
              <a:rPr lang="en-US" dirty="0"/>
              <a:t>(1)</a:t>
            </a:r>
          </a:p>
        </p:txBody>
      </p:sp>
      <p:grpSp>
        <p:nvGrpSpPr>
          <p:cNvPr id="93" name="Group 92"/>
          <p:cNvGrpSpPr/>
          <p:nvPr/>
        </p:nvGrpSpPr>
        <p:grpSpPr>
          <a:xfrm>
            <a:off x="560267" y="1312487"/>
            <a:ext cx="5884953" cy="4455275"/>
            <a:chOff x="553608" y="1312488"/>
            <a:chExt cx="4912690" cy="3719212"/>
          </a:xfrm>
        </p:grpSpPr>
        <p:pic>
          <p:nvPicPr>
            <p:cNvPr id="37890" name="Picture 2" descr="Jerusalem scene"/>
            <p:cNvPicPr>
              <a:picLocks noChangeAspect="1" noChangeArrowheads="1"/>
            </p:cNvPicPr>
            <p:nvPr/>
          </p:nvPicPr>
          <p:blipFill>
            <a:blip r:embed="rId3" cstate="print"/>
            <a:srcRect/>
            <a:stretch>
              <a:fillRect/>
            </a:stretch>
          </p:blipFill>
          <p:spPr bwMode="auto">
            <a:xfrm>
              <a:off x="553608" y="1312488"/>
              <a:ext cx="4912690" cy="3679060"/>
            </a:xfrm>
            <a:prstGeom prst="rect">
              <a:avLst/>
            </a:prstGeom>
            <a:noFill/>
          </p:spPr>
        </p:pic>
        <p:sp>
          <p:nvSpPr>
            <p:cNvPr id="47" name="Rectangle 46"/>
            <p:cNvSpPr/>
            <p:nvPr/>
          </p:nvSpPr>
          <p:spPr>
            <a:xfrm>
              <a:off x="553608" y="4754701"/>
              <a:ext cx="2298550" cy="276999"/>
            </a:xfrm>
            <a:prstGeom prst="rect">
              <a:avLst/>
            </a:prstGeom>
          </p:spPr>
          <p:txBody>
            <a:bodyPr wrap="square">
              <a:spAutoFit/>
            </a:bodyPr>
            <a:lstStyle/>
            <a:p>
              <a:r>
                <a:rPr lang="en-US" sz="1200" dirty="0">
                  <a:solidFill>
                    <a:schemeClr val="bg1"/>
                  </a:solidFill>
                </a:rPr>
                <a:t>Al Rounds</a:t>
              </a:r>
              <a:r>
                <a:rPr lang="en-US" sz="1200" b="1" dirty="0">
                  <a:solidFill>
                    <a:schemeClr val="bg1"/>
                  </a:solidFill>
                </a:rPr>
                <a:t> </a:t>
              </a:r>
            </a:p>
          </p:txBody>
        </p:sp>
      </p:grpSp>
      <p:sp>
        <p:nvSpPr>
          <p:cNvPr id="100" name="Rectangle 99"/>
          <p:cNvSpPr/>
          <p:nvPr/>
        </p:nvSpPr>
        <p:spPr>
          <a:xfrm>
            <a:off x="5535733" y="5719226"/>
            <a:ext cx="6096000" cy="830997"/>
          </a:xfrm>
          <a:prstGeom prst="rect">
            <a:avLst/>
          </a:prstGeom>
        </p:spPr>
        <p:txBody>
          <a:bodyPr>
            <a:spAutoFit/>
          </a:bodyPr>
          <a:lstStyle/>
          <a:p>
            <a:r>
              <a:rPr lang="en-US" sz="2400" b="1" dirty="0">
                <a:solidFill>
                  <a:schemeClr val="bg1"/>
                </a:solidFill>
              </a:rPr>
              <a:t>The Last Supper and the symbolism associated with the emblems of the sacrament.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eelgrafix.com/data_images/out/3/758340-brown-wallpaper.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711199" y="1246909"/>
            <a:ext cx="4525819" cy="1200329"/>
          </a:xfrm>
          <a:prstGeom prst="rect">
            <a:avLst/>
          </a:prstGeom>
          <a:noFill/>
        </p:spPr>
        <p:txBody>
          <a:bodyPr wrap="square" rtlCol="0">
            <a:spAutoFit/>
          </a:bodyPr>
          <a:lstStyle/>
          <a:p>
            <a:r>
              <a:rPr lang="en-US" dirty="0">
                <a:solidFill>
                  <a:schemeClr val="bg1"/>
                </a:solidFill>
              </a:rPr>
              <a:t>The Passover was instituted in Moses’ time to remind the children of Israel that the destroying angel passed over their houses and slew the firstborn children in Egypt. </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ok Antiqua" pitchFamily="18" charset="0"/>
              </a:rPr>
              <a:t>Passover</a:t>
            </a:r>
          </a:p>
        </p:txBody>
      </p:sp>
      <p:grpSp>
        <p:nvGrpSpPr>
          <p:cNvPr id="8" name="Group 7"/>
          <p:cNvGrpSpPr/>
          <p:nvPr/>
        </p:nvGrpSpPr>
        <p:grpSpPr>
          <a:xfrm>
            <a:off x="6032862" y="879765"/>
            <a:ext cx="4893755" cy="3470564"/>
            <a:chOff x="6023626" y="611910"/>
            <a:chExt cx="4893755" cy="3470564"/>
          </a:xfrm>
        </p:grpSpPr>
        <p:pic>
          <p:nvPicPr>
            <p:cNvPr id="30722" name="Picture 2" descr="http://biblesearchers.typepad.com/.a/6a0120a610bec4970c0120a95e60ca970b-pi"/>
            <p:cNvPicPr>
              <a:picLocks noChangeAspect="1" noChangeArrowheads="1"/>
            </p:cNvPicPr>
            <p:nvPr/>
          </p:nvPicPr>
          <p:blipFill>
            <a:blip r:embed="rId3" cstate="print"/>
            <a:srcRect/>
            <a:stretch>
              <a:fillRect/>
            </a:stretch>
          </p:blipFill>
          <p:spPr bwMode="auto">
            <a:xfrm>
              <a:off x="6648738" y="1028267"/>
              <a:ext cx="4029075" cy="2657476"/>
            </a:xfrm>
            <a:prstGeom prst="rect">
              <a:avLst/>
            </a:prstGeom>
            <a:noFill/>
          </p:spPr>
        </p:pic>
        <p:pic>
          <p:nvPicPr>
            <p:cNvPr id="7" name="Picture 8" descr="http://framefinders.com/wp-content/uploads/2012/12/12-055B-1-670x58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3626" y="611910"/>
              <a:ext cx="4893755" cy="347056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0" y="6550223"/>
            <a:ext cx="2241319" cy="307777"/>
          </a:xfrm>
          <a:prstGeom prst="rect">
            <a:avLst/>
          </a:prstGeom>
        </p:spPr>
        <p:txBody>
          <a:bodyPr wrap="none">
            <a:spAutoFit/>
          </a:bodyPr>
          <a:lstStyle/>
          <a:p>
            <a:r>
              <a:rPr lang="en-US" sz="1400" dirty="0">
                <a:solidFill>
                  <a:schemeClr val="bg1"/>
                </a:solidFill>
              </a:rPr>
              <a:t> Exodus 12:21–28; 13:14–15</a:t>
            </a:r>
          </a:p>
        </p:txBody>
      </p:sp>
      <p:sp>
        <p:nvSpPr>
          <p:cNvPr id="10" name="Rectangle 9"/>
          <p:cNvSpPr/>
          <p:nvPr/>
        </p:nvSpPr>
        <p:spPr>
          <a:xfrm>
            <a:off x="5107709" y="4860836"/>
            <a:ext cx="6096000" cy="1200329"/>
          </a:xfrm>
          <a:prstGeom prst="rect">
            <a:avLst/>
          </a:prstGeom>
        </p:spPr>
        <p:txBody>
          <a:bodyPr>
            <a:spAutoFit/>
          </a:bodyPr>
          <a:lstStyle/>
          <a:p>
            <a:r>
              <a:rPr lang="en-US" dirty="0">
                <a:solidFill>
                  <a:schemeClr val="bg1"/>
                </a:solidFill>
              </a:rPr>
              <a:t>As part of the Passover, the Israelites sacrificed a lamb and sprinkled its blood over their doorposts. This lamb symbolized the coming Messiah, whose atoning sacrifice would save mankind from death and sin. </a:t>
            </a:r>
          </a:p>
        </p:txBody>
      </p:sp>
      <p:grpSp>
        <p:nvGrpSpPr>
          <p:cNvPr id="13" name="Group 12"/>
          <p:cNvGrpSpPr/>
          <p:nvPr/>
        </p:nvGrpSpPr>
        <p:grpSpPr>
          <a:xfrm>
            <a:off x="845758" y="3085577"/>
            <a:ext cx="3722255" cy="3055971"/>
            <a:chOff x="1898704" y="2669941"/>
            <a:chExt cx="3722255" cy="3055971"/>
          </a:xfrm>
        </p:grpSpPr>
        <p:pic>
          <p:nvPicPr>
            <p:cNvPr id="30726" name="Picture 6" descr="https://pristineauction.s3.amazonaws.com/r0/23/main_2.jpg"/>
            <p:cNvPicPr>
              <a:picLocks noChangeAspect="1" noChangeArrowheads="1"/>
            </p:cNvPicPr>
            <p:nvPr/>
          </p:nvPicPr>
          <p:blipFill>
            <a:blip r:embed="rId5" cstate="print"/>
            <a:srcRect/>
            <a:stretch>
              <a:fillRect/>
            </a:stretch>
          </p:blipFill>
          <p:spPr bwMode="auto">
            <a:xfrm rot="5400000">
              <a:off x="2231846" y="2336799"/>
              <a:ext cx="3055971" cy="3722255"/>
            </a:xfrm>
            <a:prstGeom prst="rect">
              <a:avLst/>
            </a:prstGeom>
            <a:noFill/>
          </p:spPr>
        </p:pic>
        <p:pic>
          <p:nvPicPr>
            <p:cNvPr id="30724" name="Picture 4" descr="https://s-media-cache-ak0.pinimg.com/236x/59/27/93/5927936d091ae0155abeea431c8102da.jpg"/>
            <p:cNvPicPr>
              <a:picLocks noChangeAspect="1" noChangeArrowheads="1"/>
            </p:cNvPicPr>
            <p:nvPr/>
          </p:nvPicPr>
          <p:blipFill>
            <a:blip r:embed="rId6" cstate="print"/>
            <a:srcRect t="21783" r="-732"/>
            <a:stretch>
              <a:fillRect/>
            </a:stretch>
          </p:blipFill>
          <p:spPr bwMode="auto">
            <a:xfrm>
              <a:off x="2613891" y="3278908"/>
              <a:ext cx="2318327" cy="1810327"/>
            </a:xfrm>
            <a:prstGeom prst="rect">
              <a:avLst/>
            </a:prstGeom>
            <a:noFill/>
          </p:spPr>
        </p:pic>
      </p:grpSp>
    </p:spTree>
    <p:extLst>
      <p:ext uri="{BB962C8B-B14F-4D97-AF65-F5344CB8AC3E}">
        <p14:creationId xmlns:p14="http://schemas.microsoft.com/office/powerpoint/2010/main" val="32302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Image result for light blue background">
            <a:extLst>
              <a:ext uri="{FF2B5EF4-FFF2-40B4-BE49-F238E27FC236}">
                <a16:creationId xmlns:a16="http://schemas.microsoft.com/office/drawing/2014/main" id="{B79B9923-019D-1556-74A1-63F8CB339E90}"/>
              </a:ext>
            </a:extLst>
          </p:cNvPr>
          <p:cNvPicPr>
            <a:picLocks noChangeAspect="1" noChangeArrowheads="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t="33613"/>
          <a:stretch/>
        </p:blipFill>
        <p:spPr bwMode="auto">
          <a:xfrm>
            <a:off x="0" y="0"/>
            <a:ext cx="12192000" cy="6868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ok Antiqua" panose="02040602050305030304" pitchFamily="18" charset="0"/>
              </a:rPr>
              <a:t>Anointing With Spikenard</a:t>
            </a:r>
          </a:p>
        </p:txBody>
      </p:sp>
      <p:sp>
        <p:nvSpPr>
          <p:cNvPr id="6" name="Rectangle 5"/>
          <p:cNvSpPr/>
          <p:nvPr/>
        </p:nvSpPr>
        <p:spPr>
          <a:xfrm>
            <a:off x="272527" y="1061882"/>
            <a:ext cx="6096000" cy="707886"/>
          </a:xfrm>
          <a:prstGeom prst="rect">
            <a:avLst/>
          </a:prstGeom>
        </p:spPr>
        <p:txBody>
          <a:bodyPr>
            <a:spAutoFit/>
          </a:bodyPr>
          <a:lstStyle/>
          <a:p>
            <a:r>
              <a:rPr lang="en-US" sz="2000" b="1" dirty="0">
                <a:solidFill>
                  <a:schemeClr val="bg1"/>
                </a:solidFill>
              </a:rPr>
              <a:t>John identified the woman who anointed Jesus as Mary, the sister of Martha and Lazarus.</a:t>
            </a:r>
          </a:p>
        </p:txBody>
      </p:sp>
      <p:grpSp>
        <p:nvGrpSpPr>
          <p:cNvPr id="7" name="Group 103"/>
          <p:cNvGrpSpPr/>
          <p:nvPr/>
        </p:nvGrpSpPr>
        <p:grpSpPr>
          <a:xfrm>
            <a:off x="6077769" y="1090109"/>
            <a:ext cx="1384793" cy="2255520"/>
            <a:chOff x="4343400" y="304800"/>
            <a:chExt cx="2680788" cy="4366407"/>
          </a:xfrm>
        </p:grpSpPr>
        <p:sp>
          <p:nvSpPr>
            <p:cNvPr id="8" name="Oval 7"/>
            <p:cNvSpPr/>
            <p:nvPr/>
          </p:nvSpPr>
          <p:spPr>
            <a:xfrm rot="1569803" flipH="1">
              <a:off x="5162862" y="3954374"/>
              <a:ext cx="475794" cy="716833"/>
            </a:xfrm>
            <a:prstGeom prst="ellipse">
              <a:avLst/>
            </a:prstGeom>
            <a:solidFill>
              <a:srgbClr val="ECD26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9465854" flipH="1">
              <a:off x="5772461" y="3954373"/>
              <a:ext cx="475794" cy="716833"/>
            </a:xfrm>
            <a:prstGeom prst="ellipse">
              <a:avLst/>
            </a:prstGeom>
            <a:solidFill>
              <a:srgbClr val="ECD26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flipH="1">
              <a:off x="4997886" y="657487"/>
              <a:ext cx="1369123" cy="1757452"/>
            </a:xfrm>
            <a:prstGeom prst="ellipse">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rot="20548178" flipH="1">
              <a:off x="5474207" y="1716291"/>
              <a:ext cx="1259714" cy="1288123"/>
            </a:xfrm>
            <a:prstGeom prst="trapezoid">
              <a:avLst>
                <a:gd name="adj" fmla="val 34231"/>
              </a:avLst>
            </a:prstGeom>
            <a:solidFill>
              <a:srgbClr val="C98257"/>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flipH="1">
              <a:off x="4592409" y="2653107"/>
              <a:ext cx="629856" cy="468408"/>
            </a:xfrm>
            <a:prstGeom prst="ellipse">
              <a:avLst/>
            </a:prstGeom>
            <a:solidFill>
              <a:schemeClr val="accent6">
                <a:lumMod val="40000"/>
                <a:lumOff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flipH="1">
              <a:off x="6230037" y="2536006"/>
              <a:ext cx="629856" cy="585510"/>
            </a:xfrm>
            <a:prstGeom prst="ellipse">
              <a:avLst/>
            </a:prstGeom>
            <a:solidFill>
              <a:schemeClr val="accent6">
                <a:lumMod val="40000"/>
                <a:lumOff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2113573">
              <a:off x="4794856" y="1736425"/>
              <a:ext cx="1184185" cy="1148670"/>
            </a:xfrm>
            <a:prstGeom prst="trapezoid">
              <a:avLst>
                <a:gd name="adj" fmla="val 34231"/>
              </a:avLst>
            </a:prstGeom>
            <a:solidFill>
              <a:srgbClr val="C98257"/>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flipH="1">
              <a:off x="4888355" y="1599189"/>
              <a:ext cx="1593624" cy="2744211"/>
            </a:xfrm>
            <a:prstGeom prst="triangl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p:cNvSpPr/>
            <p:nvPr/>
          </p:nvSpPr>
          <p:spPr>
            <a:xfrm flipH="1">
              <a:off x="4614531" y="1010174"/>
              <a:ext cx="766709" cy="1822216"/>
            </a:xfrm>
            <a:prstGeom prst="cloud">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p:cNvSpPr/>
            <p:nvPr/>
          </p:nvSpPr>
          <p:spPr>
            <a:xfrm rot="626040" flipH="1">
              <a:off x="6010721" y="1109100"/>
              <a:ext cx="507459" cy="1668846"/>
            </a:xfrm>
            <a:prstGeom prst="cloud">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flipH="1">
              <a:off x="5544636" y="1691457"/>
              <a:ext cx="273825" cy="4636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flipH="1">
              <a:off x="5096294" y="428168"/>
              <a:ext cx="1133743" cy="152232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3097194" flipH="1">
              <a:off x="5469808" y="422362"/>
              <a:ext cx="1034188" cy="645653"/>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8981421" flipH="1">
              <a:off x="4839692" y="476790"/>
              <a:ext cx="1034188" cy="645653"/>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lock Arc 21"/>
            <p:cNvSpPr/>
            <p:nvPr/>
          </p:nvSpPr>
          <p:spPr>
            <a:xfrm flipH="1">
              <a:off x="4669296" y="304800"/>
              <a:ext cx="2026302" cy="1587091"/>
            </a:xfrm>
            <a:prstGeom prst="blockArc">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p:cNvSpPr/>
            <p:nvPr/>
          </p:nvSpPr>
          <p:spPr>
            <a:xfrm rot="17952657" flipH="1">
              <a:off x="5568188" y="2484281"/>
              <a:ext cx="846577" cy="544979"/>
            </a:xfrm>
            <a:prstGeom prst="ellips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4884799" flipH="1">
              <a:off x="4996059" y="2473959"/>
              <a:ext cx="846577" cy="544979"/>
            </a:xfrm>
            <a:prstGeom prst="ellips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4884799" flipH="1">
              <a:off x="5333026" y="2806802"/>
              <a:ext cx="556395" cy="3581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rot="14884799" flipH="1">
              <a:off x="5528206" y="2856979"/>
              <a:ext cx="524637" cy="3377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flipH="1">
              <a:off x="4343400" y="1031374"/>
              <a:ext cx="985769" cy="2249103"/>
            </a:xfrm>
            <a:prstGeom prst="trapezoid">
              <a:avLst>
                <a:gd name="adj" fmla="val 32650"/>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flipH="1">
              <a:off x="6038419" y="1068955"/>
              <a:ext cx="985769" cy="2190321"/>
            </a:xfrm>
            <a:prstGeom prst="trapezoid">
              <a:avLst>
                <a:gd name="adj" fmla="val 31557"/>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880435" flipH="1">
              <a:off x="4724061" y="716268"/>
              <a:ext cx="328590" cy="463617"/>
            </a:xfrm>
            <a:prstGeom prst="ellipse">
              <a:avLst/>
            </a:prstGeom>
            <a:solidFill>
              <a:srgbClr val="ECD26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20218568" flipH="1">
              <a:off x="6350392" y="766774"/>
              <a:ext cx="328590" cy="463617"/>
            </a:xfrm>
            <a:prstGeom prst="ellipse">
              <a:avLst/>
            </a:prstGeom>
            <a:solidFill>
              <a:srgbClr val="ECD26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71"/>
            <p:cNvGrpSpPr/>
            <p:nvPr/>
          </p:nvGrpSpPr>
          <p:grpSpPr>
            <a:xfrm>
              <a:off x="4876800" y="3886200"/>
              <a:ext cx="1524000" cy="453844"/>
              <a:chOff x="0" y="4648200"/>
              <a:chExt cx="3986134" cy="1541489"/>
            </a:xfrm>
          </p:grpSpPr>
          <p:grpSp>
            <p:nvGrpSpPr>
              <p:cNvPr id="32" name="Group 138"/>
              <p:cNvGrpSpPr/>
              <p:nvPr/>
            </p:nvGrpSpPr>
            <p:grpSpPr>
              <a:xfrm>
                <a:off x="0" y="4648200"/>
                <a:ext cx="1600200" cy="1524000"/>
                <a:chOff x="533400" y="4648200"/>
                <a:chExt cx="1905000" cy="1828800"/>
              </a:xfrm>
            </p:grpSpPr>
            <p:sp>
              <p:nvSpPr>
                <p:cNvPr id="43" name="Plus 42"/>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139"/>
              <p:cNvGrpSpPr/>
              <p:nvPr/>
            </p:nvGrpSpPr>
            <p:grpSpPr>
              <a:xfrm>
                <a:off x="1182973" y="4665689"/>
                <a:ext cx="1600200" cy="1524000"/>
                <a:chOff x="533400" y="4648200"/>
                <a:chExt cx="1905000" cy="1828800"/>
              </a:xfrm>
            </p:grpSpPr>
            <p:sp>
              <p:nvSpPr>
                <p:cNvPr id="39" name="Plus 38"/>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144"/>
              <p:cNvGrpSpPr/>
              <p:nvPr/>
            </p:nvGrpSpPr>
            <p:grpSpPr>
              <a:xfrm>
                <a:off x="2385934" y="4665689"/>
                <a:ext cx="1600200" cy="1524000"/>
                <a:chOff x="533400" y="4648200"/>
                <a:chExt cx="1905000" cy="1828800"/>
              </a:xfrm>
            </p:grpSpPr>
            <p:sp>
              <p:nvSpPr>
                <p:cNvPr id="35" name="Plus 34"/>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7" name="Rectangle 46"/>
          <p:cNvSpPr/>
          <p:nvPr/>
        </p:nvSpPr>
        <p:spPr>
          <a:xfrm>
            <a:off x="1219200" y="3204004"/>
            <a:ext cx="6096000" cy="1015663"/>
          </a:xfrm>
          <a:prstGeom prst="rect">
            <a:avLst/>
          </a:prstGeom>
        </p:spPr>
        <p:txBody>
          <a:bodyPr>
            <a:spAutoFit/>
          </a:bodyPr>
          <a:lstStyle/>
          <a:p>
            <a:r>
              <a:rPr lang="en-US" sz="2000" b="1" dirty="0">
                <a:solidFill>
                  <a:schemeClr val="bg1"/>
                </a:solidFill>
              </a:rPr>
              <a:t>The “alabaster box” was a jar containing “ointment of spikenard,” an aromatic ointment used as perfume and to anoint the dead. </a:t>
            </a:r>
          </a:p>
        </p:txBody>
      </p:sp>
      <p:grpSp>
        <p:nvGrpSpPr>
          <p:cNvPr id="58" name="Group 57"/>
          <p:cNvGrpSpPr/>
          <p:nvPr/>
        </p:nvGrpSpPr>
        <p:grpSpPr>
          <a:xfrm>
            <a:off x="8046720" y="3431689"/>
            <a:ext cx="1112883" cy="828540"/>
            <a:chOff x="5652247" y="5347447"/>
            <a:chExt cx="1936740" cy="1247192"/>
          </a:xfrm>
        </p:grpSpPr>
        <p:grpSp>
          <p:nvGrpSpPr>
            <p:cNvPr id="59" name="Group 32"/>
            <p:cNvGrpSpPr/>
            <p:nvPr/>
          </p:nvGrpSpPr>
          <p:grpSpPr>
            <a:xfrm rot="3950261">
              <a:off x="5943600" y="5056094"/>
              <a:ext cx="762000" cy="1344706"/>
              <a:chOff x="6248400" y="1828800"/>
              <a:chExt cx="1295400" cy="2286000"/>
            </a:xfrm>
          </p:grpSpPr>
          <p:sp>
            <p:nvSpPr>
              <p:cNvPr id="63" name="Rounded Rectangle 62"/>
              <p:cNvSpPr/>
              <p:nvPr/>
            </p:nvSpPr>
            <p:spPr>
              <a:xfrm>
                <a:off x="6629400" y="2057400"/>
                <a:ext cx="533400" cy="12192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6248400" y="2971800"/>
                <a:ext cx="1295400" cy="1143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10663" y="2704476"/>
                <a:ext cx="569626" cy="773243"/>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rot="10800000">
                <a:off x="6477000" y="1828800"/>
                <a:ext cx="838200" cy="304800"/>
              </a:xfrm>
              <a:prstGeom prst="trapezoi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6658132" y="1957466"/>
                <a:ext cx="462196" cy="336029"/>
              </a:xfrm>
              <a:prstGeom prst="ellipse">
                <a:avLst/>
              </a:prstGeom>
              <a:solidFill>
                <a:srgbClr val="FFC0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p:cNvSpPr/>
              <p:nvPr/>
            </p:nvSpPr>
            <p:spPr>
              <a:xfrm>
                <a:off x="6736830" y="2789420"/>
                <a:ext cx="304800" cy="609600"/>
              </a:xfrm>
              <a:prstGeom prst="diamond">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ardrop 59"/>
            <p:cNvSpPr/>
            <p:nvPr/>
          </p:nvSpPr>
          <p:spPr>
            <a:xfrm rot="17865031">
              <a:off x="7140395" y="5612649"/>
              <a:ext cx="293551" cy="298830"/>
            </a:xfrm>
            <a:prstGeom prst="teardrop">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ardrop 60"/>
            <p:cNvSpPr/>
            <p:nvPr/>
          </p:nvSpPr>
          <p:spPr>
            <a:xfrm rot="17865031">
              <a:off x="7292796" y="5993650"/>
              <a:ext cx="293551" cy="298830"/>
            </a:xfrm>
            <a:prstGeom prst="teardrop">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ardrop 61"/>
            <p:cNvSpPr/>
            <p:nvPr/>
          </p:nvSpPr>
          <p:spPr>
            <a:xfrm rot="17865031">
              <a:off x="7064196" y="6298449"/>
              <a:ext cx="293551" cy="298830"/>
            </a:xfrm>
            <a:prstGeom prst="teardrop">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Rectangle 68"/>
          <p:cNvSpPr/>
          <p:nvPr/>
        </p:nvSpPr>
        <p:spPr>
          <a:xfrm>
            <a:off x="4941346" y="4267661"/>
            <a:ext cx="6096000" cy="707886"/>
          </a:xfrm>
          <a:prstGeom prst="rect">
            <a:avLst/>
          </a:prstGeom>
        </p:spPr>
        <p:txBody>
          <a:bodyPr>
            <a:spAutoFit/>
          </a:bodyPr>
          <a:lstStyle/>
          <a:p>
            <a:r>
              <a:rPr lang="en-US" sz="2000" b="1" dirty="0">
                <a:solidFill>
                  <a:schemeClr val="bg1"/>
                </a:solidFill>
              </a:rPr>
              <a:t> By anointing Jesus while He was still alive, the woman acknowledged His impending death and burial. </a:t>
            </a:r>
          </a:p>
        </p:txBody>
      </p:sp>
      <p:sp>
        <p:nvSpPr>
          <p:cNvPr id="70" name="Rectangle 69"/>
          <p:cNvSpPr/>
          <p:nvPr/>
        </p:nvSpPr>
        <p:spPr>
          <a:xfrm>
            <a:off x="1510612" y="5309803"/>
            <a:ext cx="6499472" cy="400110"/>
          </a:xfrm>
          <a:prstGeom prst="rect">
            <a:avLst/>
          </a:prstGeom>
        </p:spPr>
        <p:txBody>
          <a:bodyPr wrap="none">
            <a:spAutoFit/>
          </a:bodyPr>
          <a:lstStyle/>
          <a:p>
            <a:r>
              <a:rPr lang="en-US" sz="2000" b="1" dirty="0">
                <a:solidFill>
                  <a:schemeClr val="bg1"/>
                </a:solidFill>
              </a:rPr>
              <a:t>“She is come </a:t>
            </a:r>
            <a:r>
              <a:rPr lang="en-US" sz="2000" b="1" dirty="0" err="1">
                <a:solidFill>
                  <a:schemeClr val="bg1"/>
                </a:solidFill>
              </a:rPr>
              <a:t>aforehand</a:t>
            </a:r>
            <a:r>
              <a:rPr lang="en-US" sz="2000" b="1" dirty="0">
                <a:solidFill>
                  <a:schemeClr val="bg1"/>
                </a:solidFill>
              </a:rPr>
              <a:t> to anoint my body to the burying,” </a:t>
            </a:r>
          </a:p>
        </p:txBody>
      </p:sp>
      <p:sp>
        <p:nvSpPr>
          <p:cNvPr id="71" name="Rectangle 70"/>
          <p:cNvSpPr/>
          <p:nvPr/>
        </p:nvSpPr>
        <p:spPr>
          <a:xfrm>
            <a:off x="5403923" y="5947204"/>
            <a:ext cx="6451003" cy="707886"/>
          </a:xfrm>
          <a:prstGeom prst="rect">
            <a:avLst/>
          </a:prstGeom>
        </p:spPr>
        <p:txBody>
          <a:bodyPr wrap="square">
            <a:spAutoFit/>
          </a:bodyPr>
          <a:lstStyle/>
          <a:p>
            <a:r>
              <a:rPr lang="en-US" sz="2000" b="1" dirty="0">
                <a:solidFill>
                  <a:schemeClr val="bg1"/>
                </a:solidFill>
              </a:rPr>
              <a:t>The ointment was very expensive, worth more than 300 </a:t>
            </a:r>
            <a:r>
              <a:rPr lang="en-US" sz="2000" b="1" i="1" dirty="0" err="1">
                <a:solidFill>
                  <a:schemeClr val="bg1"/>
                </a:solidFill>
              </a:rPr>
              <a:t>denarii</a:t>
            </a:r>
            <a:r>
              <a:rPr lang="en-US" sz="2000" b="1" dirty="0">
                <a:solidFill>
                  <a:schemeClr val="bg1"/>
                </a:solidFill>
              </a:rPr>
              <a:t>, or about a year’s wages for a common laborer.</a:t>
            </a:r>
          </a:p>
        </p:txBody>
      </p:sp>
      <p:sp>
        <p:nvSpPr>
          <p:cNvPr id="72" name="Rectangle 71"/>
          <p:cNvSpPr/>
          <p:nvPr/>
        </p:nvSpPr>
        <p:spPr>
          <a:xfrm>
            <a:off x="0" y="6550223"/>
            <a:ext cx="4553528" cy="307777"/>
          </a:xfrm>
          <a:prstGeom prst="rect">
            <a:avLst/>
          </a:prstGeom>
        </p:spPr>
        <p:txBody>
          <a:bodyPr wrap="square">
            <a:spAutoFit/>
          </a:bodyPr>
          <a:lstStyle/>
          <a:p>
            <a:r>
              <a:rPr lang="en-US" sz="1400" dirty="0">
                <a:solidFill>
                  <a:schemeClr val="bg1"/>
                </a:solidFill>
              </a:rPr>
              <a:t>Mark 14:3-9</a:t>
            </a:r>
          </a:p>
        </p:txBody>
      </p:sp>
      <p:grpSp>
        <p:nvGrpSpPr>
          <p:cNvPr id="73" name="Group 150"/>
          <p:cNvGrpSpPr/>
          <p:nvPr/>
        </p:nvGrpSpPr>
        <p:grpSpPr>
          <a:xfrm>
            <a:off x="4744122" y="5903499"/>
            <a:ext cx="615635" cy="615635"/>
            <a:chOff x="980303" y="4530811"/>
            <a:chExt cx="1977081" cy="1977081"/>
          </a:xfrm>
        </p:grpSpPr>
        <p:grpSp>
          <p:nvGrpSpPr>
            <p:cNvPr id="74" name="Group 151"/>
            <p:cNvGrpSpPr/>
            <p:nvPr/>
          </p:nvGrpSpPr>
          <p:grpSpPr>
            <a:xfrm>
              <a:off x="980303" y="4530811"/>
              <a:ext cx="1977081" cy="1977081"/>
              <a:chOff x="980303" y="4530811"/>
              <a:chExt cx="1977081" cy="1977081"/>
            </a:xfrm>
          </p:grpSpPr>
          <p:sp>
            <p:nvSpPr>
              <p:cNvPr id="87" name="Oval 86"/>
              <p:cNvSpPr/>
              <p:nvPr/>
            </p:nvSpPr>
            <p:spPr>
              <a:xfrm>
                <a:off x="980303" y="4530811"/>
                <a:ext cx="1977081" cy="1977081"/>
              </a:xfrm>
              <a:prstGeom prst="ellipse">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784482" y="5336945"/>
                <a:ext cx="337751" cy="337751"/>
              </a:xfrm>
              <a:prstGeom prst="ellipse">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Arrow 88"/>
              <p:cNvSpPr/>
              <p:nvPr/>
            </p:nvSpPr>
            <p:spPr>
              <a:xfrm rot="16200000">
                <a:off x="1665377" y="4823885"/>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ight Arrow 89"/>
              <p:cNvSpPr/>
              <p:nvPr/>
            </p:nvSpPr>
            <p:spPr>
              <a:xfrm rot="5400000" flipV="1">
                <a:off x="1680925" y="5954991"/>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ight Arrow 90"/>
              <p:cNvSpPr/>
              <p:nvPr/>
            </p:nvSpPr>
            <p:spPr>
              <a:xfrm>
                <a:off x="2227245" y="5400976"/>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ight Arrow 91"/>
              <p:cNvSpPr/>
              <p:nvPr/>
            </p:nvSpPr>
            <p:spPr>
              <a:xfrm rot="10800000">
                <a:off x="1100223" y="5400976"/>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3" name="Group 170"/>
              <p:cNvGrpSpPr/>
              <p:nvPr/>
            </p:nvGrpSpPr>
            <p:grpSpPr>
              <a:xfrm rot="3025735">
                <a:off x="1095967" y="4666179"/>
                <a:ext cx="1702271" cy="1671562"/>
                <a:chOff x="2989384" y="5076338"/>
                <a:chExt cx="1702271" cy="1671562"/>
              </a:xfrm>
            </p:grpSpPr>
            <p:sp>
              <p:nvSpPr>
                <p:cNvPr id="95" name="Right Arrow 94"/>
                <p:cNvSpPr/>
                <p:nvPr/>
              </p:nvSpPr>
              <p:spPr>
                <a:xfrm rot="16200000">
                  <a:off x="3541840" y="5243926"/>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ight Arrow 95"/>
                <p:cNvSpPr/>
                <p:nvPr/>
              </p:nvSpPr>
              <p:spPr>
                <a:xfrm rot="5400000" flipV="1">
                  <a:off x="3603778" y="6370624"/>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ight Arrow 96"/>
                <p:cNvSpPr/>
                <p:nvPr/>
              </p:nvSpPr>
              <p:spPr>
                <a:xfrm>
                  <a:off x="4146791" y="5781816"/>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ight Arrow 97"/>
                <p:cNvSpPr/>
                <p:nvPr/>
              </p:nvSpPr>
              <p:spPr>
                <a:xfrm rot="10800000">
                  <a:off x="2989384" y="5831514"/>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4" name="Donut 93"/>
              <p:cNvSpPr/>
              <p:nvPr/>
            </p:nvSpPr>
            <p:spPr>
              <a:xfrm>
                <a:off x="1035177" y="4588412"/>
                <a:ext cx="1857161" cy="1857161"/>
              </a:xfrm>
              <a:prstGeom prst="donut">
                <a:avLst>
                  <a:gd name="adj" fmla="val 1029"/>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85" name="TextBox 84"/>
            <p:cNvSpPr txBox="1"/>
            <p:nvPr/>
          </p:nvSpPr>
          <p:spPr>
            <a:xfrm rot="20049223">
              <a:off x="2051376" y="5831766"/>
              <a:ext cx="510746" cy="584775"/>
            </a:xfrm>
            <a:prstGeom prst="rect">
              <a:avLst/>
            </a:prstGeom>
            <a:noFill/>
          </p:spPr>
          <p:txBody>
            <a:bodyPr wrap="square" rtlCol="0">
              <a:spAutoFit/>
            </a:bodyPr>
            <a:lstStyle/>
            <a:p>
              <a:endParaRPr lang="en-US" sz="3200" dirty="0">
                <a:solidFill>
                  <a:schemeClr val="bg2">
                    <a:lumMod val="50000"/>
                  </a:schemeClr>
                </a:solidFill>
                <a:latin typeface="Comic Sans MS" panose="030F0702030302020204" pitchFamily="66" charset="0"/>
              </a:endParaRPr>
            </a:p>
          </p:txBody>
        </p:sp>
      </p:grpSp>
      <p:sp>
        <p:nvSpPr>
          <p:cNvPr id="99" name="TextBox 98"/>
          <p:cNvSpPr txBox="1"/>
          <p:nvPr/>
        </p:nvSpPr>
        <p:spPr>
          <a:xfrm>
            <a:off x="11545455" y="6488668"/>
            <a:ext cx="646545" cy="369332"/>
          </a:xfrm>
          <a:prstGeom prst="rect">
            <a:avLst/>
          </a:prstGeom>
          <a:noFill/>
        </p:spPr>
        <p:txBody>
          <a:bodyPr wrap="square" rtlCol="0">
            <a:spAutoFit/>
          </a:bodyPr>
          <a:lstStyle/>
          <a:p>
            <a:pPr algn="r"/>
            <a:r>
              <a:rPr lang="en-US" dirty="0"/>
              <a:t>(1)</a:t>
            </a:r>
          </a:p>
        </p:txBody>
      </p:sp>
      <p:grpSp>
        <p:nvGrpSpPr>
          <p:cNvPr id="100" name="Group 99"/>
          <p:cNvGrpSpPr/>
          <p:nvPr/>
        </p:nvGrpSpPr>
        <p:grpSpPr>
          <a:xfrm>
            <a:off x="2090390" y="1775012"/>
            <a:ext cx="816864" cy="1441525"/>
            <a:chOff x="6248400" y="1828800"/>
            <a:chExt cx="1295400" cy="2286000"/>
          </a:xfrm>
        </p:grpSpPr>
        <p:sp>
          <p:nvSpPr>
            <p:cNvPr id="101" name="Rounded Rectangle 100"/>
            <p:cNvSpPr/>
            <p:nvPr/>
          </p:nvSpPr>
          <p:spPr>
            <a:xfrm>
              <a:off x="6629400" y="2057400"/>
              <a:ext cx="533400" cy="1219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6248400" y="2971800"/>
              <a:ext cx="1295400" cy="1143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6610663" y="2704476"/>
              <a:ext cx="569626" cy="773243"/>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p:cNvSpPr/>
            <p:nvPr/>
          </p:nvSpPr>
          <p:spPr>
            <a:xfrm rot="10800000">
              <a:off x="6477000" y="1828800"/>
              <a:ext cx="8382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6658132" y="1957466"/>
              <a:ext cx="462196" cy="33602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p:cNvSpPr/>
            <p:nvPr/>
          </p:nvSpPr>
          <p:spPr>
            <a:xfrm>
              <a:off x="6736830" y="2789420"/>
              <a:ext cx="304800" cy="609600"/>
            </a:xfrm>
            <a:prstGeom prst="diamon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7" grpId="0"/>
      <p:bldP spid="69" grpId="0"/>
      <p:bldP spid="70" grpId="0"/>
      <p:bldP spid="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light blue background">
            <a:extLst>
              <a:ext uri="{FF2B5EF4-FFF2-40B4-BE49-F238E27FC236}">
                <a16:creationId xmlns:a16="http://schemas.microsoft.com/office/drawing/2014/main" id="{6D3EBAA9-A17E-D89E-6F3E-7BD044AADAA7}"/>
              </a:ext>
            </a:extLst>
          </p:cNvPr>
          <p:cNvPicPr>
            <a:picLocks noChangeAspect="1" noChangeArrowheads="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t="33613"/>
          <a:stretch/>
        </p:blipFill>
        <p:spPr bwMode="auto">
          <a:xfrm>
            <a:off x="0" y="0"/>
            <a:ext cx="12192000" cy="68681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8587" y="427181"/>
            <a:ext cx="6311153" cy="1631216"/>
          </a:xfrm>
          <a:prstGeom prst="rect">
            <a:avLst/>
          </a:prstGeom>
        </p:spPr>
        <p:txBody>
          <a:bodyPr wrap="square">
            <a:spAutoFit/>
          </a:bodyPr>
          <a:lstStyle/>
          <a:p>
            <a:r>
              <a:rPr lang="en-US" sz="2000" b="1" dirty="0">
                <a:solidFill>
                  <a:schemeClr val="bg1"/>
                </a:solidFill>
              </a:rPr>
              <a:t>“To anoint the head of a guest with ordinary oil was to do him honor; to anoint his feet also was to show unusual and signal regard; but the anointing of head and feet with spikenard, and in such abundance, was an act of reverential homage rarely rendered even to kings. </a:t>
            </a:r>
          </a:p>
        </p:txBody>
      </p:sp>
      <p:sp>
        <p:nvSpPr>
          <p:cNvPr id="72" name="Rectangle 71"/>
          <p:cNvSpPr/>
          <p:nvPr/>
        </p:nvSpPr>
        <p:spPr>
          <a:xfrm>
            <a:off x="0" y="6550223"/>
            <a:ext cx="4553528" cy="307777"/>
          </a:xfrm>
          <a:prstGeom prst="rect">
            <a:avLst/>
          </a:prstGeom>
        </p:spPr>
        <p:txBody>
          <a:bodyPr wrap="square">
            <a:spAutoFit/>
          </a:bodyPr>
          <a:lstStyle/>
          <a:p>
            <a:r>
              <a:rPr lang="en-US" sz="1400" dirty="0">
                <a:solidFill>
                  <a:schemeClr val="bg1"/>
                </a:solidFill>
              </a:rPr>
              <a:t>Mark 14:3-9</a:t>
            </a:r>
          </a:p>
        </p:txBody>
      </p:sp>
      <p:sp>
        <p:nvSpPr>
          <p:cNvPr id="93" name="TextBox 92"/>
          <p:cNvSpPr txBox="1"/>
          <p:nvPr/>
        </p:nvSpPr>
        <p:spPr>
          <a:xfrm>
            <a:off x="11545455" y="6488668"/>
            <a:ext cx="646545" cy="369332"/>
          </a:xfrm>
          <a:prstGeom prst="rect">
            <a:avLst/>
          </a:prstGeom>
          <a:noFill/>
        </p:spPr>
        <p:txBody>
          <a:bodyPr wrap="square" rtlCol="0">
            <a:spAutoFit/>
          </a:bodyPr>
          <a:lstStyle/>
          <a:p>
            <a:pPr algn="r"/>
            <a:r>
              <a:rPr lang="en-US" dirty="0"/>
              <a:t>(4)</a:t>
            </a:r>
          </a:p>
        </p:txBody>
      </p:sp>
      <p:sp>
        <p:nvSpPr>
          <p:cNvPr id="99" name="Rectangle 98"/>
          <p:cNvSpPr/>
          <p:nvPr/>
        </p:nvSpPr>
        <p:spPr>
          <a:xfrm>
            <a:off x="4909071" y="3557657"/>
            <a:ext cx="6311153" cy="1015663"/>
          </a:xfrm>
          <a:prstGeom prst="rect">
            <a:avLst/>
          </a:prstGeom>
        </p:spPr>
        <p:txBody>
          <a:bodyPr wrap="square">
            <a:spAutoFit/>
          </a:bodyPr>
          <a:lstStyle/>
          <a:p>
            <a:r>
              <a:rPr lang="en-US" sz="2000" b="1" dirty="0">
                <a:solidFill>
                  <a:schemeClr val="bg1"/>
                </a:solidFill>
              </a:rPr>
              <a:t>Mary’s act was an expression of adoration; it was the fragrant </a:t>
            </a:r>
            <a:r>
              <a:rPr lang="en-US" sz="2000" b="1" dirty="0" err="1">
                <a:solidFill>
                  <a:schemeClr val="bg1"/>
                </a:solidFill>
              </a:rPr>
              <a:t>outwelling</a:t>
            </a:r>
            <a:r>
              <a:rPr lang="en-US" sz="2000" b="1" dirty="0">
                <a:solidFill>
                  <a:schemeClr val="bg1"/>
                </a:solidFill>
              </a:rPr>
              <a:t> of a heart overflowing with worship and affection.”</a:t>
            </a:r>
          </a:p>
        </p:txBody>
      </p:sp>
      <p:pic>
        <p:nvPicPr>
          <p:cNvPr id="26626" name="Picture 2" descr="http://www.healwithoil.com/wp-content/uploads/2013/01/spikenard-anointing-feet-of-Jesus.jpg"/>
          <p:cNvPicPr>
            <a:picLocks noChangeAspect="1" noChangeArrowheads="1"/>
          </p:cNvPicPr>
          <p:nvPr/>
        </p:nvPicPr>
        <p:blipFill>
          <a:blip r:embed="rId3" cstate="print"/>
          <a:srcRect r="3169" b="4738"/>
          <a:stretch>
            <a:fillRect/>
          </a:stretch>
        </p:blipFill>
        <p:spPr bwMode="auto">
          <a:xfrm>
            <a:off x="570155" y="2703494"/>
            <a:ext cx="4199867" cy="3449880"/>
          </a:xfrm>
          <a:prstGeom prst="rect">
            <a:avLst/>
          </a:prstGeom>
          <a:noFill/>
        </p:spPr>
      </p:pic>
      <p:pic>
        <p:nvPicPr>
          <p:cNvPr id="26628" name="Picture 4" descr="https://whatshotn.files.wordpress.com/2013/08/christ-anointed-at-bethany.jpg?w=500"/>
          <p:cNvPicPr>
            <a:picLocks noChangeAspect="1" noChangeArrowheads="1"/>
          </p:cNvPicPr>
          <p:nvPr/>
        </p:nvPicPr>
        <p:blipFill>
          <a:blip r:embed="rId4" cstate="print"/>
          <a:srcRect/>
          <a:stretch>
            <a:fillRect/>
          </a:stretch>
        </p:blipFill>
        <p:spPr bwMode="auto">
          <a:xfrm>
            <a:off x="6762115" y="735554"/>
            <a:ext cx="3652221" cy="2739166"/>
          </a:xfrm>
          <a:prstGeom prst="rect">
            <a:avLst/>
          </a:prstGeom>
          <a:noFill/>
        </p:spPr>
      </p:pic>
      <p:pic>
        <p:nvPicPr>
          <p:cNvPr id="100" name="Picture 99" descr="james e talmage.jpg"/>
          <p:cNvPicPr>
            <a:picLocks noChangeAspect="1"/>
          </p:cNvPicPr>
          <p:nvPr/>
        </p:nvPicPr>
        <p:blipFill>
          <a:blip r:embed="rId5" cstate="print"/>
          <a:stretch>
            <a:fillRect/>
          </a:stretch>
        </p:blipFill>
        <p:spPr>
          <a:xfrm>
            <a:off x="9375177" y="4980790"/>
            <a:ext cx="1135044" cy="1510037"/>
          </a:xfrm>
          <a:prstGeom prst="rect">
            <a:avLst/>
          </a:prstGeom>
        </p:spPr>
      </p:pic>
      <p:sp>
        <p:nvSpPr>
          <p:cNvPr id="101" name="Rectangle 100"/>
          <p:cNvSpPr/>
          <p:nvPr/>
        </p:nvSpPr>
        <p:spPr>
          <a:xfrm>
            <a:off x="4812254" y="4817651"/>
            <a:ext cx="3675530" cy="1477328"/>
          </a:xfrm>
          <a:prstGeom prst="rect">
            <a:avLst/>
          </a:prstGeom>
        </p:spPr>
        <p:txBody>
          <a:bodyPr wrap="square">
            <a:spAutoFit/>
          </a:bodyPr>
          <a:lstStyle/>
          <a:p>
            <a:r>
              <a:rPr lang="en-US" b="1" dirty="0">
                <a:solidFill>
                  <a:schemeClr val="bg1"/>
                </a:solidFill>
              </a:rPr>
              <a:t>The woman of Bethany stands out as the first disciple in the Gospel of Mark to understand and openly accept the Savior’s teaching that He must suffer and die. (10)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5458</Words>
  <Application>Microsoft Office PowerPoint</Application>
  <PresentationFormat>Widescreen</PresentationFormat>
  <Paragraphs>348</Paragraphs>
  <Slides>37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Calibri</vt:lpstr>
      <vt:lpstr>Abadi</vt:lpstr>
      <vt:lpstr>Colonna MT</vt:lpstr>
      <vt:lpstr>Open Sans</vt:lpstr>
      <vt:lpstr>Calibri Light</vt:lpstr>
      <vt:lpstr>Palatino</vt:lpstr>
      <vt:lpstr>Comic Sans MS</vt:lpstr>
      <vt:lpstr>Book Antiqua</vt:lpstr>
      <vt:lpstr>Footlight MT Light</vt:lpstr>
      <vt:lpstr>Arial</vt:lpstr>
      <vt:lpstr>Bookman Old Style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2</cp:revision>
  <dcterms:created xsi:type="dcterms:W3CDTF">2023-01-09T19:50:30Z</dcterms:created>
  <dcterms:modified xsi:type="dcterms:W3CDTF">2023-01-09T21:37:09Z</dcterms:modified>
</cp:coreProperties>
</file>