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58" r:id="rId2"/>
    <p:sldId id="282" r:id="rId3"/>
    <p:sldId id="289" r:id="rId4"/>
    <p:sldId id="290" r:id="rId5"/>
    <p:sldId id="288" r:id="rId6"/>
    <p:sldId id="293" r:id="rId7"/>
    <p:sldId id="287" r:id="rId8"/>
    <p:sldId id="294" r:id="rId9"/>
    <p:sldId id="292" r:id="rId10"/>
    <p:sldId id="295" r:id="rId11"/>
    <p:sldId id="296" r:id="rId12"/>
    <p:sldId id="359" r:id="rId13"/>
    <p:sldId id="297" r:id="rId14"/>
    <p:sldId id="298" r:id="rId15"/>
    <p:sldId id="299" r:id="rId16"/>
    <p:sldId id="300" r:id="rId17"/>
    <p:sldId id="301" r:id="rId18"/>
    <p:sldId id="302" r:id="rId19"/>
    <p:sldId id="303" r:id="rId20"/>
    <p:sldId id="305" r:id="rId21"/>
    <p:sldId id="284" r:id="rId22"/>
    <p:sldId id="285" r:id="rId23"/>
    <p:sldId id="286" r:id="rId24"/>
    <p:sldId id="291"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9" r:id="rId38"/>
    <p:sldId id="320"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2" r:id="rId71"/>
    <p:sldId id="353" r:id="rId72"/>
    <p:sldId id="354" r:id="rId73"/>
    <p:sldId id="355" r:id="rId74"/>
    <p:sldId id="356" r:id="rId75"/>
    <p:sldId id="357" r:id="rId76"/>
  </p:sldIdLst>
  <p:sldSz cx="12192000" cy="6858000"/>
  <p:notesSz cx="6858000" cy="9144000"/>
  <p:embeddedFontLst>
    <p:embeddedFont>
      <p:font typeface="Abadi" panose="020B0604020104020204" pitchFamily="34" charset="0"/>
      <p:regular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Colonna MT" panose="04020805060202030203" pitchFamily="82" charset="0"/>
      <p:regular r:id="rId84"/>
    </p:embeddedFont>
    <p:embeddedFont>
      <p:font typeface="French Script MT" panose="03020402040607040605" pitchFamily="66" charset="0"/>
      <p:regular r:id="rId85"/>
    </p:embeddedFont>
    <p:embeddedFont>
      <p:font typeface="Georgia" panose="02040502050405020303" pitchFamily="18" charset="0"/>
      <p:regular r:id="rId86"/>
      <p:bold r:id="rId87"/>
      <p:italic r:id="rId88"/>
      <p:boldItalic r:id="rId89"/>
    </p:embeddedFont>
    <p:embeddedFont>
      <p:font typeface="Lucida Calligraphy" panose="03010101010101010101" pitchFamily="66" charset="0"/>
      <p:regular r:id="rId90"/>
    </p:embeddedFont>
    <p:embeddedFont>
      <p:font typeface="Lucida Handwriting" panose="03010101010101010101" pitchFamily="66" charset="0"/>
      <p:regular r:id="rId91"/>
    </p:embeddedFont>
    <p:embeddedFont>
      <p:font typeface="Lucida Sans" panose="020B0602030504020204" pitchFamily="34" charset="0"/>
      <p:regular r:id="rId92"/>
      <p:bold r:id="rId93"/>
      <p:italic r:id="rId94"/>
      <p:boldItalic r:id="rId95"/>
    </p:embeddedFont>
    <p:embeddedFont>
      <p:font typeface="Open Sans" panose="020B0606030504020204" pitchFamily="34" charset="0"/>
      <p:regular r:id="rId96"/>
      <p:bold r:id="rId97"/>
      <p:italic r:id="rId98"/>
      <p:boldItalic r:id="rId99"/>
    </p:embeddedFont>
    <p:embeddedFont>
      <p:font typeface="Palatino" pitchFamily="2" charset="0"/>
      <p:regular r:id="rId100"/>
    </p:embeddedFont>
    <p:embeddedFont>
      <p:font typeface="Verdana" panose="020B0604030504040204" pitchFamily="34" charset="0"/>
      <p:regular r:id="rId101"/>
      <p:bold r:id="rId102"/>
      <p:italic r:id="rId103"/>
      <p:boldItalic r:id="rId104"/>
    </p:embeddedFont>
    <p:embeddedFont>
      <p:font typeface="Verdana" panose="020B0604030504040204"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AB6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varScale="1">
        <p:scale>
          <a:sx n="82" d="100"/>
          <a:sy n="82" d="100"/>
        </p:scale>
        <p:origin x="14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7.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1.fntdata"/><Relationship Id="rId104" Type="http://schemas.openxmlformats.org/officeDocument/2006/relationships/font" Target="fonts/font2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C868-9EB3-BADA-A34B-5AB08A52A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7E9794-E491-18FA-071B-55FC231155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644835-B454-D504-F253-FDBFD5457BAD}"/>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DC185B11-E57A-6A3C-FD68-818398289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19E6C-0872-B1E3-66BF-DE7FC3C82A1F}"/>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44021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687A-12E1-12FD-1451-171D515B8E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567E42-5C24-0D2C-1D59-F42604768F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1498C-7956-470F-C1A9-390071A405A6}"/>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2A0404B4-DB27-2C91-FE89-09045DED1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77FE2-F49E-FC99-BFA5-57BE6BCC6F42}"/>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90555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3F1907-0CFB-C35E-0933-F3A80536A5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9A3EA1-19F1-BA5F-8670-85351F1B75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3354-8A90-BD03-B16C-7612012D021E}"/>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FC7B4DAB-88EA-0EE5-261B-188F72B35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2ABA2-98F9-0E61-BDF3-DFA7E1DB3756}"/>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140153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BB94-EF2A-A1D1-B606-64E26D67C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AB5C3-50EA-C75C-713C-3B59CB5E12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AA0B1-5759-331D-A9A9-2091E61F4D9B}"/>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DF57570C-66B4-6185-A15F-E7344D715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7D9D-EF1F-EA0B-9769-0EBD449BFB86}"/>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304317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96F8-E207-4364-0486-FFDB7DF00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95158D-AFAE-9E77-CB05-25E901E92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68FF8C-34F1-479B-CF04-BD31A5CBCC33}"/>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C45FF118-70D5-B15C-7748-B48BC83AF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3CAC9-809B-3D95-046F-094E8E2F535A}"/>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12757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F786-81CD-B305-E71B-39ABFFF46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1642F0-A5FF-E5B1-9532-AF4CE0CBA5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C8D9C6-ED2B-8B3A-F7B8-7232C23AB7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B9B2-15C9-C932-3A34-8A72E924B5D8}"/>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6" name="Footer Placeholder 5">
            <a:extLst>
              <a:ext uri="{FF2B5EF4-FFF2-40B4-BE49-F238E27FC236}">
                <a16:creationId xmlns:a16="http://schemas.microsoft.com/office/drawing/2014/main" id="{DC727B5C-8C98-7782-09CC-643938ADD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523EF-B1C4-0F96-0A13-51E888C56330}"/>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98220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1622-5D5D-04C8-68EB-9A8C1125E3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2CFD30-5F7B-617B-06FF-0B9BBE6452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A72B17-A8B4-7B28-2CC8-2735AC6C58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4E6B44-1D63-489A-7273-633A3F808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433AB-3593-355A-CB80-63473CC995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B2637-CA39-F1E2-1277-95C2F7DCD9B1}"/>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8" name="Footer Placeholder 7">
            <a:extLst>
              <a:ext uri="{FF2B5EF4-FFF2-40B4-BE49-F238E27FC236}">
                <a16:creationId xmlns:a16="http://schemas.microsoft.com/office/drawing/2014/main" id="{17F38F29-14B6-A1B3-AEAC-5159C3B9E2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D4DF81-F17F-F4C6-99B3-B4E154E370EC}"/>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183558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E9BC-53D0-DE1A-5DB8-A4FA17130B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DCD25A-CA18-3273-83E2-5B59B3176103}"/>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4" name="Footer Placeholder 3">
            <a:extLst>
              <a:ext uri="{FF2B5EF4-FFF2-40B4-BE49-F238E27FC236}">
                <a16:creationId xmlns:a16="http://schemas.microsoft.com/office/drawing/2014/main" id="{75B04136-E23A-1AEF-FD34-0131583B36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9EACD-E120-6551-378F-6C4FB28E3926}"/>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98863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550626-6C7E-F84E-4272-1555E7ABE0A8}"/>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3" name="Footer Placeholder 2">
            <a:extLst>
              <a:ext uri="{FF2B5EF4-FFF2-40B4-BE49-F238E27FC236}">
                <a16:creationId xmlns:a16="http://schemas.microsoft.com/office/drawing/2014/main" id="{16D5FD64-1ADF-0001-BA40-6B67FF4768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72089D-7583-9F00-FD2F-305CA19090BC}"/>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359065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BE7E-B774-F19D-954B-E5DB8CFC93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0EAB6-6724-2095-005C-A52F650C3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B7B22-C67F-6974-D1B3-58A10FF3E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24F23-166A-06E1-F626-DFB669F13FE4}"/>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6" name="Footer Placeholder 5">
            <a:extLst>
              <a:ext uri="{FF2B5EF4-FFF2-40B4-BE49-F238E27FC236}">
                <a16:creationId xmlns:a16="http://schemas.microsoft.com/office/drawing/2014/main" id="{32723926-891A-0D87-AD04-530D0DEA2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3C43A-EB43-0643-2526-44A64BA3F136}"/>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28218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AA38-1E84-23CA-61EC-CE6CDFDA8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15B1B3-FFAD-A652-B424-0AAA978CD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08A8FD-A369-2262-49E8-4F20904EB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31206-C121-778A-4266-AC27CA6B9218}"/>
              </a:ext>
            </a:extLst>
          </p:cNvPr>
          <p:cNvSpPr>
            <a:spLocks noGrp="1"/>
          </p:cNvSpPr>
          <p:nvPr>
            <p:ph type="dt" sz="half" idx="10"/>
          </p:nvPr>
        </p:nvSpPr>
        <p:spPr/>
        <p:txBody>
          <a:bodyPr/>
          <a:lstStyle/>
          <a:p>
            <a:fld id="{E8F9A199-06B7-4215-847C-A69C64FB903E}" type="datetimeFigureOut">
              <a:rPr lang="en-US" smtClean="0"/>
              <a:t>1/11/2023</a:t>
            </a:fld>
            <a:endParaRPr lang="en-US"/>
          </a:p>
        </p:txBody>
      </p:sp>
      <p:sp>
        <p:nvSpPr>
          <p:cNvPr id="6" name="Footer Placeholder 5">
            <a:extLst>
              <a:ext uri="{FF2B5EF4-FFF2-40B4-BE49-F238E27FC236}">
                <a16:creationId xmlns:a16="http://schemas.microsoft.com/office/drawing/2014/main" id="{B8CF4801-E460-51F5-ED6F-EC79650CD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62F1A-115E-BA0F-BA19-B303C62FCA50}"/>
              </a:ext>
            </a:extLst>
          </p:cNvPr>
          <p:cNvSpPr>
            <a:spLocks noGrp="1"/>
          </p:cNvSpPr>
          <p:nvPr>
            <p:ph type="sldNum" sz="quarter" idx="12"/>
          </p:nvPr>
        </p:nvSpPr>
        <p:spPr/>
        <p:txBody>
          <a:bodyPr/>
          <a:lstStyle/>
          <a:p>
            <a:fld id="{E505A17B-DA7A-4B68-A374-8D741287B0BE}" type="slidenum">
              <a:rPr lang="en-US" smtClean="0"/>
              <a:t>‹#›</a:t>
            </a:fld>
            <a:endParaRPr lang="en-US"/>
          </a:p>
        </p:txBody>
      </p:sp>
    </p:spTree>
    <p:extLst>
      <p:ext uri="{BB962C8B-B14F-4D97-AF65-F5344CB8AC3E}">
        <p14:creationId xmlns:p14="http://schemas.microsoft.com/office/powerpoint/2010/main" val="2861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A981E-8ADA-C12B-B5A8-C3336E348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F18697-F834-8C48-72D7-9AFBB3571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E15D5-9F27-D8D9-2E7D-BB3353BC8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9A199-06B7-4215-847C-A69C64FB903E}" type="datetimeFigureOut">
              <a:rPr lang="en-US" smtClean="0"/>
              <a:t>1/11/2023</a:t>
            </a:fld>
            <a:endParaRPr lang="en-US"/>
          </a:p>
        </p:txBody>
      </p:sp>
      <p:sp>
        <p:nvSpPr>
          <p:cNvPr id="5" name="Footer Placeholder 4">
            <a:extLst>
              <a:ext uri="{FF2B5EF4-FFF2-40B4-BE49-F238E27FC236}">
                <a16:creationId xmlns:a16="http://schemas.microsoft.com/office/drawing/2014/main" id="{B8ECB01E-1487-33DA-3A4C-DF80811B1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1D53AF-95AC-5F5B-0E5E-217012AE4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5A17B-DA7A-4B68-A374-8D741287B0BE}" type="slidenum">
              <a:rPr lang="en-US" smtClean="0"/>
              <a:t>‹#›</a:t>
            </a:fld>
            <a:endParaRPr lang="en-US"/>
          </a:p>
        </p:txBody>
      </p:sp>
    </p:spTree>
    <p:extLst>
      <p:ext uri="{BB962C8B-B14F-4D97-AF65-F5344CB8AC3E}">
        <p14:creationId xmlns:p14="http://schemas.microsoft.com/office/powerpoint/2010/main" val="4192057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gif"/><Relationship Id="rId2" Type="http://schemas.openxmlformats.org/officeDocument/2006/relationships/image" Target="../media/image6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3.pn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96.jpg"/><Relationship Id="rId7" Type="http://schemas.openxmlformats.org/officeDocument/2006/relationships/image" Target="../media/image100.jpe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06.jpg"/><Relationship Id="rId4" Type="http://schemas.openxmlformats.org/officeDocument/2006/relationships/image" Target="../media/image21.jp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12.jpg"/></Relationships>
</file>

<file path=ppt/slides/_rels/slide7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4364AC0A-3CDE-DC42-4DCE-9272F6A21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3" y="0"/>
            <a:ext cx="12192000" cy="6858000"/>
          </a:xfrm>
          <a:prstGeom prst="rect">
            <a:avLst/>
          </a:prstGeom>
        </p:spPr>
      </p:pic>
      <p:sp>
        <p:nvSpPr>
          <p:cNvPr id="3" name="TextBox 2">
            <a:extLst>
              <a:ext uri="{FF2B5EF4-FFF2-40B4-BE49-F238E27FC236}">
                <a16:creationId xmlns:a16="http://schemas.microsoft.com/office/drawing/2014/main" id="{9B63EECC-2045-34F3-906B-F66305D2FDF7}"/>
              </a:ext>
            </a:extLst>
          </p:cNvPr>
          <p:cNvSpPr txBox="1"/>
          <p:nvPr/>
        </p:nvSpPr>
        <p:spPr>
          <a:xfrm>
            <a:off x="0" y="1442335"/>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John 14-17</a:t>
            </a:r>
            <a:endParaRPr lang="en-US" sz="4400" dirty="0">
              <a:solidFill>
                <a:schemeClr val="bg1"/>
              </a:solidFill>
              <a:latin typeface="Georgia" pitchFamily="18" charset="0"/>
            </a:endParaRPr>
          </a:p>
        </p:txBody>
      </p:sp>
      <p:grpSp>
        <p:nvGrpSpPr>
          <p:cNvPr id="4" name="Group 3">
            <a:extLst>
              <a:ext uri="{FF2B5EF4-FFF2-40B4-BE49-F238E27FC236}">
                <a16:creationId xmlns:a16="http://schemas.microsoft.com/office/drawing/2014/main" id="{90261DD4-FD90-23A0-0025-D333E431AB1B}"/>
              </a:ext>
            </a:extLst>
          </p:cNvPr>
          <p:cNvGrpSpPr/>
          <p:nvPr/>
        </p:nvGrpSpPr>
        <p:grpSpPr>
          <a:xfrm>
            <a:off x="5427608" y="2833906"/>
            <a:ext cx="1336784" cy="3382507"/>
            <a:chOff x="6934200" y="1265656"/>
            <a:chExt cx="1985484" cy="4373144"/>
          </a:xfrm>
        </p:grpSpPr>
        <p:sp>
          <p:nvSpPr>
            <p:cNvPr id="5" name="Oval 4">
              <a:extLst>
                <a:ext uri="{FF2B5EF4-FFF2-40B4-BE49-F238E27FC236}">
                  <a16:creationId xmlns:a16="http://schemas.microsoft.com/office/drawing/2014/main" id="{9B6343D6-57D0-9070-CEBC-55C474A1E0A4}"/>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6B175B3-364E-EF92-753C-E39CED36324F}"/>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00BC6DF7-E691-D452-413F-D486877EC1E6}"/>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B05213-7957-E42B-2A62-F3163528FB73}"/>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31E9D9-9027-6E9F-0C7F-B0C89D77AE14}"/>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36043CBF-4DB4-53E4-CDF4-9B35BD79DD68}"/>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B3595C1-28E0-C09D-303A-89F388D51965}"/>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38A76486-9D64-1EDC-45A2-35B42279AFD0}"/>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3420E854-B642-9A8C-DE91-7FC071F878DD}"/>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7CDDD90-9BB5-0AAA-C63C-B55C2C004B86}"/>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C72B4529-488D-5385-F541-45BF6D25FDB2}"/>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6C27A9B7-E22C-6337-78B8-8E2E7C3DA2A3}"/>
                </a:ext>
              </a:extLst>
            </p:cNvPr>
            <p:cNvGrpSpPr/>
            <p:nvPr/>
          </p:nvGrpSpPr>
          <p:grpSpPr>
            <a:xfrm>
              <a:off x="7108136" y="2388756"/>
              <a:ext cx="1544360" cy="2210894"/>
              <a:chOff x="4553133" y="901823"/>
              <a:chExt cx="2186627" cy="3449921"/>
            </a:xfrm>
          </p:grpSpPr>
          <p:sp>
            <p:nvSpPr>
              <p:cNvPr id="83" name="Double Wave 23">
                <a:extLst>
                  <a:ext uri="{FF2B5EF4-FFF2-40B4-BE49-F238E27FC236}">
                    <a16:creationId xmlns:a16="http://schemas.microsoft.com/office/drawing/2014/main" id="{E3190E6D-BE1A-6941-048D-F7CA60977851}"/>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6">
                <a:extLst>
                  <a:ext uri="{FF2B5EF4-FFF2-40B4-BE49-F238E27FC236}">
                    <a16:creationId xmlns:a16="http://schemas.microsoft.com/office/drawing/2014/main" id="{EDDACA67-3CB0-97C3-87CA-0A0A2BE326CD}"/>
                  </a:ext>
                </a:extLst>
              </p:cNvPr>
              <p:cNvGrpSpPr/>
              <p:nvPr/>
            </p:nvGrpSpPr>
            <p:grpSpPr>
              <a:xfrm>
                <a:off x="4694566" y="901823"/>
                <a:ext cx="2045194" cy="1982724"/>
                <a:chOff x="2594848" y="2213440"/>
                <a:chExt cx="2045194" cy="1982724"/>
              </a:xfrm>
              <a:solidFill>
                <a:srgbClr val="E0C13C"/>
              </a:solidFill>
            </p:grpSpPr>
            <p:sp>
              <p:nvSpPr>
                <p:cNvPr id="85" name="Pie 17">
                  <a:extLst>
                    <a:ext uri="{FF2B5EF4-FFF2-40B4-BE49-F238E27FC236}">
                      <a16:creationId xmlns:a16="http://schemas.microsoft.com/office/drawing/2014/main" id="{F2AC1A78-B071-E368-460F-FD3DB7A9DB4A}"/>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6" name="Group 5">
                  <a:extLst>
                    <a:ext uri="{FF2B5EF4-FFF2-40B4-BE49-F238E27FC236}">
                      <a16:creationId xmlns:a16="http://schemas.microsoft.com/office/drawing/2014/main" id="{E01282F5-09BC-AFAB-73AC-4F9C189EC96B}"/>
                    </a:ext>
                  </a:extLst>
                </p:cNvPr>
                <p:cNvGrpSpPr/>
                <p:nvPr/>
              </p:nvGrpSpPr>
              <p:grpSpPr>
                <a:xfrm>
                  <a:off x="2840416" y="2333435"/>
                  <a:ext cx="1586009" cy="1634505"/>
                  <a:chOff x="2838154" y="2333435"/>
                  <a:chExt cx="1586009" cy="1634505"/>
                </a:xfrm>
                <a:grpFill/>
              </p:grpSpPr>
              <p:sp>
                <p:nvSpPr>
                  <p:cNvPr id="87" name="Moon 3">
                    <a:extLst>
                      <a:ext uri="{FF2B5EF4-FFF2-40B4-BE49-F238E27FC236}">
                        <a16:creationId xmlns:a16="http://schemas.microsoft.com/office/drawing/2014/main" id="{C9F25D01-5CD8-C518-A009-F2468F64B208}"/>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20">
                    <a:extLst>
                      <a:ext uri="{FF2B5EF4-FFF2-40B4-BE49-F238E27FC236}">
                        <a16:creationId xmlns:a16="http://schemas.microsoft.com/office/drawing/2014/main" id="{BF0499C2-BF06-65E6-559A-D39B66410505}"/>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060445B3-9340-9883-2313-7C527AA1417E}"/>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72A4A1A6-7D45-3FE5-54A4-DB5D853419FD}"/>
                </a:ext>
              </a:extLst>
            </p:cNvPr>
            <p:cNvGrpSpPr/>
            <p:nvPr/>
          </p:nvGrpSpPr>
          <p:grpSpPr>
            <a:xfrm rot="175281">
              <a:off x="7281771" y="4966315"/>
              <a:ext cx="1319546" cy="446802"/>
              <a:chOff x="3810000" y="1677648"/>
              <a:chExt cx="4705061" cy="1827552"/>
            </a:xfrm>
          </p:grpSpPr>
          <p:grpSp>
            <p:nvGrpSpPr>
              <p:cNvPr id="53" name="Group 37">
                <a:extLst>
                  <a:ext uri="{FF2B5EF4-FFF2-40B4-BE49-F238E27FC236}">
                    <a16:creationId xmlns:a16="http://schemas.microsoft.com/office/drawing/2014/main" id="{09A598C0-3C45-68AC-0BBD-27B9EB230002}"/>
                  </a:ext>
                </a:extLst>
              </p:cNvPr>
              <p:cNvGrpSpPr/>
              <p:nvPr/>
            </p:nvGrpSpPr>
            <p:grpSpPr>
              <a:xfrm>
                <a:off x="3810000" y="1828800"/>
                <a:ext cx="1776984" cy="1676400"/>
                <a:chOff x="3810000" y="1828800"/>
                <a:chExt cx="4038600" cy="3810000"/>
              </a:xfrm>
            </p:grpSpPr>
            <p:sp>
              <p:nvSpPr>
                <p:cNvPr id="74" name="Half Frame 73">
                  <a:extLst>
                    <a:ext uri="{FF2B5EF4-FFF2-40B4-BE49-F238E27FC236}">
                      <a16:creationId xmlns:a16="http://schemas.microsoft.com/office/drawing/2014/main" id="{F9279C7F-52F3-B12B-410D-FBBB95946FD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Half Frame 74">
                  <a:extLst>
                    <a:ext uri="{FF2B5EF4-FFF2-40B4-BE49-F238E27FC236}">
                      <a16:creationId xmlns:a16="http://schemas.microsoft.com/office/drawing/2014/main" id="{B4D329FE-D0AE-8C8E-B066-95E5A76D2DE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a:extLst>
                    <a:ext uri="{FF2B5EF4-FFF2-40B4-BE49-F238E27FC236}">
                      <a16:creationId xmlns:a16="http://schemas.microsoft.com/office/drawing/2014/main" id="{B01CC375-2F80-A730-8837-A5FF85673DE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a:extLst>
                    <a:ext uri="{FF2B5EF4-FFF2-40B4-BE49-F238E27FC236}">
                      <a16:creationId xmlns:a16="http://schemas.microsoft.com/office/drawing/2014/main" id="{20F9245B-DAE5-4807-E8AA-95DD70C006B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775">
                  <a:extLst>
                    <a:ext uri="{FF2B5EF4-FFF2-40B4-BE49-F238E27FC236}">
                      <a16:creationId xmlns:a16="http://schemas.microsoft.com/office/drawing/2014/main" id="{D18FA2DE-FB91-7514-70D9-C3A61BC7907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B021CC7A-5AC6-1672-1619-3295C4433A6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1C2AF750-0636-0688-0DAF-CD03DB2B540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A49915E1-4F4B-7F9B-A996-4138ED218E1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4E4E26CE-0741-C7D7-ACD3-D37F2EB9D86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8">
                <a:extLst>
                  <a:ext uri="{FF2B5EF4-FFF2-40B4-BE49-F238E27FC236}">
                    <a16:creationId xmlns:a16="http://schemas.microsoft.com/office/drawing/2014/main" id="{11F47728-3D5D-58B7-21AD-3575BAA39CA5}"/>
                  </a:ext>
                </a:extLst>
              </p:cNvPr>
              <p:cNvGrpSpPr/>
              <p:nvPr/>
            </p:nvGrpSpPr>
            <p:grpSpPr>
              <a:xfrm>
                <a:off x="5314014" y="1757596"/>
                <a:ext cx="1776984" cy="1676400"/>
                <a:chOff x="3810000" y="1828800"/>
                <a:chExt cx="4038600" cy="3810000"/>
              </a:xfrm>
            </p:grpSpPr>
            <p:sp>
              <p:nvSpPr>
                <p:cNvPr id="65" name="Half Frame 64">
                  <a:extLst>
                    <a:ext uri="{FF2B5EF4-FFF2-40B4-BE49-F238E27FC236}">
                      <a16:creationId xmlns:a16="http://schemas.microsoft.com/office/drawing/2014/main" id="{93A01208-73F5-D5B1-7ECC-84A18EEB613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17261FFB-DC97-77A6-3774-5E65D9E2B71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EFD63783-42B7-B9C9-7B6C-D511255B060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a:extLst>
                    <a:ext uri="{FF2B5EF4-FFF2-40B4-BE49-F238E27FC236}">
                      <a16:creationId xmlns:a16="http://schemas.microsoft.com/office/drawing/2014/main" id="{AA8A6F5A-7A11-F6C5-97F8-96CF860E17D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766">
                  <a:extLst>
                    <a:ext uri="{FF2B5EF4-FFF2-40B4-BE49-F238E27FC236}">
                      <a16:creationId xmlns:a16="http://schemas.microsoft.com/office/drawing/2014/main" id="{1A364647-49B1-5B25-2980-88789B70535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mond 69">
                  <a:extLst>
                    <a:ext uri="{FF2B5EF4-FFF2-40B4-BE49-F238E27FC236}">
                      <a16:creationId xmlns:a16="http://schemas.microsoft.com/office/drawing/2014/main" id="{01B12021-2CF8-3249-FAA8-4537F24DC92F}"/>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CC72D769-7683-526F-CF1A-7E5DDCA26AE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0948F1E-E5DB-F3A4-C998-6D7761E2611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66D24DFC-47ED-C0ED-0D42-9D928C778E6B}"/>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48">
                <a:extLst>
                  <a:ext uri="{FF2B5EF4-FFF2-40B4-BE49-F238E27FC236}">
                    <a16:creationId xmlns:a16="http://schemas.microsoft.com/office/drawing/2014/main" id="{2957D129-A5D8-B07B-C944-76C932D97423}"/>
                  </a:ext>
                </a:extLst>
              </p:cNvPr>
              <p:cNvGrpSpPr/>
              <p:nvPr/>
            </p:nvGrpSpPr>
            <p:grpSpPr>
              <a:xfrm>
                <a:off x="6738077" y="1677648"/>
                <a:ext cx="1776984" cy="1676400"/>
                <a:chOff x="3810000" y="1828800"/>
                <a:chExt cx="4038600" cy="3810000"/>
              </a:xfrm>
            </p:grpSpPr>
            <p:sp>
              <p:nvSpPr>
                <p:cNvPr id="56" name="Half Frame 55">
                  <a:extLst>
                    <a:ext uri="{FF2B5EF4-FFF2-40B4-BE49-F238E27FC236}">
                      <a16:creationId xmlns:a16="http://schemas.microsoft.com/office/drawing/2014/main" id="{92ABB18F-06DF-5C02-570F-AE689B90198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0">
                  <a:extLst>
                    <a:ext uri="{FF2B5EF4-FFF2-40B4-BE49-F238E27FC236}">
                      <a16:creationId xmlns:a16="http://schemas.microsoft.com/office/drawing/2014/main" id="{5CC58A2E-ED87-55E4-B9C7-7F417891EE7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1">
                  <a:extLst>
                    <a:ext uri="{FF2B5EF4-FFF2-40B4-BE49-F238E27FC236}">
                      <a16:creationId xmlns:a16="http://schemas.microsoft.com/office/drawing/2014/main" id="{6BE05BEB-64B1-463F-5B21-530E249EAC9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2">
                  <a:extLst>
                    <a:ext uri="{FF2B5EF4-FFF2-40B4-BE49-F238E27FC236}">
                      <a16:creationId xmlns:a16="http://schemas.microsoft.com/office/drawing/2014/main" id="{9966DD71-17CD-82B5-E808-2CD9D7EB35B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57">
                  <a:extLst>
                    <a:ext uri="{FF2B5EF4-FFF2-40B4-BE49-F238E27FC236}">
                      <a16:creationId xmlns:a16="http://schemas.microsoft.com/office/drawing/2014/main" id="{E2771520-C284-0A7D-C40A-56DEDB7751E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iamond 60">
                  <a:extLst>
                    <a:ext uri="{FF2B5EF4-FFF2-40B4-BE49-F238E27FC236}">
                      <a16:creationId xmlns:a16="http://schemas.microsoft.com/office/drawing/2014/main" id="{3761B3FE-8AEB-2FDD-DA4E-05BFE0ED4CC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F781BF35-6884-E589-F64D-E986A79D35FF}"/>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644D2558-61F9-A24A-4710-92C0D148485C}"/>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8F8CEC9B-6959-76E1-4751-63700226B7D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E70AA10A-CAA4-21E5-E8C0-324A0A510B1F}"/>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A265AA5-85EB-E3B0-DC30-725485443E22}"/>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337F8CA3-1578-87C7-D724-6EF9F12A6546}"/>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2D4197AE-D5CC-6463-B9AA-11D6488515F5}"/>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48A8CBCF-DE4D-EF08-0D0F-C46586AC546D}"/>
                    </a:ext>
                  </a:extLst>
                </p:cNvPr>
                <p:cNvGrpSpPr/>
                <p:nvPr/>
              </p:nvGrpSpPr>
              <p:grpSpPr>
                <a:xfrm>
                  <a:off x="3810000" y="1828800"/>
                  <a:ext cx="1776984" cy="1676400"/>
                  <a:chOff x="3810000" y="1828800"/>
                  <a:chExt cx="4038600" cy="3810000"/>
                </a:xfrm>
              </p:grpSpPr>
              <p:sp>
                <p:nvSpPr>
                  <p:cNvPr id="44" name="Half Frame 43">
                    <a:extLst>
                      <a:ext uri="{FF2B5EF4-FFF2-40B4-BE49-F238E27FC236}">
                        <a16:creationId xmlns:a16="http://schemas.microsoft.com/office/drawing/2014/main" id="{9899C44D-697D-E973-0986-3F1185461DD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Half Frame 44">
                    <a:extLst>
                      <a:ext uri="{FF2B5EF4-FFF2-40B4-BE49-F238E27FC236}">
                        <a16:creationId xmlns:a16="http://schemas.microsoft.com/office/drawing/2014/main" id="{C6774523-7E91-101B-9419-0B0E2334689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a:extLst>
                      <a:ext uri="{FF2B5EF4-FFF2-40B4-BE49-F238E27FC236}">
                        <a16:creationId xmlns:a16="http://schemas.microsoft.com/office/drawing/2014/main" id="{F1BF3F00-5C7F-B508-FC9E-5EC5E5F8FBA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a:extLst>
                      <a:ext uri="{FF2B5EF4-FFF2-40B4-BE49-F238E27FC236}">
                        <a16:creationId xmlns:a16="http://schemas.microsoft.com/office/drawing/2014/main" id="{B23FE433-4ECE-FDC9-5FE5-2FC924635C7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745">
                    <a:extLst>
                      <a:ext uri="{FF2B5EF4-FFF2-40B4-BE49-F238E27FC236}">
                        <a16:creationId xmlns:a16="http://schemas.microsoft.com/office/drawing/2014/main" id="{436B0619-3C82-C4CB-E7BC-6C45B30ADE9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iamond 48">
                    <a:extLst>
                      <a:ext uri="{FF2B5EF4-FFF2-40B4-BE49-F238E27FC236}">
                        <a16:creationId xmlns:a16="http://schemas.microsoft.com/office/drawing/2014/main" id="{504BED96-DA88-6830-F775-96014F60ADB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7A843E4E-6D1F-E1CF-6CC4-33E02F03B7D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9AF57DF9-B2B4-B80C-86AC-4581C75E0FD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a:extLst>
                      <a:ext uri="{FF2B5EF4-FFF2-40B4-BE49-F238E27FC236}">
                        <a16:creationId xmlns:a16="http://schemas.microsoft.com/office/drawing/2014/main" id="{DD201F24-8953-4DCA-3F63-F0F3C342A26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956DAFA5-5322-3266-F59A-0874C5525BB9}"/>
                    </a:ext>
                  </a:extLst>
                </p:cNvPr>
                <p:cNvGrpSpPr/>
                <p:nvPr/>
              </p:nvGrpSpPr>
              <p:grpSpPr>
                <a:xfrm>
                  <a:off x="5314014" y="1757596"/>
                  <a:ext cx="1776984" cy="1676400"/>
                  <a:chOff x="3810000" y="1828800"/>
                  <a:chExt cx="4038600" cy="3810000"/>
                </a:xfrm>
              </p:grpSpPr>
              <p:sp>
                <p:nvSpPr>
                  <p:cNvPr id="35" name="Half Frame 34">
                    <a:extLst>
                      <a:ext uri="{FF2B5EF4-FFF2-40B4-BE49-F238E27FC236}">
                        <a16:creationId xmlns:a16="http://schemas.microsoft.com/office/drawing/2014/main" id="{B5D0AA11-4005-B3B3-E326-F24EE656A6E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Half Frame 35">
                    <a:extLst>
                      <a:ext uri="{FF2B5EF4-FFF2-40B4-BE49-F238E27FC236}">
                        <a16:creationId xmlns:a16="http://schemas.microsoft.com/office/drawing/2014/main" id="{B8AB4533-2EA9-A2CF-A6E9-87853127390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a:extLst>
                      <a:ext uri="{FF2B5EF4-FFF2-40B4-BE49-F238E27FC236}">
                        <a16:creationId xmlns:a16="http://schemas.microsoft.com/office/drawing/2014/main" id="{621EDC63-4A1E-9798-08E0-7C0E299A4B1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a:extLst>
                      <a:ext uri="{FF2B5EF4-FFF2-40B4-BE49-F238E27FC236}">
                        <a16:creationId xmlns:a16="http://schemas.microsoft.com/office/drawing/2014/main" id="{1B581A3C-33D1-A8D4-1D0B-6C231334006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736">
                    <a:extLst>
                      <a:ext uri="{FF2B5EF4-FFF2-40B4-BE49-F238E27FC236}">
                        <a16:creationId xmlns:a16="http://schemas.microsoft.com/office/drawing/2014/main" id="{4B051834-04F4-55C1-9853-0379257DCBF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iamond 39">
                    <a:extLst>
                      <a:ext uri="{FF2B5EF4-FFF2-40B4-BE49-F238E27FC236}">
                        <a16:creationId xmlns:a16="http://schemas.microsoft.com/office/drawing/2014/main" id="{4247A3D5-1612-5C18-2863-3510B9D957A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37E68C62-533C-F8CB-AD2C-454D1132BD4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AADD2FB7-0F5B-1124-9354-4B9869A1C83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a:extLst>
                      <a:ext uri="{FF2B5EF4-FFF2-40B4-BE49-F238E27FC236}">
                        <a16:creationId xmlns:a16="http://schemas.microsoft.com/office/drawing/2014/main" id="{6620A252-BA67-230B-D8C1-776CDE12D80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2256E6BF-3AFD-C65B-289B-9C2C3DC7545B}"/>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DF383AB0-FB98-57CB-6461-B33DB7D460F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985FAEB1-508F-301F-52C4-03189BDCF45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B0520B6D-24A5-FEB9-466F-6218A44701B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639F7934-088A-0CF3-D85C-64E8DDC6050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5194255B-57B3-0059-4298-C990A734328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800F5ED0-F58F-1CB3-97C2-1B924F60502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F15FBAFB-8A44-1660-31F7-E35A83AD54C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79722183-CF5D-E618-5B18-07804D398C7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5F3F59BF-6694-1B31-12D5-D2C42458FCD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95112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(2)</a:t>
            </a:r>
          </a:p>
        </p:txBody>
      </p:sp>
      <p:sp>
        <p:nvSpPr>
          <p:cNvPr id="11" name="Rectangle 10"/>
          <p:cNvSpPr/>
          <p:nvPr/>
        </p:nvSpPr>
        <p:spPr>
          <a:xfrm>
            <a:off x="673677" y="727363"/>
            <a:ext cx="2625436" cy="584775"/>
          </a:xfrm>
          <a:prstGeom prst="rect">
            <a:avLst/>
          </a:prstGeom>
          <a:solidFill>
            <a:schemeClr val="accent5">
              <a:lumMod val="75000"/>
            </a:schemeClr>
          </a:solidFill>
        </p:spPr>
        <p:txBody>
          <a:bodyPr wrap="square">
            <a:spAutoFit/>
          </a:bodyPr>
          <a:lstStyle/>
          <a:p>
            <a:r>
              <a:rPr lang="en-US" sz="3200" dirty="0">
                <a:solidFill>
                  <a:schemeClr val="bg1"/>
                </a:solidFill>
              </a:rPr>
              <a:t>He is the </a:t>
            </a:r>
            <a:r>
              <a:rPr lang="en-US" sz="3200" i="1" dirty="0">
                <a:solidFill>
                  <a:schemeClr val="bg1"/>
                </a:solidFill>
              </a:rPr>
              <a:t>Way</a:t>
            </a:r>
            <a:r>
              <a:rPr lang="en-US" sz="3200" dirty="0">
                <a:solidFill>
                  <a:schemeClr val="bg1"/>
                </a:solidFill>
              </a:rPr>
              <a:t> </a:t>
            </a:r>
          </a:p>
        </p:txBody>
      </p:sp>
      <p:sp>
        <p:nvSpPr>
          <p:cNvPr id="12" name="Rectangle 11"/>
          <p:cNvSpPr/>
          <p:nvPr/>
        </p:nvSpPr>
        <p:spPr>
          <a:xfrm>
            <a:off x="5237017" y="549720"/>
            <a:ext cx="3709555" cy="923330"/>
          </a:xfrm>
          <a:prstGeom prst="rect">
            <a:avLst/>
          </a:prstGeom>
          <a:solidFill>
            <a:schemeClr val="accent5">
              <a:lumMod val="75000"/>
            </a:schemeClr>
          </a:solidFill>
        </p:spPr>
        <p:txBody>
          <a:bodyPr wrap="square">
            <a:spAutoFit/>
          </a:bodyPr>
          <a:lstStyle/>
          <a:p>
            <a:r>
              <a:rPr lang="en-US" dirty="0">
                <a:solidFill>
                  <a:schemeClr val="bg1"/>
                </a:solidFill>
              </a:rPr>
              <a:t>In that it is in and through Him that salvation comes; ‘no man cometh unto the Father, but by me,’ He said. </a:t>
            </a:r>
          </a:p>
        </p:txBody>
      </p:sp>
      <p:sp>
        <p:nvSpPr>
          <p:cNvPr id="13" name="Rectangle 12"/>
          <p:cNvSpPr/>
          <p:nvPr/>
        </p:nvSpPr>
        <p:spPr>
          <a:xfrm>
            <a:off x="637309" y="2844225"/>
            <a:ext cx="2781300" cy="584775"/>
          </a:xfrm>
          <a:prstGeom prst="rect">
            <a:avLst/>
          </a:prstGeom>
          <a:solidFill>
            <a:schemeClr val="accent4">
              <a:lumMod val="75000"/>
            </a:schemeClr>
          </a:solidFill>
        </p:spPr>
        <p:txBody>
          <a:bodyPr wrap="square">
            <a:spAutoFit/>
          </a:bodyPr>
          <a:lstStyle/>
          <a:p>
            <a:r>
              <a:rPr lang="en-US" sz="3200" dirty="0">
                <a:solidFill>
                  <a:schemeClr val="bg1"/>
                </a:solidFill>
              </a:rPr>
              <a:t>He is the </a:t>
            </a:r>
            <a:r>
              <a:rPr lang="en-US" sz="3200" i="1" dirty="0">
                <a:solidFill>
                  <a:schemeClr val="bg1"/>
                </a:solidFill>
              </a:rPr>
              <a:t>Truth</a:t>
            </a:r>
            <a:endParaRPr lang="en-US" sz="3200" dirty="0">
              <a:solidFill>
                <a:schemeClr val="bg1"/>
              </a:solidFill>
            </a:endParaRPr>
          </a:p>
        </p:txBody>
      </p:sp>
      <p:sp>
        <p:nvSpPr>
          <p:cNvPr id="14" name="Rectangle 13"/>
          <p:cNvSpPr/>
          <p:nvPr/>
        </p:nvSpPr>
        <p:spPr>
          <a:xfrm>
            <a:off x="5243944" y="2674947"/>
            <a:ext cx="3327895" cy="923330"/>
          </a:xfrm>
          <a:prstGeom prst="rect">
            <a:avLst/>
          </a:prstGeom>
          <a:solidFill>
            <a:schemeClr val="accent4">
              <a:lumMod val="75000"/>
            </a:schemeClr>
          </a:solidFill>
        </p:spPr>
        <p:txBody>
          <a:bodyPr wrap="square">
            <a:spAutoFit/>
          </a:bodyPr>
          <a:lstStyle/>
          <a:p>
            <a:r>
              <a:rPr lang="en-US" dirty="0">
                <a:solidFill>
                  <a:schemeClr val="bg1"/>
                </a:solidFill>
              </a:rPr>
              <a:t>He is the embodiment and personification of that holy attribute. (Alma 5:48.) </a:t>
            </a:r>
          </a:p>
        </p:txBody>
      </p:sp>
      <p:sp>
        <p:nvSpPr>
          <p:cNvPr id="15" name="Rectangle 14"/>
          <p:cNvSpPr/>
          <p:nvPr/>
        </p:nvSpPr>
        <p:spPr>
          <a:xfrm>
            <a:off x="637309" y="4924677"/>
            <a:ext cx="2698173" cy="584775"/>
          </a:xfrm>
          <a:prstGeom prst="rect">
            <a:avLst/>
          </a:prstGeom>
          <a:solidFill>
            <a:schemeClr val="accent1">
              <a:lumMod val="75000"/>
            </a:schemeClr>
          </a:solidFill>
        </p:spPr>
        <p:txBody>
          <a:bodyPr wrap="square">
            <a:spAutoFit/>
          </a:bodyPr>
          <a:lstStyle/>
          <a:p>
            <a:r>
              <a:rPr lang="en-US" sz="3200" dirty="0">
                <a:solidFill>
                  <a:schemeClr val="bg1"/>
                </a:solidFill>
              </a:rPr>
              <a:t>He is the </a:t>
            </a:r>
            <a:r>
              <a:rPr lang="en-US" sz="3200" i="1" dirty="0">
                <a:solidFill>
                  <a:schemeClr val="bg1"/>
                </a:solidFill>
              </a:rPr>
              <a:t>Life</a:t>
            </a:r>
            <a:endParaRPr lang="en-US" sz="3200" dirty="0">
              <a:solidFill>
                <a:schemeClr val="bg1"/>
              </a:solidFill>
            </a:endParaRPr>
          </a:p>
        </p:txBody>
      </p:sp>
      <p:sp>
        <p:nvSpPr>
          <p:cNvPr id="16" name="Rectangle 15"/>
          <p:cNvSpPr/>
          <p:nvPr/>
        </p:nvSpPr>
        <p:spPr>
          <a:xfrm>
            <a:off x="5243944" y="4511587"/>
            <a:ext cx="5115132" cy="1754326"/>
          </a:xfrm>
          <a:prstGeom prst="rect">
            <a:avLst/>
          </a:prstGeom>
          <a:solidFill>
            <a:schemeClr val="accent1">
              <a:lumMod val="75000"/>
            </a:schemeClr>
          </a:solidFill>
        </p:spPr>
        <p:txBody>
          <a:bodyPr wrap="square">
            <a:spAutoFit/>
          </a:bodyPr>
          <a:lstStyle/>
          <a:p>
            <a:r>
              <a:rPr lang="en-US" dirty="0">
                <a:solidFill>
                  <a:schemeClr val="bg1"/>
                </a:solidFill>
              </a:rPr>
              <a:t>In Him the light of life centers; except for Him and His power there would be no existence; should He withdraw the light of life, death would gain an immediate victory; and without Him there would be neither immortal life, nor eternal life, which is life in unending glory.”</a:t>
            </a:r>
          </a:p>
        </p:txBody>
      </p:sp>
      <p:sp>
        <p:nvSpPr>
          <p:cNvPr id="17" name="Right Arrow 16"/>
          <p:cNvSpPr/>
          <p:nvPr/>
        </p:nvSpPr>
        <p:spPr>
          <a:xfrm>
            <a:off x="3418609" y="768927"/>
            <a:ext cx="1589809" cy="42790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3536372" y="2929796"/>
            <a:ext cx="1589809" cy="42790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3494808" y="5014677"/>
            <a:ext cx="1589809" cy="42790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779" y="5798622"/>
            <a:ext cx="669551" cy="934582"/>
          </a:xfrm>
          <a:prstGeom prst="rect">
            <a:avLst/>
          </a:prstGeom>
        </p:spPr>
      </p:pic>
      <p:grpSp>
        <p:nvGrpSpPr>
          <p:cNvPr id="21" name="Group 20"/>
          <p:cNvGrpSpPr/>
          <p:nvPr/>
        </p:nvGrpSpPr>
        <p:grpSpPr>
          <a:xfrm>
            <a:off x="9230417" y="768927"/>
            <a:ext cx="2518833" cy="3515985"/>
            <a:chOff x="9230417" y="768927"/>
            <a:chExt cx="2518833" cy="3515985"/>
          </a:xfrm>
        </p:grpSpPr>
        <p:pic>
          <p:nvPicPr>
            <p:cNvPr id="3074" name="Picture 2" descr="Image result for jesus lds paint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0418" y="768927"/>
              <a:ext cx="2518832" cy="335844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9230417" y="4054080"/>
              <a:ext cx="2033327" cy="230832"/>
            </a:xfrm>
            <a:prstGeom prst="rect">
              <a:avLst/>
            </a:prstGeom>
          </p:spPr>
          <p:txBody>
            <a:bodyPr wrap="square">
              <a:spAutoFit/>
            </a:bodyPr>
            <a:lstStyle/>
            <a:p>
              <a:r>
                <a:rPr lang="en-US" sz="900" dirty="0">
                  <a:solidFill>
                    <a:schemeClr val="bg1"/>
                  </a:solidFill>
                </a:rPr>
                <a:t>Del Parson</a:t>
              </a:r>
            </a:p>
          </p:txBody>
        </p:sp>
      </p:grpSp>
    </p:spTree>
    <p:extLst>
      <p:ext uri="{BB962C8B-B14F-4D97-AF65-F5344CB8AC3E}">
        <p14:creationId xmlns:p14="http://schemas.microsoft.com/office/powerpoint/2010/main" val="21497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750" fill="hold"/>
                                        <p:tgtEl>
                                          <p:spTgt spid="18"/>
                                        </p:tgtEl>
                                        <p:attrNameLst>
                                          <p:attrName>ppt_x</p:attrName>
                                        </p:attrNameLst>
                                      </p:cBhvr>
                                      <p:tavLst>
                                        <p:tav tm="0">
                                          <p:val>
                                            <p:strVal val="0-#ppt_w/2"/>
                                          </p:val>
                                        </p:tav>
                                        <p:tav tm="100000">
                                          <p:val>
                                            <p:strVal val="#ppt_x"/>
                                          </p:val>
                                        </p:tav>
                                      </p:tavLst>
                                    </p:anim>
                                    <p:anim calcmode="lin" valueType="num">
                                      <p:cBhvr additive="base">
                                        <p:cTn id="18" dur="75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0-#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40105" y="1193841"/>
            <a:ext cx="7023534" cy="3970318"/>
          </a:xfrm>
          <a:prstGeom prst="rect">
            <a:avLst/>
          </a:prstGeom>
          <a:noFill/>
        </p:spPr>
        <p:txBody>
          <a:bodyPr wrap="square" rtlCol="0">
            <a:spAutoFit/>
          </a:bodyPr>
          <a:lstStyle/>
          <a:p>
            <a:pPr fontAlgn="base"/>
            <a:r>
              <a:rPr lang="en-US" sz="2800" dirty="0">
                <a:solidFill>
                  <a:schemeClr val="bg1"/>
                </a:solidFill>
              </a:rPr>
              <a:t>"When the Lord was upon the earth He made it very clear that there was one way, and one way only, by which man may be saved. </a:t>
            </a:r>
          </a:p>
          <a:p>
            <a:pPr fontAlgn="base"/>
            <a:endParaRPr lang="en-US" sz="2800" dirty="0">
              <a:solidFill>
                <a:schemeClr val="bg1"/>
              </a:solidFill>
            </a:endParaRPr>
          </a:p>
          <a:p>
            <a:pPr fontAlgn="base"/>
            <a:endParaRPr lang="en-US" sz="2800" dirty="0">
              <a:solidFill>
                <a:schemeClr val="bg1"/>
              </a:solidFill>
            </a:endParaRPr>
          </a:p>
          <a:p>
            <a:pPr fontAlgn="base"/>
            <a:r>
              <a:rPr lang="en-US" sz="2800" dirty="0">
                <a:solidFill>
                  <a:schemeClr val="bg1"/>
                </a:solidFill>
              </a:rPr>
              <a:t>[The idea] was clear in the minds of His Apostles also, and their preaching provided for one way, and one way only, for people to be saved.“ </a:t>
            </a:r>
          </a:p>
        </p:txBody>
      </p:sp>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(6)</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490" y="137197"/>
            <a:ext cx="952932" cy="1187644"/>
          </a:xfrm>
          <a:prstGeom prst="rect">
            <a:avLst/>
          </a:prstGeom>
        </p:spPr>
      </p:pic>
      <p:grpSp>
        <p:nvGrpSpPr>
          <p:cNvPr id="12" name="Group 11"/>
          <p:cNvGrpSpPr/>
          <p:nvPr/>
        </p:nvGrpSpPr>
        <p:grpSpPr>
          <a:xfrm>
            <a:off x="7526779" y="2119746"/>
            <a:ext cx="4135583" cy="3169226"/>
            <a:chOff x="7526779" y="2119746"/>
            <a:chExt cx="4135583" cy="3169226"/>
          </a:xfrm>
        </p:grpSpPr>
        <p:pic>
          <p:nvPicPr>
            <p:cNvPr id="4098" name="Picture 2" descr="Image result for only one way"/>
            <p:cNvPicPr>
              <a:picLocks noChangeAspect="1" noChangeArrowheads="1"/>
            </p:cNvPicPr>
            <p:nvPr/>
          </p:nvPicPr>
          <p:blipFill rotWithShape="1">
            <a:blip r:embed="rId4">
              <a:extLst>
                <a:ext uri="{28A0092B-C50C-407E-A947-70E740481C1C}">
                  <a14:useLocalDpi xmlns:a14="http://schemas.microsoft.com/office/drawing/2010/main" val="0"/>
                </a:ext>
              </a:extLst>
            </a:blip>
            <a:srcRect l="9114" t="4644" r="20198" b="-947"/>
            <a:stretch/>
          </p:blipFill>
          <p:spPr bwMode="auto">
            <a:xfrm>
              <a:off x="7526779" y="2119746"/>
              <a:ext cx="4135583" cy="3169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only one way"/>
            <p:cNvPicPr>
              <a:picLocks noChangeAspect="1" noChangeArrowheads="1"/>
            </p:cNvPicPr>
            <p:nvPr/>
          </p:nvPicPr>
          <p:blipFill rotWithShape="1">
            <a:blip r:embed="rId4">
              <a:extLst>
                <a:ext uri="{28A0092B-C50C-407E-A947-70E740481C1C}">
                  <a14:useLocalDpi xmlns:a14="http://schemas.microsoft.com/office/drawing/2010/main" val="0"/>
                </a:ext>
              </a:extLst>
            </a:blip>
            <a:srcRect l="40190" t="60637" r="47910" b="30838"/>
            <a:stretch/>
          </p:blipFill>
          <p:spPr bwMode="auto">
            <a:xfrm>
              <a:off x="9217817" y="3590059"/>
              <a:ext cx="603473" cy="4883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Image result for only one way"/>
            <p:cNvPicPr>
              <a:picLocks noChangeAspect="1" noChangeArrowheads="1"/>
            </p:cNvPicPr>
            <p:nvPr/>
          </p:nvPicPr>
          <p:blipFill rotWithShape="1">
            <a:blip r:embed="rId4">
              <a:extLst>
                <a:ext uri="{28A0092B-C50C-407E-A947-70E740481C1C}">
                  <a14:useLocalDpi xmlns:a14="http://schemas.microsoft.com/office/drawing/2010/main" val="0"/>
                </a:ext>
              </a:extLst>
            </a:blip>
            <a:srcRect l="40190" t="60637" r="47910" b="30838"/>
            <a:stretch/>
          </p:blipFill>
          <p:spPr bwMode="auto">
            <a:xfrm>
              <a:off x="8891537" y="3439392"/>
              <a:ext cx="603473" cy="4156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289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723552" y="1832983"/>
            <a:ext cx="7023534" cy="3539430"/>
          </a:xfrm>
          <a:prstGeom prst="rect">
            <a:avLst/>
          </a:prstGeom>
          <a:noFill/>
        </p:spPr>
        <p:txBody>
          <a:bodyPr wrap="square" rtlCol="0">
            <a:spAutoFit/>
          </a:bodyPr>
          <a:lstStyle/>
          <a:p>
            <a:pPr fontAlgn="base"/>
            <a:r>
              <a:rPr lang="en-US" sz="3200" dirty="0">
                <a:solidFill>
                  <a:schemeClr val="bg1"/>
                </a:solidFill>
              </a:rPr>
              <a:t>God wants you to find your way back to Him, and the Savior is the way.</a:t>
            </a:r>
          </a:p>
          <a:p>
            <a:pPr fontAlgn="base"/>
            <a:endParaRPr lang="en-US" sz="3200" dirty="0">
              <a:solidFill>
                <a:schemeClr val="bg1"/>
              </a:solidFill>
            </a:endParaRPr>
          </a:p>
          <a:p>
            <a:pPr fontAlgn="base"/>
            <a:r>
              <a:rPr lang="en-US" sz="3200" dirty="0">
                <a:solidFill>
                  <a:schemeClr val="bg1"/>
                </a:solidFill>
              </a:rPr>
              <a:t>God wants you to learn of His Son, Jesus Christ, and experience the profound peace and joy that come from following the path of divine discipleship.</a:t>
            </a:r>
          </a:p>
        </p:txBody>
      </p:sp>
      <p:sp>
        <p:nvSpPr>
          <p:cNvPr id="3" name="Rectangle 2"/>
          <p:cNvSpPr/>
          <p:nvPr/>
        </p:nvSpPr>
        <p:spPr>
          <a:xfrm>
            <a:off x="11632231" y="6488668"/>
            <a:ext cx="559769" cy="369332"/>
          </a:xfrm>
          <a:prstGeom prst="rect">
            <a:avLst/>
          </a:prstGeom>
        </p:spPr>
        <p:txBody>
          <a:bodyPr wrap="none">
            <a:spAutoFit/>
          </a:bodyPr>
          <a:lstStyle/>
          <a:p>
            <a:r>
              <a:rPr lang="en-US" dirty="0">
                <a:solidFill>
                  <a:schemeClr val="bg1"/>
                </a:solidFill>
              </a:rPr>
              <a:t>(12)</a:t>
            </a:r>
          </a:p>
        </p:txBody>
      </p:sp>
      <p:sp>
        <p:nvSpPr>
          <p:cNvPr id="6" name="TextBox 5">
            <a:extLst>
              <a:ext uri="{FF2B5EF4-FFF2-40B4-BE49-F238E27FC236}">
                <a16:creationId xmlns:a16="http://schemas.microsoft.com/office/drawing/2014/main" id="{BB37255F-E863-2099-E47B-1FFD44CA8FA5}"/>
              </a:ext>
            </a:extLst>
          </p:cNvPr>
          <p:cNvSpPr txBox="1"/>
          <p:nvPr/>
        </p:nvSpPr>
        <p:spPr>
          <a:xfrm>
            <a:off x="184279" y="6304002"/>
            <a:ext cx="6116216" cy="369332"/>
          </a:xfrm>
          <a:prstGeom prst="rect">
            <a:avLst/>
          </a:prstGeom>
          <a:noFill/>
        </p:spPr>
        <p:txBody>
          <a:bodyPr wrap="square">
            <a:spAutoFit/>
          </a:bodyPr>
          <a:lstStyle/>
          <a:p>
            <a:r>
              <a:rPr lang="en-US" sz="1800" dirty="0">
                <a:solidFill>
                  <a:schemeClr val="bg1"/>
                </a:solidFill>
              </a:rPr>
              <a:t>John 14:6</a:t>
            </a:r>
            <a:endParaRPr lang="en-US" dirty="0"/>
          </a:p>
        </p:txBody>
      </p:sp>
      <p:pic>
        <p:nvPicPr>
          <p:cNvPr id="8" name="Picture 7">
            <a:extLst>
              <a:ext uri="{FF2B5EF4-FFF2-40B4-BE49-F238E27FC236}">
                <a16:creationId xmlns:a16="http://schemas.microsoft.com/office/drawing/2014/main" id="{92B129E3-6943-1F0D-D40E-2DD356CF3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783" y="139088"/>
            <a:ext cx="979331" cy="1223181"/>
          </a:xfrm>
          <a:prstGeom prst="rect">
            <a:avLst/>
          </a:prstGeom>
        </p:spPr>
      </p:pic>
      <p:pic>
        <p:nvPicPr>
          <p:cNvPr id="10" name="Picture 9">
            <a:extLst>
              <a:ext uri="{FF2B5EF4-FFF2-40B4-BE49-F238E27FC236}">
                <a16:creationId xmlns:a16="http://schemas.microsoft.com/office/drawing/2014/main" id="{693E3CDA-A66E-DF03-F139-D41829FED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36783" y="1308228"/>
            <a:ext cx="5216812" cy="3912609"/>
          </a:xfrm>
          <a:prstGeom prst="rect">
            <a:avLst/>
          </a:prstGeom>
        </p:spPr>
      </p:pic>
    </p:spTree>
    <p:extLst>
      <p:ext uri="{BB962C8B-B14F-4D97-AF65-F5344CB8AC3E}">
        <p14:creationId xmlns:p14="http://schemas.microsoft.com/office/powerpoint/2010/main" val="367439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(7)</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“Shew Us the Father”</a:t>
            </a:r>
            <a:endParaRPr lang="en-US" sz="4400" dirty="0">
              <a:solidFill>
                <a:schemeClr val="bg1"/>
              </a:solidFill>
              <a:latin typeface="Georgia" pitchFamily="18" charset="0"/>
            </a:endParaRPr>
          </a:p>
        </p:txBody>
      </p:sp>
      <p:sp>
        <p:nvSpPr>
          <p:cNvPr id="9" name="Rectangle 8"/>
          <p:cNvSpPr/>
          <p:nvPr/>
        </p:nvSpPr>
        <p:spPr>
          <a:xfrm>
            <a:off x="86877" y="6488668"/>
            <a:ext cx="2095007" cy="307777"/>
          </a:xfrm>
          <a:prstGeom prst="rect">
            <a:avLst/>
          </a:prstGeom>
        </p:spPr>
        <p:txBody>
          <a:bodyPr wrap="square">
            <a:spAutoFit/>
          </a:bodyPr>
          <a:lstStyle/>
          <a:p>
            <a:r>
              <a:rPr lang="en-US" sz="1400" dirty="0">
                <a:solidFill>
                  <a:schemeClr val="bg1"/>
                </a:solidFill>
              </a:rPr>
              <a:t>John 14:8-11</a:t>
            </a:r>
          </a:p>
        </p:txBody>
      </p:sp>
      <p:sp>
        <p:nvSpPr>
          <p:cNvPr id="10" name="Rectangle 9"/>
          <p:cNvSpPr/>
          <p:nvPr/>
        </p:nvSpPr>
        <p:spPr>
          <a:xfrm>
            <a:off x="312324" y="1182231"/>
            <a:ext cx="6096000" cy="2308324"/>
          </a:xfrm>
          <a:prstGeom prst="rect">
            <a:avLst/>
          </a:prstGeom>
        </p:spPr>
        <p:txBody>
          <a:bodyPr>
            <a:spAutoFit/>
          </a:bodyPr>
          <a:lstStyle/>
          <a:p>
            <a:r>
              <a:rPr lang="en-US" sz="2400" dirty="0">
                <a:solidFill>
                  <a:schemeClr val="bg1"/>
                </a:solidFill>
              </a:rPr>
              <a:t>“In all that Jesus came to say and do, including and especially in His atoning suffering and sacrifice, He was showing us who and what God our Eternal Father is like, how completely devoted He is to His children in every age and nation. …</a:t>
            </a:r>
          </a:p>
        </p:txBody>
      </p:sp>
      <p:sp>
        <p:nvSpPr>
          <p:cNvPr id="4" name="Rectangle 3"/>
          <p:cNvSpPr/>
          <p:nvPr/>
        </p:nvSpPr>
        <p:spPr>
          <a:xfrm>
            <a:off x="6132080" y="4360549"/>
            <a:ext cx="5115194" cy="2308324"/>
          </a:xfrm>
          <a:prstGeom prst="rect">
            <a:avLst/>
          </a:prstGeom>
        </p:spPr>
        <p:txBody>
          <a:bodyPr wrap="square">
            <a:spAutoFit/>
          </a:bodyPr>
          <a:lstStyle/>
          <a:p>
            <a:r>
              <a:rPr lang="en-US" sz="2400" dirty="0">
                <a:solidFill>
                  <a:schemeClr val="bg1"/>
                </a:solidFill>
              </a:rPr>
              <a:t>“…God in His ultimate effort to have us know Him, sent to earth His Only Begotten and perfect Son, created in His very likeness and image, to live and serve among mortals in the everyday rigors of life. …</a:t>
            </a:r>
          </a:p>
        </p:txBody>
      </p:sp>
      <p:pic>
        <p:nvPicPr>
          <p:cNvPr id="6146" name="Picture 2" descr="Image result for helping others pain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3" y="3560618"/>
            <a:ext cx="4926734" cy="276271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7134659" y="1161537"/>
            <a:ext cx="3572452" cy="2900284"/>
            <a:chOff x="7134659" y="1015663"/>
            <a:chExt cx="3572452" cy="2900284"/>
          </a:xfrm>
        </p:grpSpPr>
        <p:pic>
          <p:nvPicPr>
            <p:cNvPr id="6154" name="Picture 10" descr="Image result for hardships pain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659" y="1015663"/>
              <a:ext cx="3572452" cy="26694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134659" y="3685115"/>
              <a:ext cx="1510350" cy="230832"/>
            </a:xfrm>
            <a:prstGeom prst="rect">
              <a:avLst/>
            </a:prstGeom>
          </p:spPr>
          <p:txBody>
            <a:bodyPr wrap="none">
              <a:spAutoFit/>
            </a:bodyPr>
            <a:lstStyle/>
            <a:p>
              <a:r>
                <a:rPr lang="en-US" sz="900" dirty="0" err="1">
                  <a:solidFill>
                    <a:schemeClr val="bg1"/>
                  </a:solidFill>
                  <a:latin typeface="verdana" panose="020B0604030504040204" pitchFamily="34" charset="0"/>
                </a:rPr>
                <a:t>Donya</a:t>
              </a:r>
              <a:r>
                <a:rPr lang="en-US" sz="900" dirty="0">
                  <a:solidFill>
                    <a:schemeClr val="bg1"/>
                  </a:solidFill>
                  <a:latin typeface="verdana" panose="020B0604030504040204" pitchFamily="34" charset="0"/>
                </a:rPr>
                <a:t> </a:t>
              </a:r>
              <a:r>
                <a:rPr lang="en-US" sz="900" dirty="0" err="1">
                  <a:solidFill>
                    <a:schemeClr val="bg1"/>
                  </a:solidFill>
                  <a:latin typeface="verdana" panose="020B0604030504040204" pitchFamily="34" charset="0"/>
                </a:rPr>
                <a:t>Hafezi</a:t>
              </a:r>
              <a:r>
                <a:rPr lang="en-US" sz="900" dirty="0">
                  <a:solidFill>
                    <a:schemeClr val="bg1"/>
                  </a:solidFill>
                  <a:latin typeface="verdana" panose="020B0604030504040204" pitchFamily="34" charset="0"/>
                </a:rPr>
                <a:t> </a:t>
              </a:r>
              <a:r>
                <a:rPr lang="en-US" sz="900" dirty="0" err="1">
                  <a:solidFill>
                    <a:schemeClr val="bg1"/>
                  </a:solidFill>
                  <a:latin typeface="verdana" panose="020B0604030504040204" pitchFamily="34" charset="0"/>
                </a:rPr>
                <a:t>Haghani</a:t>
              </a:r>
              <a:r>
                <a:rPr lang="en-US" sz="900" dirty="0">
                  <a:solidFill>
                    <a:schemeClr val="bg1"/>
                  </a:solidFill>
                  <a:latin typeface="verdana" panose="020B0604030504040204" pitchFamily="34" charset="0"/>
                </a:rPr>
                <a:t>,</a:t>
              </a:r>
              <a:endParaRPr lang="en-US" sz="900" dirty="0">
                <a:solidFill>
                  <a:schemeClr val="bg1"/>
                </a:solidFill>
              </a:endParaRPr>
            </a:p>
          </p:txBody>
        </p:sp>
      </p:gr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24" y="136838"/>
            <a:ext cx="703583" cy="878825"/>
          </a:xfrm>
          <a:prstGeom prst="rect">
            <a:avLst/>
          </a:prstGeom>
        </p:spPr>
      </p:pic>
    </p:spTree>
    <p:extLst>
      <p:ext uri="{BB962C8B-B14F-4D97-AF65-F5344CB8AC3E}">
        <p14:creationId xmlns:p14="http://schemas.microsoft.com/office/powerpoint/2010/main" val="15615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(7)</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How Can We Show Love To Him?</a:t>
            </a:r>
            <a:endParaRPr lang="en-US" sz="4400" dirty="0">
              <a:solidFill>
                <a:schemeClr val="bg1"/>
              </a:solidFill>
              <a:latin typeface="Georgia" pitchFamily="18" charset="0"/>
            </a:endParaRP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14:8-11; Lectures on Faith. P. 42 (1985)</a:t>
            </a:r>
          </a:p>
        </p:txBody>
      </p:sp>
      <p:sp>
        <p:nvSpPr>
          <p:cNvPr id="11" name="Rectangle 10"/>
          <p:cNvSpPr/>
          <p:nvPr/>
        </p:nvSpPr>
        <p:spPr>
          <a:xfrm>
            <a:off x="881868" y="2211840"/>
            <a:ext cx="6096000" cy="2862322"/>
          </a:xfrm>
          <a:prstGeom prst="rect">
            <a:avLst/>
          </a:prstGeom>
        </p:spPr>
        <p:txBody>
          <a:bodyPr>
            <a:spAutoFit/>
          </a:bodyPr>
          <a:lstStyle/>
          <a:p>
            <a:r>
              <a:rPr lang="en-US" sz="2000" dirty="0">
                <a:solidFill>
                  <a:schemeClr val="bg1"/>
                </a:solidFill>
                <a:latin typeface="Open Sans"/>
              </a:rPr>
              <a:t>“…So feeding the hungry, healing the sick, rebuking hypocrisy, pleading for faith—this was Christ showing us the way of the Father, He who is ‘merciful and gracious, slow to anger, long-suffering and full of goodness’.</a:t>
            </a:r>
          </a:p>
          <a:p>
            <a:endParaRPr lang="en-US" sz="2000" dirty="0">
              <a:solidFill>
                <a:schemeClr val="bg1"/>
              </a:solidFill>
              <a:latin typeface="Open Sans"/>
            </a:endParaRPr>
          </a:p>
          <a:p>
            <a:r>
              <a:rPr lang="en-US" sz="2000" dirty="0">
                <a:solidFill>
                  <a:schemeClr val="bg1"/>
                </a:solidFill>
                <a:latin typeface="Open Sans"/>
              </a:rPr>
              <a:t>In His life and especially in His death, Christ was declaring, ‘This is </a:t>
            </a:r>
            <a:r>
              <a:rPr lang="en-US" sz="2000" i="1" dirty="0">
                <a:solidFill>
                  <a:schemeClr val="bg1"/>
                </a:solidFill>
                <a:latin typeface="Open Sans"/>
              </a:rPr>
              <a:t>God’s</a:t>
            </a:r>
            <a:r>
              <a:rPr lang="en-US" sz="2000" dirty="0">
                <a:solidFill>
                  <a:schemeClr val="bg1"/>
                </a:solidFill>
                <a:latin typeface="Open Sans"/>
              </a:rPr>
              <a:t> compassion I am showing you, as well as that of my own.’”</a:t>
            </a:r>
            <a:endParaRPr lang="en-US" sz="20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5897" y="5467988"/>
            <a:ext cx="964994" cy="1205346"/>
          </a:xfrm>
          <a:prstGeom prst="rect">
            <a:avLst/>
          </a:prstGeom>
        </p:spPr>
      </p:pic>
      <p:grpSp>
        <p:nvGrpSpPr>
          <p:cNvPr id="6" name="Group 5"/>
          <p:cNvGrpSpPr/>
          <p:nvPr/>
        </p:nvGrpSpPr>
        <p:grpSpPr>
          <a:xfrm>
            <a:off x="7293120" y="1793706"/>
            <a:ext cx="3057525" cy="4445712"/>
            <a:chOff x="7293120" y="1793706"/>
            <a:chExt cx="3057525" cy="4445712"/>
          </a:xfrm>
        </p:grpSpPr>
        <p:pic>
          <p:nvPicPr>
            <p:cNvPr id="5122" name="Picture 2" descr="Image result for helping others paint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120" y="1793706"/>
              <a:ext cx="3057525" cy="4286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293120" y="6008586"/>
              <a:ext cx="1783418" cy="230832"/>
            </a:xfrm>
            <a:prstGeom prst="rect">
              <a:avLst/>
            </a:prstGeom>
          </p:spPr>
          <p:txBody>
            <a:bodyPr wrap="square">
              <a:spAutoFit/>
            </a:bodyPr>
            <a:lstStyle/>
            <a:p>
              <a:r>
                <a:rPr lang="en-US" sz="900" dirty="0">
                  <a:solidFill>
                    <a:schemeClr val="bg1"/>
                  </a:solidFill>
                </a:rPr>
                <a:t>Chris Hopkins</a:t>
              </a:r>
            </a:p>
          </p:txBody>
        </p:sp>
      </p:grpSp>
    </p:spTree>
    <p:extLst>
      <p:ext uri="{BB962C8B-B14F-4D97-AF65-F5344CB8AC3E}">
        <p14:creationId xmlns:p14="http://schemas.microsoft.com/office/powerpoint/2010/main" val="360251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(8)</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If Ye Love Me</a:t>
            </a:r>
            <a:endParaRPr lang="en-US" sz="4400" dirty="0">
              <a:solidFill>
                <a:schemeClr val="bg1"/>
              </a:solidFill>
              <a:latin typeface="Georgia" pitchFamily="18" charset="0"/>
            </a:endParaRP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14:15</a:t>
            </a:r>
          </a:p>
        </p:txBody>
      </p:sp>
      <p:sp>
        <p:nvSpPr>
          <p:cNvPr id="11" name="Rectangle 10"/>
          <p:cNvSpPr/>
          <p:nvPr/>
        </p:nvSpPr>
        <p:spPr>
          <a:xfrm>
            <a:off x="4321259" y="912976"/>
            <a:ext cx="6096000" cy="400110"/>
          </a:xfrm>
          <a:prstGeom prst="rect">
            <a:avLst/>
          </a:prstGeom>
        </p:spPr>
        <p:txBody>
          <a:bodyPr>
            <a:spAutoFit/>
          </a:bodyPr>
          <a:lstStyle/>
          <a:p>
            <a:r>
              <a:rPr lang="en-US" sz="2000" dirty="0">
                <a:solidFill>
                  <a:schemeClr val="bg1"/>
                </a:solidFill>
                <a:latin typeface="Open Sans"/>
              </a:rPr>
              <a:t>Keep the Commandments</a:t>
            </a:r>
            <a:endParaRPr lang="en-US" sz="2000" dirty="0">
              <a:solidFill>
                <a:schemeClr val="bg1"/>
              </a:solidFill>
            </a:endParaRPr>
          </a:p>
        </p:txBody>
      </p:sp>
      <p:sp>
        <p:nvSpPr>
          <p:cNvPr id="4" name="Rectangle 3"/>
          <p:cNvSpPr/>
          <p:nvPr/>
        </p:nvSpPr>
        <p:spPr>
          <a:xfrm>
            <a:off x="2647949" y="1711267"/>
            <a:ext cx="6560269" cy="1569660"/>
          </a:xfrm>
          <a:prstGeom prst="rect">
            <a:avLst/>
          </a:prstGeom>
        </p:spPr>
        <p:txBody>
          <a:bodyPr wrap="square">
            <a:spAutoFit/>
          </a:bodyPr>
          <a:lstStyle/>
          <a:p>
            <a:pPr algn="ctr"/>
            <a:r>
              <a:rPr lang="en-US" sz="3200" dirty="0">
                <a:solidFill>
                  <a:schemeClr val="bg1"/>
                </a:solidFill>
                <a:latin typeface="Open Sans"/>
              </a:rPr>
              <a:t>“When we love the Lord, obedience ceases to be a burden. Obedience becomes a delight.”</a:t>
            </a:r>
            <a:endParaRPr lang="en-US" sz="3200" dirty="0">
              <a:solidFill>
                <a:schemeClr val="bg1"/>
              </a:solidFill>
            </a:endParaRPr>
          </a:p>
        </p:txBody>
      </p:sp>
      <p:grpSp>
        <p:nvGrpSpPr>
          <p:cNvPr id="7" name="Group 6"/>
          <p:cNvGrpSpPr/>
          <p:nvPr/>
        </p:nvGrpSpPr>
        <p:grpSpPr>
          <a:xfrm>
            <a:off x="8977745" y="2940627"/>
            <a:ext cx="2582398" cy="3640323"/>
            <a:chOff x="8698993" y="2524383"/>
            <a:chExt cx="2708564" cy="3844279"/>
          </a:xfrm>
        </p:grpSpPr>
        <p:pic>
          <p:nvPicPr>
            <p:cNvPr id="7170" name="Picture 2" descr="Image result for looking up paint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993" y="2524383"/>
              <a:ext cx="2708564" cy="36506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698994" y="6137830"/>
              <a:ext cx="2128334" cy="230832"/>
            </a:xfrm>
            <a:prstGeom prst="rect">
              <a:avLst/>
            </a:prstGeom>
          </p:spPr>
          <p:txBody>
            <a:bodyPr wrap="square">
              <a:spAutoFit/>
            </a:bodyPr>
            <a:lstStyle/>
            <a:p>
              <a:r>
                <a:rPr lang="en-US" sz="900" dirty="0">
                  <a:solidFill>
                    <a:schemeClr val="bg1"/>
                  </a:solidFill>
                </a:rPr>
                <a:t>Morgan </a:t>
              </a:r>
              <a:r>
                <a:rPr lang="en-US" sz="900" dirty="0" err="1">
                  <a:solidFill>
                    <a:schemeClr val="bg1"/>
                  </a:solidFill>
                </a:rPr>
                <a:t>Weistling</a:t>
              </a:r>
              <a:endParaRPr lang="en-US" sz="900" dirty="0">
                <a:solidFill>
                  <a:schemeClr val="bg1"/>
                </a:solidFill>
              </a:endParaRPr>
            </a:p>
          </p:txBody>
        </p:sp>
      </p:grpSp>
      <p:grpSp>
        <p:nvGrpSpPr>
          <p:cNvPr id="10" name="Group 9"/>
          <p:cNvGrpSpPr/>
          <p:nvPr/>
        </p:nvGrpSpPr>
        <p:grpSpPr>
          <a:xfrm>
            <a:off x="296023" y="2736671"/>
            <a:ext cx="2702316" cy="3844279"/>
            <a:chOff x="296023" y="2736671"/>
            <a:chExt cx="2702316" cy="3844279"/>
          </a:xfrm>
        </p:grpSpPr>
        <p:pic>
          <p:nvPicPr>
            <p:cNvPr id="7172" name="Picture 4" descr="Image result for Morgan Weist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024" y="2736671"/>
              <a:ext cx="2702315" cy="36456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96023" y="6350118"/>
              <a:ext cx="2128334" cy="230832"/>
            </a:xfrm>
            <a:prstGeom prst="rect">
              <a:avLst/>
            </a:prstGeom>
          </p:spPr>
          <p:txBody>
            <a:bodyPr wrap="square">
              <a:spAutoFit/>
            </a:bodyPr>
            <a:lstStyle/>
            <a:p>
              <a:r>
                <a:rPr lang="en-US" sz="900" dirty="0">
                  <a:solidFill>
                    <a:schemeClr val="bg1"/>
                  </a:solidFill>
                </a:rPr>
                <a:t>Morgan </a:t>
              </a:r>
              <a:r>
                <a:rPr lang="en-US" sz="900" dirty="0" err="1">
                  <a:solidFill>
                    <a:schemeClr val="bg1"/>
                  </a:solidFill>
                </a:rPr>
                <a:t>Weistling</a:t>
              </a:r>
              <a:endParaRPr lang="en-US" sz="900" dirty="0">
                <a:solidFill>
                  <a:schemeClr val="bg1"/>
                </a:solidFill>
              </a:endParaRPr>
            </a:p>
          </p:txBody>
        </p:sp>
      </p:grpSp>
    </p:spTree>
    <p:extLst>
      <p:ext uri="{BB962C8B-B14F-4D97-AF65-F5344CB8AC3E}">
        <p14:creationId xmlns:p14="http://schemas.microsoft.com/office/powerpoint/2010/main" val="1200311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The Comforter</a:t>
            </a:r>
            <a:endParaRPr lang="en-US" sz="4400" dirty="0">
              <a:solidFill>
                <a:schemeClr val="bg1"/>
              </a:solidFill>
              <a:latin typeface="Georgia" pitchFamily="18" charset="0"/>
            </a:endParaRP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14:16-17</a:t>
            </a:r>
          </a:p>
        </p:txBody>
      </p:sp>
      <p:grpSp>
        <p:nvGrpSpPr>
          <p:cNvPr id="14" name="Group 13"/>
          <p:cNvGrpSpPr/>
          <p:nvPr/>
        </p:nvGrpSpPr>
        <p:grpSpPr>
          <a:xfrm>
            <a:off x="1119247" y="1649188"/>
            <a:ext cx="3443421" cy="4512766"/>
            <a:chOff x="8780318" y="-689335"/>
            <a:chExt cx="2504210" cy="3316144"/>
          </a:xfrm>
        </p:grpSpPr>
        <p:pic>
          <p:nvPicPr>
            <p:cNvPr id="15" name="Picture 2" descr="Image result for morgan weistling the images of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318" y="-689335"/>
              <a:ext cx="2504210" cy="309799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780318" y="2395977"/>
              <a:ext cx="2128334" cy="230832"/>
            </a:xfrm>
            <a:prstGeom prst="rect">
              <a:avLst/>
            </a:prstGeom>
          </p:spPr>
          <p:txBody>
            <a:bodyPr wrap="square">
              <a:spAutoFit/>
            </a:bodyPr>
            <a:lstStyle/>
            <a:p>
              <a:r>
                <a:rPr lang="en-US" sz="900" dirty="0">
                  <a:solidFill>
                    <a:schemeClr val="bg1"/>
                  </a:solidFill>
                </a:rPr>
                <a:t>Morgan </a:t>
              </a:r>
              <a:r>
                <a:rPr lang="en-US" sz="900" dirty="0" err="1">
                  <a:solidFill>
                    <a:schemeClr val="bg1"/>
                  </a:solidFill>
                </a:rPr>
                <a:t>Weistling</a:t>
              </a:r>
              <a:endParaRPr lang="en-US" sz="900" dirty="0">
                <a:solidFill>
                  <a:schemeClr val="bg1"/>
                </a:solidFill>
              </a:endParaRPr>
            </a:p>
          </p:txBody>
        </p:sp>
      </p:grpSp>
      <p:sp>
        <p:nvSpPr>
          <p:cNvPr id="5" name="Rectangle 4"/>
          <p:cNvSpPr/>
          <p:nvPr/>
        </p:nvSpPr>
        <p:spPr>
          <a:xfrm>
            <a:off x="5514423" y="2650120"/>
            <a:ext cx="6096000" cy="1815882"/>
          </a:xfrm>
          <a:prstGeom prst="rect">
            <a:avLst/>
          </a:prstGeom>
        </p:spPr>
        <p:txBody>
          <a:bodyPr>
            <a:spAutoFit/>
          </a:bodyPr>
          <a:lstStyle/>
          <a:p>
            <a:r>
              <a:rPr lang="en-US" sz="2800" dirty="0">
                <a:solidFill>
                  <a:schemeClr val="bg1"/>
                </a:solidFill>
                <a:latin typeface="Open Sans"/>
              </a:rPr>
              <a:t> Because the Savior had been a comforter to His Apostles during His mortal ministry, He called the Holy Ghost </a:t>
            </a:r>
            <a:r>
              <a:rPr lang="en-US" sz="2800" i="1" dirty="0">
                <a:solidFill>
                  <a:schemeClr val="bg1"/>
                </a:solidFill>
                <a:latin typeface="Open Sans"/>
              </a:rPr>
              <a:t>another</a:t>
            </a:r>
            <a:r>
              <a:rPr lang="en-US" sz="2800" dirty="0">
                <a:solidFill>
                  <a:schemeClr val="bg1"/>
                </a:solidFill>
                <a:latin typeface="Open Sans"/>
              </a:rPr>
              <a:t> Comforter.</a:t>
            </a:r>
            <a:endParaRPr lang="en-US" sz="2800" dirty="0">
              <a:solidFill>
                <a:schemeClr val="bg1"/>
              </a:solidFill>
            </a:endParaRPr>
          </a:p>
        </p:txBody>
      </p:sp>
      <p:sp>
        <p:nvSpPr>
          <p:cNvPr id="6" name="Rectangle 5"/>
          <p:cNvSpPr/>
          <p:nvPr/>
        </p:nvSpPr>
        <p:spPr>
          <a:xfrm>
            <a:off x="2213264" y="901498"/>
            <a:ext cx="8328242" cy="369332"/>
          </a:xfrm>
          <a:prstGeom prst="rect">
            <a:avLst/>
          </a:prstGeom>
        </p:spPr>
        <p:txBody>
          <a:bodyPr wrap="square">
            <a:spAutoFit/>
          </a:bodyPr>
          <a:lstStyle/>
          <a:p>
            <a:r>
              <a:rPr lang="en-US" dirty="0">
                <a:solidFill>
                  <a:srgbClr val="FFFF00"/>
                </a:solidFill>
                <a:latin typeface="Open Sans"/>
              </a:rPr>
              <a:t> “Comforter” in the King James Version, appears only in the writings of John. </a:t>
            </a:r>
            <a:endParaRPr lang="en-US" dirty="0">
              <a:solidFill>
                <a:srgbClr val="FFFF00"/>
              </a:solidFill>
            </a:endParaRPr>
          </a:p>
        </p:txBody>
      </p:sp>
      <p:sp>
        <p:nvSpPr>
          <p:cNvPr id="12" name="Rectangle 11"/>
          <p:cNvSpPr/>
          <p:nvPr/>
        </p:nvSpPr>
        <p:spPr>
          <a:xfrm>
            <a:off x="4491845" y="1203743"/>
            <a:ext cx="2544286" cy="369332"/>
          </a:xfrm>
          <a:prstGeom prst="rect">
            <a:avLst/>
          </a:prstGeom>
        </p:spPr>
        <p:txBody>
          <a:bodyPr wrap="none">
            <a:spAutoFit/>
          </a:bodyPr>
          <a:lstStyle/>
          <a:p>
            <a:r>
              <a:rPr lang="en-US" dirty="0">
                <a:solidFill>
                  <a:srgbClr val="FFFF00"/>
                </a:solidFill>
                <a:latin typeface="Open Sans"/>
              </a:rPr>
              <a:t>One who is summoned</a:t>
            </a:r>
            <a:endParaRPr lang="en-US" dirty="0">
              <a:solidFill>
                <a:srgbClr val="FFFF00"/>
              </a:solidFill>
            </a:endParaRPr>
          </a:p>
        </p:txBody>
      </p:sp>
    </p:spTree>
    <p:extLst>
      <p:ext uri="{BB962C8B-B14F-4D97-AF65-F5344CB8AC3E}">
        <p14:creationId xmlns:p14="http://schemas.microsoft.com/office/powerpoint/2010/main" val="25832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14:16-17</a:t>
            </a:r>
          </a:p>
        </p:txBody>
      </p:sp>
      <p:sp>
        <p:nvSpPr>
          <p:cNvPr id="5" name="Rectangle 4"/>
          <p:cNvSpPr/>
          <p:nvPr/>
        </p:nvSpPr>
        <p:spPr>
          <a:xfrm>
            <a:off x="1545784" y="598995"/>
            <a:ext cx="5107862" cy="2677656"/>
          </a:xfrm>
          <a:prstGeom prst="rect">
            <a:avLst/>
          </a:prstGeom>
        </p:spPr>
        <p:txBody>
          <a:bodyPr wrap="square">
            <a:spAutoFit/>
          </a:bodyPr>
          <a:lstStyle/>
          <a:p>
            <a:pPr fontAlgn="base"/>
            <a:r>
              <a:rPr lang="en-US" sz="2400" dirty="0">
                <a:solidFill>
                  <a:schemeClr val="bg1"/>
                </a:solidFill>
              </a:rPr>
              <a:t>“There are two Comforters spoken of. </a:t>
            </a:r>
          </a:p>
          <a:p>
            <a:pPr fontAlgn="base"/>
            <a:endParaRPr lang="en-US" sz="2400" dirty="0">
              <a:solidFill>
                <a:schemeClr val="bg1"/>
              </a:solidFill>
            </a:endParaRPr>
          </a:p>
          <a:p>
            <a:pPr fontAlgn="base"/>
            <a:r>
              <a:rPr lang="en-US" sz="2400" dirty="0">
                <a:solidFill>
                  <a:schemeClr val="bg1"/>
                </a:solidFill>
              </a:rPr>
              <a:t>One is the Holy Ghost, the same as given on the day of Pentecost, and that all Saints receive after faith, repentance, and baptism. This first Comforter [is the] Holy Ghost. …</a:t>
            </a:r>
          </a:p>
        </p:txBody>
      </p:sp>
      <p:grpSp>
        <p:nvGrpSpPr>
          <p:cNvPr id="4" name="Group 3"/>
          <p:cNvGrpSpPr/>
          <p:nvPr/>
        </p:nvGrpSpPr>
        <p:grpSpPr>
          <a:xfrm>
            <a:off x="7169728" y="215813"/>
            <a:ext cx="2290383" cy="3659833"/>
            <a:chOff x="7169728" y="215813"/>
            <a:chExt cx="2290383" cy="3659833"/>
          </a:xfrm>
        </p:grpSpPr>
        <p:pic>
          <p:nvPicPr>
            <p:cNvPr id="10242" name="Picture 2" descr="Image result for morgan weistling the images of chr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318" y="215813"/>
              <a:ext cx="2278793" cy="344402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169728" y="3644814"/>
              <a:ext cx="2128334" cy="230832"/>
            </a:xfrm>
            <a:prstGeom prst="rect">
              <a:avLst/>
            </a:prstGeom>
          </p:spPr>
          <p:txBody>
            <a:bodyPr wrap="square">
              <a:spAutoFit/>
            </a:bodyPr>
            <a:lstStyle/>
            <a:p>
              <a:r>
                <a:rPr lang="en-US" sz="900" dirty="0">
                  <a:solidFill>
                    <a:schemeClr val="bg1"/>
                  </a:solidFill>
                </a:rPr>
                <a:t>Morgan </a:t>
              </a:r>
              <a:r>
                <a:rPr lang="en-US" sz="900" dirty="0" err="1">
                  <a:solidFill>
                    <a:schemeClr val="bg1"/>
                  </a:solidFill>
                </a:rPr>
                <a:t>Weistling</a:t>
              </a:r>
              <a:endParaRPr lang="en-US" sz="900" dirty="0">
                <a:solidFill>
                  <a:schemeClr val="bg1"/>
                </a:solidFill>
              </a:endParaRPr>
            </a:p>
          </p:txBody>
        </p:sp>
      </p:grpSp>
      <p:sp>
        <p:nvSpPr>
          <p:cNvPr id="7" name="Rectangle 6"/>
          <p:cNvSpPr/>
          <p:nvPr/>
        </p:nvSpPr>
        <p:spPr>
          <a:xfrm>
            <a:off x="2358737" y="4135532"/>
            <a:ext cx="9169834" cy="2246769"/>
          </a:xfrm>
          <a:prstGeom prst="rect">
            <a:avLst/>
          </a:prstGeom>
        </p:spPr>
        <p:txBody>
          <a:bodyPr wrap="square">
            <a:spAutoFit/>
          </a:bodyPr>
          <a:lstStyle/>
          <a:p>
            <a:r>
              <a:rPr lang="en-US" sz="2000" dirty="0">
                <a:solidFill>
                  <a:schemeClr val="bg1"/>
                </a:solidFill>
              </a:rPr>
              <a:t>“The other Comforter spoken of is a subject of great interest, and perhaps understood by few of this generation.</a:t>
            </a:r>
          </a:p>
          <a:p>
            <a:endParaRPr lang="en-US" sz="2000" dirty="0">
              <a:solidFill>
                <a:schemeClr val="bg1"/>
              </a:solidFill>
            </a:endParaRPr>
          </a:p>
          <a:p>
            <a:r>
              <a:rPr lang="en-US" sz="2000" dirty="0">
                <a:solidFill>
                  <a:schemeClr val="bg1"/>
                </a:solidFill>
              </a:rPr>
              <a:t>After a person has faith in Christ, repents of his sins, and is baptized for the remission of his sins and receives the Holy Ghost, (by the laying on of hands), which is the first Comforter, then let him continue to humble himself before God, hungering and thirsting after righteousness, and living by every word of God... </a:t>
            </a:r>
            <a:endParaRPr lang="en-US" sz="2000" dirty="0"/>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66" y="215813"/>
            <a:ext cx="982670" cy="1403814"/>
          </a:xfrm>
          <a:prstGeom prst="rect">
            <a:avLst/>
          </a:prstGeom>
        </p:spPr>
      </p:pic>
    </p:spTree>
    <p:extLst>
      <p:ext uri="{BB962C8B-B14F-4D97-AF65-F5344CB8AC3E}">
        <p14:creationId xmlns:p14="http://schemas.microsoft.com/office/powerpoint/2010/main" val="187977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14:16-17</a:t>
            </a:r>
          </a:p>
        </p:txBody>
      </p:sp>
      <p:sp>
        <p:nvSpPr>
          <p:cNvPr id="5" name="Rectangle 4"/>
          <p:cNvSpPr/>
          <p:nvPr/>
        </p:nvSpPr>
        <p:spPr>
          <a:xfrm>
            <a:off x="863276" y="390735"/>
            <a:ext cx="8124859" cy="1938992"/>
          </a:xfrm>
          <a:prstGeom prst="rect">
            <a:avLst/>
          </a:prstGeom>
        </p:spPr>
        <p:txBody>
          <a:bodyPr wrap="square">
            <a:spAutoFit/>
          </a:bodyPr>
          <a:lstStyle/>
          <a:p>
            <a:r>
              <a:rPr lang="en-US" sz="2400" dirty="0">
                <a:solidFill>
                  <a:schemeClr val="bg1"/>
                </a:solidFill>
              </a:rPr>
              <a:t>“When the Lord has thoroughly proved him, and finds that the man is determined to serve Him at all hazards, then the man will find his calling and his election made sure, then it will be his privilege to receive the other Comforter, which the Lord hath promised the Saints.”</a:t>
            </a:r>
            <a:endParaRPr lang="en-US" sz="2400" dirty="0"/>
          </a:p>
        </p:txBody>
      </p:sp>
      <p:sp>
        <p:nvSpPr>
          <p:cNvPr id="4" name="Rectangle 3"/>
          <p:cNvSpPr/>
          <p:nvPr/>
        </p:nvSpPr>
        <p:spPr>
          <a:xfrm>
            <a:off x="3251760" y="2797318"/>
            <a:ext cx="8611195" cy="3785652"/>
          </a:xfrm>
          <a:prstGeom prst="rect">
            <a:avLst/>
          </a:prstGeom>
        </p:spPr>
        <p:txBody>
          <a:bodyPr wrap="square">
            <a:spAutoFit/>
          </a:bodyPr>
          <a:lstStyle/>
          <a:p>
            <a:r>
              <a:rPr lang="en-US" sz="2400" dirty="0">
                <a:solidFill>
                  <a:schemeClr val="bg1"/>
                </a:solidFill>
              </a:rPr>
              <a:t>“What is this other Comforter? </a:t>
            </a:r>
          </a:p>
          <a:p>
            <a:endParaRPr lang="en-US" sz="2400" dirty="0">
              <a:solidFill>
                <a:schemeClr val="bg1"/>
              </a:solidFill>
            </a:endParaRPr>
          </a:p>
          <a:p>
            <a:r>
              <a:rPr lang="en-US" sz="2400" dirty="0">
                <a:solidFill>
                  <a:schemeClr val="bg1"/>
                </a:solidFill>
              </a:rPr>
              <a:t>It is no more nor less than the Lord Jesus Christ Himself; and this is the sum and substance of the whole matter; that when any man obtains this last Comforter, he will have the personage of Jesus Christ to attend him, or appear unto him from time to time, and even He will manifest the Father unto him, and they will take up their abode with him, and the visions of the heavens will be opened unto him, and the Lord will teach him face to face, and he may have a perfect knowledge of the mysteries of the Kingdom of God.”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0285" y="148468"/>
            <a:ext cx="982670" cy="1403814"/>
          </a:xfrm>
          <a:prstGeom prst="rect">
            <a:avLst/>
          </a:prstGeom>
        </p:spPr>
      </p:pic>
      <p:grpSp>
        <p:nvGrpSpPr>
          <p:cNvPr id="10" name="Group 9"/>
          <p:cNvGrpSpPr/>
          <p:nvPr/>
        </p:nvGrpSpPr>
        <p:grpSpPr>
          <a:xfrm>
            <a:off x="571786" y="3011921"/>
            <a:ext cx="2334324" cy="3111958"/>
            <a:chOff x="571786" y="3011921"/>
            <a:chExt cx="2334324" cy="3111958"/>
          </a:xfrm>
        </p:grpSpPr>
        <p:pic>
          <p:nvPicPr>
            <p:cNvPr id="12290" name="Picture 2" descr="Image result for morgan weistling the images of ch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10" y="3011921"/>
              <a:ext cx="2247900" cy="290512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571786" y="5893047"/>
              <a:ext cx="2202587" cy="230832"/>
            </a:xfrm>
            <a:prstGeom prst="rect">
              <a:avLst/>
            </a:prstGeom>
          </p:spPr>
          <p:txBody>
            <a:bodyPr wrap="square">
              <a:spAutoFit/>
            </a:bodyPr>
            <a:lstStyle/>
            <a:p>
              <a:r>
                <a:rPr lang="en-US" sz="900" dirty="0">
                  <a:solidFill>
                    <a:schemeClr val="bg1"/>
                  </a:solidFill>
                </a:rPr>
                <a:t>Morgan </a:t>
              </a:r>
              <a:r>
                <a:rPr lang="en-US" sz="900" dirty="0" err="1">
                  <a:solidFill>
                    <a:schemeClr val="bg1"/>
                  </a:solidFill>
                </a:rPr>
                <a:t>Weistling</a:t>
              </a:r>
              <a:endParaRPr lang="en-US" sz="900" dirty="0">
                <a:solidFill>
                  <a:schemeClr val="bg1"/>
                </a:solidFill>
              </a:endParaRPr>
            </a:p>
          </p:txBody>
        </p:sp>
      </p:grpSp>
    </p:spTree>
    <p:extLst>
      <p:ext uri="{BB962C8B-B14F-4D97-AF65-F5344CB8AC3E}">
        <p14:creationId xmlns:p14="http://schemas.microsoft.com/office/powerpoint/2010/main" val="234949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404605" y="6488668"/>
            <a:ext cx="787395" cy="369332"/>
          </a:xfrm>
          <a:prstGeom prst="rect">
            <a:avLst/>
          </a:prstGeom>
        </p:spPr>
        <p:txBody>
          <a:bodyPr wrap="none">
            <a:spAutoFit/>
          </a:bodyPr>
          <a:lstStyle/>
          <a:p>
            <a:r>
              <a:rPr lang="en-US" dirty="0">
                <a:solidFill>
                  <a:schemeClr val="bg1"/>
                </a:solidFill>
              </a:rPr>
              <a:t>(9, 10)</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Testify of Truth</a:t>
            </a:r>
            <a:endParaRPr lang="en-US" sz="4400" dirty="0">
              <a:solidFill>
                <a:schemeClr val="bg1"/>
              </a:solidFill>
              <a:latin typeface="Georgia" pitchFamily="18" charset="0"/>
            </a:endParaRP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14:26</a:t>
            </a:r>
          </a:p>
        </p:txBody>
      </p:sp>
      <p:sp>
        <p:nvSpPr>
          <p:cNvPr id="5" name="Rectangle 4"/>
          <p:cNvSpPr/>
          <p:nvPr/>
        </p:nvSpPr>
        <p:spPr>
          <a:xfrm>
            <a:off x="1929388" y="1169906"/>
            <a:ext cx="6096000" cy="707886"/>
          </a:xfrm>
          <a:prstGeom prst="rect">
            <a:avLst/>
          </a:prstGeom>
        </p:spPr>
        <p:txBody>
          <a:bodyPr>
            <a:spAutoFit/>
          </a:bodyPr>
          <a:lstStyle/>
          <a:p>
            <a:r>
              <a:rPr lang="en-US" sz="2000" dirty="0">
                <a:solidFill>
                  <a:schemeClr val="bg1"/>
                </a:solidFill>
              </a:rPr>
              <a:t>“The Holy Ghost is the Testifier of Truth, who can teach men things they cannot teach one another. ..”</a:t>
            </a:r>
          </a:p>
        </p:txBody>
      </p:sp>
      <p:sp>
        <p:nvSpPr>
          <p:cNvPr id="4" name="Rectangle 3"/>
          <p:cNvSpPr/>
          <p:nvPr/>
        </p:nvSpPr>
        <p:spPr>
          <a:xfrm>
            <a:off x="4752109" y="4502650"/>
            <a:ext cx="6096000" cy="1754326"/>
          </a:xfrm>
          <a:prstGeom prst="rect">
            <a:avLst/>
          </a:prstGeom>
        </p:spPr>
        <p:txBody>
          <a:bodyPr>
            <a:spAutoFit/>
          </a:bodyPr>
          <a:lstStyle/>
          <a:p>
            <a:r>
              <a:rPr lang="en-US" dirty="0">
                <a:solidFill>
                  <a:schemeClr val="bg1"/>
                </a:solidFill>
                <a:latin typeface="Open Sans"/>
              </a:rPr>
              <a:t>“Sometimes the feeling [of a spiritual witness] is like a memory. We first learned the gospel in our heavenly home. We have come to this earth with a veil of forgetfulness. And yet lingering in each of our spirits are those dormant memories. The Holy Ghost can part the veil and bring those things out of their dormancy.”</a:t>
            </a:r>
            <a:endParaRPr lang="en-US" dirty="0">
              <a:solidFill>
                <a:schemeClr val="bg1"/>
              </a:solidFill>
            </a:endParaRPr>
          </a:p>
        </p:txBody>
      </p:sp>
      <p:sp>
        <p:nvSpPr>
          <p:cNvPr id="7" name="Rectangle 6"/>
          <p:cNvSpPr/>
          <p:nvPr/>
        </p:nvSpPr>
        <p:spPr>
          <a:xfrm>
            <a:off x="422564" y="2260823"/>
            <a:ext cx="5673436" cy="2585323"/>
          </a:xfrm>
          <a:prstGeom prst="rect">
            <a:avLst/>
          </a:prstGeom>
        </p:spPr>
        <p:txBody>
          <a:bodyPr wrap="square">
            <a:spAutoFit/>
          </a:bodyPr>
          <a:lstStyle/>
          <a:p>
            <a:pPr fontAlgn="base"/>
            <a:r>
              <a:rPr lang="en-US" i="1" dirty="0">
                <a:solidFill>
                  <a:srgbClr val="FFFF00"/>
                </a:solidFill>
                <a:latin typeface="Palatino"/>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p>
          <a:p>
            <a:pPr fontAlgn="base"/>
            <a:endParaRPr lang="en-US" i="1" dirty="0">
              <a:solidFill>
                <a:srgbClr val="FFFF00"/>
              </a:solidFill>
              <a:latin typeface="Palatino"/>
            </a:endParaRPr>
          </a:p>
          <a:p>
            <a:pPr fontAlgn="base"/>
            <a:r>
              <a:rPr lang="en-US" b="1" i="1" dirty="0">
                <a:solidFill>
                  <a:srgbClr val="FFFF00"/>
                </a:solidFill>
                <a:latin typeface="Palatino"/>
              </a:rPr>
              <a:t>And by the power of the Holy Ghost ye may know the truth of all things.</a:t>
            </a:r>
            <a:endParaRPr lang="en-US" b="1" i="1" dirty="0">
              <a:solidFill>
                <a:srgbClr val="FFFF00"/>
              </a:solidFill>
              <a:effectLst/>
              <a:latin typeface="Palatino"/>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91" y="131277"/>
            <a:ext cx="1027937" cy="1281748"/>
          </a:xfrm>
          <a:prstGeom prst="rect">
            <a:avLst/>
          </a:prstGeom>
        </p:spPr>
      </p:pic>
      <p:pic>
        <p:nvPicPr>
          <p:cNvPr id="13314" name="Picture 2" descr="Image result for elder glenn L p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4582" y="4846146"/>
            <a:ext cx="903720" cy="12203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christ paintings"/>
          <p:cNvPicPr>
            <a:picLocks noChangeAspect="1" noChangeArrowheads="1"/>
          </p:cNvPicPr>
          <p:nvPr/>
        </p:nvPicPr>
        <p:blipFill rotWithShape="1">
          <a:blip r:embed="rId5">
            <a:extLst>
              <a:ext uri="{28A0092B-C50C-407E-A947-70E740481C1C}">
                <a14:useLocalDpi xmlns:a14="http://schemas.microsoft.com/office/drawing/2010/main" val="0"/>
              </a:ext>
            </a:extLst>
          </a:blip>
          <a:srcRect l="20118" t="5455" r="4542" b="31818"/>
          <a:stretch/>
        </p:blipFill>
        <p:spPr bwMode="auto">
          <a:xfrm>
            <a:off x="8276229" y="1141510"/>
            <a:ext cx="2883608" cy="300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39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4EC57-75C4-C4D7-27A2-4463115BF756}"/>
              </a:ext>
            </a:extLst>
          </p:cNvPr>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Georgia" pitchFamily="18" charset="0"/>
              </a:rPr>
              <a:t>Many Kingdoms </a:t>
            </a:r>
          </a:p>
          <a:p>
            <a:pPr algn="ctr"/>
            <a:r>
              <a:rPr lang="en-US" sz="6000" dirty="0">
                <a:solidFill>
                  <a:schemeClr val="bg1"/>
                </a:solidFill>
                <a:latin typeface="Georgia" pitchFamily="18" charset="0"/>
              </a:rPr>
              <a:t>John 14</a:t>
            </a:r>
            <a:endParaRPr lang="en-US" sz="4400" dirty="0">
              <a:solidFill>
                <a:schemeClr val="bg1"/>
              </a:solidFill>
              <a:latin typeface="Georgia" pitchFamily="18" charset="0"/>
            </a:endParaRPr>
          </a:p>
        </p:txBody>
      </p:sp>
      <p:sp>
        <p:nvSpPr>
          <p:cNvPr id="3" name="Rectangle 2"/>
          <p:cNvSpPr/>
          <p:nvPr/>
        </p:nvSpPr>
        <p:spPr>
          <a:xfrm>
            <a:off x="1718113" y="4470408"/>
            <a:ext cx="7003385" cy="1477328"/>
          </a:xfrm>
          <a:prstGeom prst="rect">
            <a:avLst/>
          </a:prstGeom>
        </p:spPr>
        <p:txBody>
          <a:bodyPr wrap="square">
            <a:spAutoFit/>
          </a:bodyPr>
          <a:lstStyle/>
          <a:p>
            <a:pPr algn="ctr" fontAlgn="base"/>
            <a:r>
              <a:rPr lang="en-US" i="1" dirty="0">
                <a:solidFill>
                  <a:schemeClr val="bg1"/>
                </a:solidFill>
              </a:rPr>
              <a:t>Wherefore, as it is written, they are gods, even the sons of God—</a:t>
            </a:r>
          </a:p>
          <a:p>
            <a:pPr algn="ctr" fontAlgn="base"/>
            <a:r>
              <a:rPr lang="en-US" i="1" dirty="0">
                <a:solidFill>
                  <a:schemeClr val="bg1"/>
                </a:solidFill>
              </a:rPr>
              <a:t>Wherefore, all things are theirs, whether life or death, or things present, or things to come, all are theirs and they are Christ’s, and Christ is God’s.</a:t>
            </a:r>
          </a:p>
          <a:p>
            <a:pPr algn="ctr" fontAlgn="base"/>
            <a:r>
              <a:rPr lang="en-US" i="1" dirty="0">
                <a:solidFill>
                  <a:schemeClr val="bg1"/>
                </a:solidFill>
              </a:rPr>
              <a:t>These shall dwell in the presence of God and his Christ forever and ever.</a:t>
            </a:r>
          </a:p>
          <a:p>
            <a:pPr algn="ctr" fontAlgn="base"/>
            <a:r>
              <a:rPr lang="en-US" b="0" i="1" dirty="0">
                <a:solidFill>
                  <a:schemeClr val="bg1"/>
                </a:solidFill>
                <a:effectLst/>
              </a:rPr>
              <a:t>D&amp;C 76:58-59, 62</a:t>
            </a:r>
          </a:p>
        </p:txBody>
      </p:sp>
      <p:grpSp>
        <p:nvGrpSpPr>
          <p:cNvPr id="23" name="Group 22"/>
          <p:cNvGrpSpPr/>
          <p:nvPr/>
        </p:nvGrpSpPr>
        <p:grpSpPr>
          <a:xfrm>
            <a:off x="-81574" y="244752"/>
            <a:ext cx="3461944" cy="3719309"/>
            <a:chOff x="-253590" y="2871658"/>
            <a:chExt cx="3461944" cy="3719309"/>
          </a:xfrm>
        </p:grpSpPr>
        <p:pic>
          <p:nvPicPr>
            <p:cNvPr id="2050" name="Picture 2" descr="Image result for world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90" y="2871658"/>
              <a:ext cx="3461944" cy="34619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97132" y="5728001"/>
              <a:ext cx="1828018" cy="862966"/>
              <a:chOff x="2938632" y="4800599"/>
              <a:chExt cx="3307557" cy="1561422"/>
            </a:xfrm>
          </p:grpSpPr>
          <p:sp>
            <p:nvSpPr>
              <p:cNvPr id="8" name="Oval 7"/>
              <p:cNvSpPr/>
              <p:nvPr/>
            </p:nvSpPr>
            <p:spPr>
              <a:xfrm>
                <a:off x="2938632" y="5486401"/>
                <a:ext cx="3307556" cy="58170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Flowchart: Stored Data 8"/>
              <p:cNvSpPr/>
              <p:nvPr/>
            </p:nvSpPr>
            <p:spPr>
              <a:xfrm rot="16200000">
                <a:off x="4290331" y="3521868"/>
                <a:ext cx="587830" cy="314529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Flowchart: Stored Data 9"/>
              <p:cNvSpPr/>
              <p:nvPr/>
            </p:nvSpPr>
            <p:spPr>
              <a:xfrm rot="16200000">
                <a:off x="4394935" y="4077549"/>
                <a:ext cx="408215" cy="2866687"/>
              </a:xfrm>
              <a:prstGeom prst="flowChartOnlineStorag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Flowchart: Stored Data 10"/>
              <p:cNvSpPr/>
              <p:nvPr/>
            </p:nvSpPr>
            <p:spPr>
              <a:xfrm rot="16200000">
                <a:off x="4298496" y="4414327"/>
                <a:ext cx="587830" cy="3307557"/>
              </a:xfrm>
              <a:prstGeom prst="flowChartOnlineStorag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2" name="Group 11"/>
              <p:cNvGrpSpPr/>
              <p:nvPr/>
            </p:nvGrpSpPr>
            <p:grpSpPr>
              <a:xfrm>
                <a:off x="3412671" y="5306785"/>
                <a:ext cx="2343149" cy="432707"/>
                <a:chOff x="1415144" y="3069771"/>
                <a:chExt cx="3124199" cy="576943"/>
              </a:xfrm>
            </p:grpSpPr>
            <p:sp>
              <p:nvSpPr>
                <p:cNvPr id="13" name="Oval 12"/>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Rectangle 14"/>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Rectangle 15"/>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Rectangle 16"/>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Oval 17"/>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Oval 18"/>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Oval 19"/>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Oval 20"/>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Oval 21"/>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grpSp>
      <p:grpSp>
        <p:nvGrpSpPr>
          <p:cNvPr id="24" name="Group 23"/>
          <p:cNvGrpSpPr/>
          <p:nvPr/>
        </p:nvGrpSpPr>
        <p:grpSpPr>
          <a:xfrm>
            <a:off x="8721498" y="3067350"/>
            <a:ext cx="3043813" cy="3380933"/>
            <a:chOff x="8402166" y="2725456"/>
            <a:chExt cx="3479805" cy="3865213"/>
          </a:xfrm>
        </p:grpSpPr>
        <p:pic>
          <p:nvPicPr>
            <p:cNvPr id="2052" name="Picture 4" descr="Image result for heaven st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2166" y="2725456"/>
              <a:ext cx="3479805" cy="34985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214523" y="5727703"/>
              <a:ext cx="1828018" cy="862966"/>
              <a:chOff x="2938632" y="4800599"/>
              <a:chExt cx="3307557" cy="1561422"/>
            </a:xfrm>
          </p:grpSpPr>
          <p:sp>
            <p:nvSpPr>
              <p:cNvPr id="28" name="Oval 27"/>
              <p:cNvSpPr/>
              <p:nvPr/>
            </p:nvSpPr>
            <p:spPr>
              <a:xfrm>
                <a:off x="2938632" y="5486401"/>
                <a:ext cx="3307556" cy="58170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Flowchart: Stored Data 28"/>
              <p:cNvSpPr/>
              <p:nvPr/>
            </p:nvSpPr>
            <p:spPr>
              <a:xfrm rot="16200000">
                <a:off x="4290331" y="3521868"/>
                <a:ext cx="587830" cy="314529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Flowchart: Stored Data 29"/>
              <p:cNvSpPr/>
              <p:nvPr/>
            </p:nvSpPr>
            <p:spPr>
              <a:xfrm rot="16200000">
                <a:off x="4394935" y="4077549"/>
                <a:ext cx="408215" cy="2866687"/>
              </a:xfrm>
              <a:prstGeom prst="flowChartOnlineStorag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Flowchart: Stored Data 30"/>
              <p:cNvSpPr/>
              <p:nvPr/>
            </p:nvSpPr>
            <p:spPr>
              <a:xfrm rot="16200000">
                <a:off x="4298496" y="4414327"/>
                <a:ext cx="587830" cy="3307557"/>
              </a:xfrm>
              <a:prstGeom prst="flowChartOnlineStorag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32" name="Group 31"/>
              <p:cNvGrpSpPr/>
              <p:nvPr/>
            </p:nvGrpSpPr>
            <p:grpSpPr>
              <a:xfrm>
                <a:off x="3412671" y="5306785"/>
                <a:ext cx="2343149" cy="432707"/>
                <a:chOff x="1415144" y="3069771"/>
                <a:chExt cx="3124199" cy="576943"/>
              </a:xfrm>
            </p:grpSpPr>
            <p:sp>
              <p:nvSpPr>
                <p:cNvPr id="33" name="Oval 32"/>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Oval 33"/>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Rectangle 34"/>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Rectangle 35"/>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Oval 37"/>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9" name="Oval 38"/>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Oval 39"/>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Oval 40"/>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Oval 41"/>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404605" y="6488668"/>
            <a:ext cx="559769" cy="369332"/>
          </a:xfrm>
          <a:prstGeom prst="rect">
            <a:avLst/>
          </a:prstGeom>
        </p:spPr>
        <p:txBody>
          <a:bodyPr wrap="none">
            <a:spAutoFit/>
          </a:bodyPr>
          <a:lstStyle/>
          <a:p>
            <a:r>
              <a:rPr lang="en-US" dirty="0">
                <a:solidFill>
                  <a:schemeClr val="bg1"/>
                </a:solidFill>
              </a:rPr>
              <a:t>(11)</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The Promise of Peace</a:t>
            </a:r>
            <a:endParaRPr lang="en-US" sz="4400" dirty="0">
              <a:solidFill>
                <a:schemeClr val="bg1"/>
              </a:solidFill>
              <a:latin typeface="Georgia" pitchFamily="18" charset="0"/>
            </a:endParaRPr>
          </a:p>
        </p:txBody>
      </p:sp>
      <p:sp>
        <p:nvSpPr>
          <p:cNvPr id="9" name="Rectangle 8"/>
          <p:cNvSpPr/>
          <p:nvPr/>
        </p:nvSpPr>
        <p:spPr>
          <a:xfrm>
            <a:off x="86877" y="6488668"/>
            <a:ext cx="3685023" cy="307777"/>
          </a:xfrm>
          <a:prstGeom prst="rect">
            <a:avLst/>
          </a:prstGeom>
        </p:spPr>
        <p:txBody>
          <a:bodyPr wrap="square">
            <a:spAutoFit/>
          </a:bodyPr>
          <a:lstStyle/>
          <a:p>
            <a:r>
              <a:rPr lang="en-US" sz="1400" dirty="0">
                <a:solidFill>
                  <a:schemeClr val="bg1"/>
                </a:solidFill>
              </a:rPr>
              <a:t>John 14:27</a:t>
            </a:r>
          </a:p>
        </p:txBody>
      </p:sp>
      <p:sp>
        <p:nvSpPr>
          <p:cNvPr id="5" name="Rectangle 4"/>
          <p:cNvSpPr/>
          <p:nvPr/>
        </p:nvSpPr>
        <p:spPr>
          <a:xfrm>
            <a:off x="325547" y="1026391"/>
            <a:ext cx="6096000" cy="2862322"/>
          </a:xfrm>
          <a:prstGeom prst="rect">
            <a:avLst/>
          </a:prstGeom>
        </p:spPr>
        <p:txBody>
          <a:bodyPr>
            <a:spAutoFit/>
          </a:bodyPr>
          <a:lstStyle/>
          <a:p>
            <a:r>
              <a:rPr lang="en-US" sz="2000" dirty="0">
                <a:solidFill>
                  <a:schemeClr val="bg1"/>
                </a:solidFill>
              </a:rPr>
              <a:t>“Was He promising His beloved associates the kind of peace the world recognizes—safety, security, with the absence of contention or tribulation? </a:t>
            </a:r>
          </a:p>
          <a:p>
            <a:endParaRPr lang="en-US" sz="2000" dirty="0">
              <a:solidFill>
                <a:schemeClr val="bg1"/>
              </a:solidFill>
            </a:endParaRPr>
          </a:p>
          <a:p>
            <a:r>
              <a:rPr lang="en-US" sz="2000" dirty="0">
                <a:solidFill>
                  <a:schemeClr val="bg1"/>
                </a:solidFill>
              </a:rPr>
              <a:t>Those original Apostles knew much of trial and persecution throughout the remainder of their lives:</a:t>
            </a:r>
          </a:p>
          <a:p>
            <a:endParaRPr lang="en-US" sz="2000" dirty="0">
              <a:solidFill>
                <a:schemeClr val="bg1"/>
              </a:solidFill>
            </a:endParaRPr>
          </a:p>
          <a:p>
            <a:r>
              <a:rPr lang="en-US" sz="2000" dirty="0">
                <a:solidFill>
                  <a:srgbClr val="FFFF00"/>
                </a:solidFill>
              </a:rPr>
              <a:t> ‘Not as the world giveth, give I unto you. Let not your heart be troubled, neither let it be afraid’.</a:t>
            </a:r>
          </a:p>
        </p:txBody>
      </p:sp>
      <p:sp>
        <p:nvSpPr>
          <p:cNvPr id="6" name="Rectangle 5"/>
          <p:cNvSpPr/>
          <p:nvPr/>
        </p:nvSpPr>
        <p:spPr>
          <a:xfrm>
            <a:off x="5039590" y="3977907"/>
            <a:ext cx="6924783" cy="2308324"/>
          </a:xfrm>
          <a:prstGeom prst="rect">
            <a:avLst/>
          </a:prstGeom>
        </p:spPr>
        <p:txBody>
          <a:bodyPr wrap="square">
            <a:spAutoFit/>
          </a:bodyPr>
          <a:lstStyle/>
          <a:p>
            <a:pPr fontAlgn="base"/>
            <a:r>
              <a:rPr lang="en-US" i="1" dirty="0">
                <a:solidFill>
                  <a:srgbClr val="FFFF00"/>
                </a:solidFill>
                <a:latin typeface="Open Sans"/>
              </a:rPr>
              <a:t>“‘These things I have spoken unto you, that in me ye might have peace,’ </a:t>
            </a:r>
          </a:p>
          <a:p>
            <a:pPr fontAlgn="base"/>
            <a:endParaRPr lang="en-US" i="1" dirty="0">
              <a:solidFill>
                <a:srgbClr val="FFFF00"/>
              </a:solidFill>
              <a:latin typeface="Open Sans"/>
            </a:endParaRPr>
          </a:p>
          <a:p>
            <a:pPr fontAlgn="base"/>
            <a:r>
              <a:rPr lang="en-US" dirty="0">
                <a:solidFill>
                  <a:schemeClr val="bg1"/>
                </a:solidFill>
                <a:latin typeface="Open Sans"/>
              </a:rPr>
              <a:t> ‘In the world ye shall have tribulation: but be of good cheer; I have overcome the world’ .</a:t>
            </a:r>
          </a:p>
          <a:p>
            <a:pPr fontAlgn="base"/>
            <a:endParaRPr lang="en-US" dirty="0">
              <a:solidFill>
                <a:schemeClr val="bg1"/>
              </a:solidFill>
              <a:latin typeface="Open Sans"/>
            </a:endParaRPr>
          </a:p>
          <a:p>
            <a:pPr fontAlgn="base"/>
            <a:r>
              <a:rPr lang="en-US" dirty="0">
                <a:solidFill>
                  <a:schemeClr val="bg1"/>
                </a:solidFill>
                <a:latin typeface="Open Sans"/>
              </a:rPr>
              <a:t>“Peace—real peace, whole-souled to the very core of your being—comes only in and through faith in the Lord Jesus Christ.”</a:t>
            </a:r>
            <a:endParaRPr lang="en-US" b="0" i="0" dirty="0">
              <a:solidFill>
                <a:schemeClr val="bg1"/>
              </a:solidFill>
              <a:effectLst/>
              <a:latin typeface="Open San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991" y="237945"/>
            <a:ext cx="1219200" cy="1524000"/>
          </a:xfrm>
          <a:prstGeom prst="rect">
            <a:avLst/>
          </a:prstGeom>
        </p:spPr>
      </p:pic>
      <p:pic>
        <p:nvPicPr>
          <p:cNvPr id="1026" name="Picture 2" descr="Image result for world in turm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028" y="4236190"/>
            <a:ext cx="3333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1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4524315"/>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26</a:t>
            </a:r>
          </a:p>
          <a:p>
            <a:pPr marL="342900" indent="-342900">
              <a:buFontTx/>
              <a:buAutoNum type="arabicPeriod"/>
            </a:pPr>
            <a:r>
              <a:rPr lang="en-US" dirty="0">
                <a:solidFill>
                  <a:schemeClr val="bg1"/>
                </a:solidFill>
              </a:rPr>
              <a:t>Elder Bruce R. McConkie (</a:t>
            </a:r>
            <a:r>
              <a:rPr lang="en-US" i="1" dirty="0">
                <a:solidFill>
                  <a:schemeClr val="bg1"/>
                </a:solidFill>
              </a:rPr>
              <a:t>The Mortal Messiah: From Bethlehem to Calvary,</a:t>
            </a:r>
            <a:r>
              <a:rPr lang="en-US" dirty="0">
                <a:solidFill>
                  <a:schemeClr val="bg1"/>
                </a:solidFill>
              </a:rPr>
              <a:t> 4 vols. [1979–81], 4:73).  </a:t>
            </a:r>
            <a:r>
              <a:rPr lang="en-US" i="1" dirty="0">
                <a:solidFill>
                  <a:schemeClr val="bg1"/>
                </a:solidFill>
              </a:rPr>
              <a:t>Mormon Doctrine,</a:t>
            </a:r>
            <a:r>
              <a:rPr lang="en-US" dirty="0">
                <a:solidFill>
                  <a:schemeClr val="bg1"/>
                </a:solidFill>
              </a:rPr>
              <a:t> 2nd ed. [1966], 832).</a:t>
            </a:r>
          </a:p>
          <a:p>
            <a:pPr marL="342900" indent="-342900">
              <a:buAutoNum type="arabicPeriod" startAt="3"/>
            </a:pPr>
            <a:r>
              <a:rPr lang="en-US" dirty="0">
                <a:solidFill>
                  <a:schemeClr val="bg1"/>
                </a:solidFill>
              </a:rPr>
              <a:t>LDS Topics </a:t>
            </a:r>
          </a:p>
          <a:p>
            <a:pPr marL="342900" indent="-342900">
              <a:buFontTx/>
              <a:buAutoNum type="arabicPeriod" startAt="3"/>
            </a:pPr>
            <a:r>
              <a:rPr lang="en-US" dirty="0">
                <a:solidFill>
                  <a:schemeClr val="bg1"/>
                </a:solidFill>
              </a:rPr>
              <a:t>Prophet Joseph Smith (</a:t>
            </a:r>
            <a:r>
              <a:rPr lang="en-US" i="1" dirty="0">
                <a:solidFill>
                  <a:schemeClr val="bg1"/>
                </a:solidFill>
              </a:rPr>
              <a:t>Teachings of Presidents of the Church: Joseph Smith</a:t>
            </a:r>
            <a:r>
              <a:rPr lang="en-US" dirty="0">
                <a:solidFill>
                  <a:schemeClr val="bg1"/>
                </a:solidFill>
              </a:rPr>
              <a:t>[2007], 219). </a:t>
            </a:r>
            <a:r>
              <a:rPr lang="en-US" i="1" dirty="0">
                <a:solidFill>
                  <a:schemeClr val="bg1"/>
                </a:solidFill>
              </a:rPr>
              <a:t>History of the Church,</a:t>
            </a:r>
            <a:r>
              <a:rPr lang="en-US" dirty="0">
                <a:solidFill>
                  <a:schemeClr val="bg1"/>
                </a:solidFill>
              </a:rPr>
              <a:t> 3:380–81</a:t>
            </a:r>
          </a:p>
          <a:p>
            <a:pPr marL="342900" indent="-342900">
              <a:buFontTx/>
              <a:buAutoNum type="arabicPeriod" startAt="3"/>
            </a:pPr>
            <a:r>
              <a:rPr lang="en-US" dirty="0">
                <a:solidFill>
                  <a:schemeClr val="bg1"/>
                </a:solidFill>
              </a:rPr>
              <a:t>Robert E. Wells (</a:t>
            </a:r>
            <a:r>
              <a:rPr lang="en-US" i="1" dirty="0">
                <a:solidFill>
                  <a:schemeClr val="bg1"/>
                </a:solidFill>
              </a:rPr>
              <a:t>The Mount and the Master</a:t>
            </a:r>
            <a:r>
              <a:rPr lang="en-US" dirty="0">
                <a:solidFill>
                  <a:schemeClr val="bg1"/>
                </a:solidFill>
              </a:rPr>
              <a:t> [Salt Lake City: Deseret Book Co., 1991], 189)</a:t>
            </a:r>
          </a:p>
          <a:p>
            <a:pPr marL="342900" indent="-342900">
              <a:buFontTx/>
              <a:buAutoNum type="arabicPeriod" startAt="3"/>
            </a:pPr>
            <a:r>
              <a:rPr lang="en-US" dirty="0">
                <a:solidFill>
                  <a:schemeClr val="bg1"/>
                </a:solidFill>
              </a:rPr>
              <a:t>President Boyd K. Packer  (</a:t>
            </a:r>
            <a:r>
              <a:rPr lang="en-US" i="1" dirty="0">
                <a:solidFill>
                  <a:schemeClr val="bg1"/>
                </a:solidFill>
              </a:rPr>
              <a:t>Let Not Your Heart Be Troubled </a:t>
            </a:r>
            <a:r>
              <a:rPr lang="en-US" dirty="0">
                <a:solidFill>
                  <a:schemeClr val="bg1"/>
                </a:solidFill>
              </a:rPr>
              <a:t>[Salt Lake City: </a:t>
            </a:r>
            <a:r>
              <a:rPr lang="en-US" dirty="0" err="1">
                <a:solidFill>
                  <a:schemeClr val="bg1"/>
                </a:solidFill>
              </a:rPr>
              <a:t>Bookcraft</a:t>
            </a:r>
            <a:r>
              <a:rPr lang="en-US" dirty="0">
                <a:solidFill>
                  <a:schemeClr val="bg1"/>
                </a:solidFill>
              </a:rPr>
              <a:t>, 1991], 44.)</a:t>
            </a:r>
          </a:p>
          <a:p>
            <a:pPr marL="342900" indent="-342900">
              <a:buFontTx/>
              <a:buAutoNum type="arabicPeriod" startAt="3"/>
            </a:pPr>
            <a:r>
              <a:rPr lang="en-US" dirty="0">
                <a:solidFill>
                  <a:schemeClr val="bg1"/>
                </a:solidFill>
              </a:rPr>
              <a:t>Excerpts from </a:t>
            </a:r>
            <a:r>
              <a:rPr lang="en-US" dirty="0">
                <a:solidFill>
                  <a:schemeClr val="bg1"/>
                </a:solidFill>
                <a:latin typeface="Open Sans"/>
              </a:rPr>
              <a:t>Elder Jeffrey R. Holland (“The Grandeur of God,”</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 </a:t>
            </a:r>
            <a:r>
              <a:rPr lang="en-US" dirty="0">
                <a:solidFill>
                  <a:schemeClr val="bg1"/>
                </a:solidFill>
                <a:latin typeface="Open Sans"/>
              </a:rPr>
              <a:t>Nov. 2003, 70–72).</a:t>
            </a:r>
          </a:p>
          <a:p>
            <a:pPr marL="342900" indent="-342900">
              <a:buFontTx/>
              <a:buAutoNum type="arabicPeriod" startAt="3"/>
            </a:pPr>
            <a:r>
              <a:rPr lang="en-US" dirty="0">
                <a:solidFill>
                  <a:schemeClr val="bg1"/>
                </a:solidFill>
                <a:latin typeface="Open Sans"/>
              </a:rPr>
              <a:t>Elder Joseph B. Wirthlin(“The Great Commandment,”</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Nov. 2007, 30).</a:t>
            </a:r>
          </a:p>
          <a:p>
            <a:pPr marL="342900" indent="-342900">
              <a:buFontTx/>
              <a:buAutoNum type="arabicPeriod" startAt="3"/>
            </a:pPr>
            <a:r>
              <a:rPr lang="en-US" dirty="0">
                <a:solidFill>
                  <a:schemeClr val="bg1"/>
                </a:solidFill>
              </a:rPr>
              <a:t>President Gordon B. Hinckley (“The Father, Son, and Holy Ghost,”</a:t>
            </a:r>
            <a:r>
              <a:rPr lang="en-US" i="1" dirty="0">
                <a:solidFill>
                  <a:schemeClr val="bg1"/>
                </a:solidFill>
              </a:rPr>
              <a:t> Ensign,</a:t>
            </a:r>
            <a:r>
              <a:rPr lang="en-US" dirty="0">
                <a:solidFill>
                  <a:schemeClr val="bg1"/>
                </a:solidFill>
              </a:rPr>
              <a:t> Mar. 1998, 7).</a:t>
            </a:r>
          </a:p>
          <a:p>
            <a:pPr marL="342900" indent="-342900">
              <a:buFontTx/>
              <a:buAutoNum type="arabicPeriod" startAt="3"/>
            </a:pPr>
            <a:r>
              <a:rPr lang="en-US" dirty="0">
                <a:solidFill>
                  <a:schemeClr val="bg1"/>
                </a:solidFill>
                <a:latin typeface="Open Sans"/>
              </a:rPr>
              <a:t>Elder Glenn L. Pace  (“Do You Know?”</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May 2007, 79).</a:t>
            </a:r>
          </a:p>
          <a:p>
            <a:pPr marL="342900" indent="-342900">
              <a:buFontTx/>
              <a:buAutoNum type="arabicPeriod" startAt="3"/>
            </a:pPr>
            <a:r>
              <a:rPr lang="en-US" dirty="0">
                <a:solidFill>
                  <a:schemeClr val="bg1"/>
                </a:solidFill>
                <a:latin typeface="Open Sans"/>
              </a:rPr>
              <a:t>Elder M. Russell Ballard (“The Peaceable Things of the Kingdom,”</a:t>
            </a:r>
            <a:r>
              <a:rPr lang="en-US" i="1" dirty="0">
                <a:solidFill>
                  <a:schemeClr val="bg1"/>
                </a:solidFill>
                <a:latin typeface="Open Sans"/>
              </a:rPr>
              <a:t> Ensign,</a:t>
            </a:r>
            <a:r>
              <a:rPr lang="en-US" dirty="0">
                <a:solidFill>
                  <a:schemeClr val="bg1"/>
                </a:solidFill>
                <a:latin typeface="Open Sans"/>
              </a:rPr>
              <a:t> May 2002, 88).</a:t>
            </a:r>
          </a:p>
          <a:p>
            <a:pPr marL="342900" indent="-342900">
              <a:buFontTx/>
              <a:buAutoNum type="arabicPeriod" startAt="3"/>
            </a:pPr>
            <a:r>
              <a:rPr lang="en-US" sz="1800" dirty="0">
                <a:solidFill>
                  <a:schemeClr val="bg1"/>
                </a:solidFill>
              </a:rPr>
              <a:t>Dieter F. Uchtdorf, “Receiving a Testimony of Light and Truth,” </a:t>
            </a:r>
            <a:r>
              <a:rPr lang="en-US" sz="1800" i="1" dirty="0">
                <a:solidFill>
                  <a:schemeClr val="bg1"/>
                </a:solidFill>
              </a:rPr>
              <a:t>Ensign</a:t>
            </a:r>
            <a:r>
              <a:rPr lang="en-US" sz="1800" dirty="0">
                <a:solidFill>
                  <a:schemeClr val="bg1"/>
                </a:solidFill>
              </a:rPr>
              <a:t> or</a:t>
            </a:r>
            <a:r>
              <a:rPr lang="en-US" sz="1800" i="1" dirty="0">
                <a:solidFill>
                  <a:schemeClr val="bg1"/>
                </a:solidFill>
              </a:rPr>
              <a:t> Liahona</a:t>
            </a:r>
            <a:r>
              <a:rPr lang="en-US" sz="1800" dirty="0">
                <a:solidFill>
                  <a:schemeClr val="bg1"/>
                </a:solidFill>
              </a:rPr>
              <a:t>, Nov. 2014, 21</a:t>
            </a: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DDB22AD7-3391-4C13-AE60-001227BF61D3}"/>
              </a:ext>
            </a:extLst>
          </p:cNvPr>
          <p:cNvSpPr>
            <a:spLocks noGrp="1"/>
          </p:cNvSpPr>
          <p:nvPr/>
        </p:nvSpPr>
        <p:spPr>
          <a:xfrm>
            <a:off x="109870" y="64865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68793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Discourse</a:t>
                      </a:r>
                      <a:r>
                        <a:rPr lang="en-US" sz="1200" baseline="0" dirty="0"/>
                        <a:t> on Peace Through Knowing God</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14:1-31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217283" y="994040"/>
            <a:ext cx="5237944" cy="3231654"/>
          </a:xfrm>
          <a:prstGeom prst="rect">
            <a:avLst/>
          </a:prstGeom>
          <a:ln>
            <a:solidFill>
              <a:schemeClr val="tx1"/>
            </a:solidFill>
          </a:ln>
        </p:spPr>
        <p:txBody>
          <a:bodyPr wrap="square">
            <a:spAutoFit/>
          </a:bodyPr>
          <a:lstStyle/>
          <a:p>
            <a:pPr fontAlgn="base"/>
            <a:r>
              <a:rPr lang="en-US" sz="1200" b="1" dirty="0"/>
              <a:t>Many Mansions John 14:2:</a:t>
            </a:r>
          </a:p>
          <a:p>
            <a:pPr fontAlgn="base"/>
            <a:r>
              <a:rPr lang="en-US" sz="1200" dirty="0"/>
              <a:t>“At the time Joseph Smith received revelations and organized the Church, the vast majority of [Christian] churches taught that the Savior’s Atonement would </a:t>
            </a:r>
            <a:r>
              <a:rPr lang="en-US" sz="1200" i="1" dirty="0" err="1"/>
              <a:t>not</a:t>
            </a:r>
            <a:r>
              <a:rPr lang="en-US" sz="1200" dirty="0" err="1"/>
              <a:t>bring</a:t>
            </a:r>
            <a:r>
              <a:rPr lang="en-US" sz="1200" dirty="0"/>
              <a:t> about the salvation of most of mankind. The common precept was that a few would be saved and the overwhelming majority would be doomed to endless tortures of the most awful and unspeakable intensity. The marvelous doctrine revealed to the Prophet Joseph unveiled to us a plan of salvation that is applicable to all mankind, including those who do not hear of Christ in this life, children who die before the age of accountability, and those who have no understanding.</a:t>
            </a:r>
          </a:p>
          <a:p>
            <a:pPr fontAlgn="base"/>
            <a:r>
              <a:rPr lang="en-US" sz="1200" dirty="0"/>
              <a:t>“… Because of the Atonement of Jesus Christ, all spirits blessed by birth will ultimately be resurrected, spirit and body reunited, and inherit kingdoms of glory that are superior to our existence here on earth [see D&amp;C 76:89]. The exceptions are confined to those who, like Satan and his angels, willfully rebel against God [see Isaiah 14:12–15; Luke 10:18; Revelation 12:7–9; D&amp;C 76:32–37]” Elder Quentin L. Cook  (“Our Father’s Plan—Big Enough for All His Children,”</a:t>
            </a:r>
            <a:r>
              <a:rPr lang="en-US" sz="1200" i="1" dirty="0"/>
              <a:t> Ensign</a:t>
            </a:r>
            <a:r>
              <a:rPr lang="en-US" sz="1200" dirty="0"/>
              <a:t> or </a:t>
            </a:r>
            <a:r>
              <a:rPr lang="en-US" sz="1200" i="1" dirty="0"/>
              <a:t>Liahona,</a:t>
            </a:r>
            <a:r>
              <a:rPr lang="en-US" sz="1200" dirty="0"/>
              <a:t> May 2009, 36–37).</a:t>
            </a:r>
          </a:p>
        </p:txBody>
      </p:sp>
      <p:sp>
        <p:nvSpPr>
          <p:cNvPr id="4" name="Rectangle 3"/>
          <p:cNvSpPr/>
          <p:nvPr/>
        </p:nvSpPr>
        <p:spPr>
          <a:xfrm>
            <a:off x="217283" y="4225694"/>
            <a:ext cx="5237944" cy="1938992"/>
          </a:xfrm>
          <a:prstGeom prst="rect">
            <a:avLst/>
          </a:prstGeom>
          <a:ln>
            <a:solidFill>
              <a:schemeClr val="tx1"/>
            </a:solidFill>
          </a:ln>
        </p:spPr>
        <p:txBody>
          <a:bodyPr wrap="square">
            <a:spAutoFit/>
          </a:bodyPr>
          <a:lstStyle/>
          <a:p>
            <a:pPr fontAlgn="base"/>
            <a:r>
              <a:rPr lang="en-US" sz="1200" b="1" dirty="0"/>
              <a:t>He is the Way John 4:6:</a:t>
            </a:r>
          </a:p>
          <a:p>
            <a:pPr fontAlgn="base"/>
            <a:r>
              <a:rPr lang="en-US" sz="1200" dirty="0"/>
              <a:t>“There is only one way to happiness and fulfillment. He is the Way. Every other way, any other way, whatever other way, is foolishness. …</a:t>
            </a:r>
          </a:p>
          <a:p>
            <a:pPr fontAlgn="base"/>
            <a:r>
              <a:rPr lang="en-US" sz="1200" dirty="0"/>
              <a:t>“… We can either follow the Lord and be endowed with His power and have peace, light, strength, knowledge, confidence, love, and joy, or we can go some other way, any other way, whatever other way, and go it alone—without His support, without His power, without guidance, in darkness, turmoil, doubt, grief, and despair. And I ask, which way is easier? …</a:t>
            </a:r>
          </a:p>
          <a:p>
            <a:pPr fontAlgn="base"/>
            <a:r>
              <a:rPr lang="en-US" sz="1200" dirty="0"/>
              <a:t>“There is only one way to happiness and fulfillment. Jesus Christ is the Way.” </a:t>
            </a:r>
            <a:r>
              <a:rPr lang="en-US" sz="1200" b="1" dirty="0"/>
              <a:t>Elder Lawrence E. </a:t>
            </a:r>
            <a:r>
              <a:rPr lang="en-US" sz="1200" b="1" dirty="0" err="1"/>
              <a:t>Corbridge</a:t>
            </a:r>
            <a:r>
              <a:rPr lang="en-US" sz="1200" dirty="0"/>
              <a:t> (“The Way,”</a:t>
            </a:r>
            <a:r>
              <a:rPr lang="en-US" sz="1200" i="1" dirty="0"/>
              <a:t> Ensign</a:t>
            </a:r>
            <a:r>
              <a:rPr lang="en-US" sz="1200" dirty="0"/>
              <a:t> or </a:t>
            </a:r>
            <a:r>
              <a:rPr lang="en-US" sz="1200" i="1" dirty="0" err="1"/>
              <a:t>Liahona,</a:t>
            </a:r>
            <a:r>
              <a:rPr lang="en-US" sz="1200" dirty="0" err="1"/>
              <a:t>Nov</a:t>
            </a:r>
            <a:r>
              <a:rPr lang="en-US" sz="1200" dirty="0"/>
              <a:t>. 2008, 34, 36).</a:t>
            </a:r>
          </a:p>
        </p:txBody>
      </p:sp>
      <p:sp>
        <p:nvSpPr>
          <p:cNvPr id="5" name="Rectangle 4"/>
          <p:cNvSpPr/>
          <p:nvPr/>
        </p:nvSpPr>
        <p:spPr>
          <a:xfrm>
            <a:off x="5455227" y="994040"/>
            <a:ext cx="6736773" cy="1938992"/>
          </a:xfrm>
          <a:prstGeom prst="rect">
            <a:avLst/>
          </a:prstGeom>
          <a:ln>
            <a:solidFill>
              <a:schemeClr val="tx1"/>
            </a:solidFill>
          </a:ln>
        </p:spPr>
        <p:txBody>
          <a:bodyPr wrap="square">
            <a:spAutoFit/>
          </a:bodyPr>
          <a:lstStyle/>
          <a:p>
            <a:pPr fontAlgn="base"/>
            <a:r>
              <a:rPr lang="en-US" sz="1200" b="1" dirty="0"/>
              <a:t>“He that hath seen me hath seen the Father” John 14:9:</a:t>
            </a:r>
          </a:p>
          <a:p>
            <a:pPr fontAlgn="base"/>
            <a:r>
              <a:rPr lang="en-US" sz="1200" dirty="0"/>
              <a:t>: “Jesus Christ, the Son of God, is ‘the express image’ of His Father’s person (Hebrews 1:3). He walked the earth as a human being, as a perfect man, and said, in answer to a question put to Him: ‘He that hath seen me hath seen the Father’ (John 14:9). This alone ought to solve the problem to the satisfaction of every thoughtful, reverent mind. The conclusion is irresistible, that if the Son of God be the express image (that is, likeness) of His Father’s person, then His Father is in the form of man; for that was the form of the Son of God, not only during His mortal life, but before His mortal birth, and after His resurrection. It was in this form that the Father and the Son, as two personages, appeared to Joseph Smith, when, as a boy of fourteen years, he received his first vision” (</a:t>
            </a:r>
            <a:r>
              <a:rPr lang="en-US" sz="1200" i="1" dirty="0"/>
              <a:t>Teachings of Presidents of the Church: Joseph F. Smith</a:t>
            </a:r>
            <a:r>
              <a:rPr lang="en-US" sz="1200" dirty="0"/>
              <a:t> [1998], 334).</a:t>
            </a:r>
          </a:p>
        </p:txBody>
      </p:sp>
      <p:sp>
        <p:nvSpPr>
          <p:cNvPr id="6" name="Rectangle 5"/>
          <p:cNvSpPr/>
          <p:nvPr/>
        </p:nvSpPr>
        <p:spPr>
          <a:xfrm>
            <a:off x="5455227" y="2933032"/>
            <a:ext cx="6736772" cy="1938992"/>
          </a:xfrm>
          <a:prstGeom prst="rect">
            <a:avLst/>
          </a:prstGeom>
          <a:ln>
            <a:solidFill>
              <a:schemeClr val="tx1"/>
            </a:solidFill>
          </a:ln>
        </p:spPr>
        <p:txBody>
          <a:bodyPr wrap="square">
            <a:spAutoFit/>
          </a:bodyPr>
          <a:lstStyle/>
          <a:p>
            <a:pPr fontAlgn="base"/>
            <a:r>
              <a:rPr lang="en-US" sz="1200" b="1" dirty="0"/>
              <a:t>The Comforter John 14:16-17:</a:t>
            </a:r>
          </a:p>
          <a:p>
            <a:pPr fontAlgn="base"/>
            <a:r>
              <a:rPr lang="en-US" sz="1200" dirty="0"/>
              <a:t>In the New Testament, the Greek word </a:t>
            </a:r>
            <a:r>
              <a:rPr lang="en-US" sz="1200" i="1" dirty="0" err="1"/>
              <a:t>paraklētos,</a:t>
            </a:r>
            <a:r>
              <a:rPr lang="en-US" sz="1200" dirty="0" err="1"/>
              <a:t>translated</a:t>
            </a:r>
            <a:r>
              <a:rPr lang="en-US" sz="1200" dirty="0"/>
              <a:t> “Comforter” in the King James Version, appears only in the writings of John. The word is composed of </a:t>
            </a:r>
            <a:r>
              <a:rPr lang="en-US" sz="1200" i="1" dirty="0"/>
              <a:t>para,</a:t>
            </a:r>
            <a:r>
              <a:rPr lang="en-US" sz="1200" dirty="0"/>
              <a:t> meaning “beside,” and </a:t>
            </a:r>
            <a:r>
              <a:rPr lang="en-US" sz="1200" i="1" dirty="0" err="1"/>
              <a:t>klētos,</a:t>
            </a:r>
            <a:r>
              <a:rPr lang="en-US" sz="1200" dirty="0" err="1"/>
              <a:t>meaning</a:t>
            </a:r>
            <a:r>
              <a:rPr lang="en-US" sz="1200" dirty="0"/>
              <a:t> “one who is summoned.” A </a:t>
            </a:r>
            <a:r>
              <a:rPr lang="en-US" sz="1200" i="1" dirty="0" err="1"/>
              <a:t>paraklētos</a:t>
            </a:r>
            <a:r>
              <a:rPr lang="en-US" sz="1200" dirty="0"/>
              <a:t> is one who is summoned to another’s side as a helper, intercessor, or advocate. In John’s writings, the </a:t>
            </a:r>
            <a:r>
              <a:rPr lang="en-US" sz="1200" dirty="0" err="1"/>
              <a:t>title</a:t>
            </a:r>
            <a:r>
              <a:rPr lang="en-US" sz="1200" i="1" dirty="0" err="1"/>
              <a:t>paraklētos</a:t>
            </a:r>
            <a:r>
              <a:rPr lang="en-US" sz="1200" dirty="0"/>
              <a:t> is applied to two individuals: the Holy Ghost and Jesus Christ. The Savior promised His disciples that after He departed, they would not be left alone but would have the companionship of the Holy Ghost to help them (see John 14:16, 26; 15:26; 16:7). The Savior’s promise that He would give His disciples the Holy Ghost as “</a:t>
            </a:r>
            <a:r>
              <a:rPr lang="en-US" sz="1200" i="1" dirty="0"/>
              <a:t>another</a:t>
            </a:r>
            <a:r>
              <a:rPr lang="en-US" sz="1200" dirty="0"/>
              <a:t> Comforter” (John 14:16; italics added) meant that He Himself was also a Comforter. Elder Jeffrey R. Holland</a:t>
            </a:r>
          </a:p>
        </p:txBody>
      </p:sp>
    </p:spTree>
    <p:extLst>
      <p:ext uri="{BB962C8B-B14F-4D97-AF65-F5344CB8AC3E}">
        <p14:creationId xmlns:p14="http://schemas.microsoft.com/office/powerpoint/2010/main" val="2012781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0"/>
            <a:ext cx="12192001" cy="5678478"/>
          </a:xfrm>
          <a:prstGeom prst="rect">
            <a:avLst/>
          </a:prstGeom>
          <a:ln>
            <a:solidFill>
              <a:schemeClr val="tx1"/>
            </a:solidFill>
          </a:ln>
        </p:spPr>
        <p:txBody>
          <a:bodyPr wrap="square">
            <a:spAutoFit/>
          </a:bodyPr>
          <a:lstStyle/>
          <a:p>
            <a:r>
              <a:rPr lang="en-US" sz="1100" b="1" dirty="0"/>
              <a:t>Morgan </a:t>
            </a:r>
            <a:r>
              <a:rPr lang="en-US" sz="1100" b="1" dirty="0" err="1"/>
              <a:t>Weistling</a:t>
            </a:r>
            <a:r>
              <a:rPr lang="en-US" sz="1100" b="1" dirty="0"/>
              <a:t> Artist:</a:t>
            </a:r>
          </a:p>
          <a:p>
            <a:r>
              <a:rPr lang="en-US" sz="1100" dirty="0"/>
              <a:t>Morgan studied art at an early age with his father, a former art student. His parents both met at art school. His father, Howard, a POW in Germany, entertained his fellow American prisoners in </a:t>
            </a:r>
            <a:r>
              <a:rPr lang="en-US" sz="1100" dirty="0" err="1"/>
              <a:t>Stalag</a:t>
            </a:r>
            <a:r>
              <a:rPr lang="en-US" sz="1100" dirty="0"/>
              <a:t> 1 with a daily comic strip that he created and drew to keep morale up. Drawn on scraps of paper found on the prison grounds, he crafted a humorous world of characters that managed to bring a smile to imprisoned soldiers. In the last days of the war and feeling the Russians would be coming, his talents with painting saved his life. Using some paints supplied by the Geneva Convention, he painted a American Flag on the shoulder of his prisoner uniform so that the Russians invading Germany would identify him and not shoot him. It worked.</a:t>
            </a:r>
            <a:br>
              <a:rPr lang="en-US" sz="1100" dirty="0"/>
            </a:br>
            <a:endParaRPr lang="en-US" sz="1100" dirty="0"/>
          </a:p>
          <a:p>
            <a:r>
              <a:rPr lang="en-US" sz="1100" dirty="0" err="1"/>
              <a:t>Weistling's</a:t>
            </a:r>
            <a:r>
              <a:rPr lang="en-US" sz="1100" dirty="0"/>
              <a:t> father came back from the war with dreams of being an artist. With the G.I. Bill, he took classes at Woodbury Art College in Los Angeles where he met Morgan's mom. After marrying and starting a family, Morgan's father had to abandon his artistic dreams and support his new family by becoming a gardener. But, he saved all his art books.....</a:t>
            </a:r>
            <a:br>
              <a:rPr lang="en-US" sz="1100" dirty="0"/>
            </a:br>
            <a:endParaRPr lang="en-US" sz="1100" dirty="0"/>
          </a:p>
          <a:p>
            <a:r>
              <a:rPr lang="en-US" sz="1100" dirty="0"/>
              <a:t>Morgan, much younger than his brother and sister, began his artistic training as early as 19 months old. His father would sit with him on his lap at night and teach him how to draw and use his imagination. " My dad and I bonded together with drawing and spoke to each other with pictures". </a:t>
            </a:r>
            <a:r>
              <a:rPr lang="en-US" sz="1100" dirty="0" err="1"/>
              <a:t>Weistling's</a:t>
            </a:r>
            <a:r>
              <a:rPr lang="en-US" sz="1100" dirty="0"/>
              <a:t> father had a real talent for telling a story in comic strip form and so it began in Morgan, a natural sense of the </a:t>
            </a:r>
            <a:r>
              <a:rPr lang="en-US" sz="1100" dirty="0" err="1"/>
              <a:t>narrative."It</a:t>
            </a:r>
            <a:r>
              <a:rPr lang="en-US" sz="1100" dirty="0"/>
              <a:t> was here that art became a language for me".</a:t>
            </a:r>
            <a:br>
              <a:rPr lang="en-US" sz="1100" dirty="0"/>
            </a:br>
            <a:endParaRPr lang="en-US" sz="1100" dirty="0"/>
          </a:p>
          <a:p>
            <a:r>
              <a:rPr lang="en-US" sz="1100" dirty="0"/>
              <a:t>That led to his studying the art books his father had acquired years earlier. Authors such as Andrew Loomis, </a:t>
            </a:r>
            <a:r>
              <a:rPr lang="en-US" sz="1100" dirty="0" err="1"/>
              <a:t>Vanderpole</a:t>
            </a:r>
            <a:r>
              <a:rPr lang="en-US" sz="1100" dirty="0"/>
              <a:t>, and Bridgeman. The most important books, though, were the volume set from the Famous Artist School.</a:t>
            </a:r>
          </a:p>
          <a:p>
            <a:r>
              <a:rPr lang="en-US" sz="1100" dirty="0"/>
              <a:t>At the age of 12, </a:t>
            </a:r>
            <a:r>
              <a:rPr lang="en-US" sz="1100" dirty="0" err="1"/>
              <a:t>Weistling</a:t>
            </a:r>
            <a:r>
              <a:rPr lang="en-US" sz="1100" dirty="0"/>
              <a:t> was determined to go through the entire course on his own since the school was no longer in existence. By the age of 15, his study of anatomy, drawing, and painting needed a mentor's direction.</a:t>
            </a:r>
          </a:p>
          <a:p>
            <a:r>
              <a:rPr lang="en-US" sz="1100" dirty="0"/>
              <a:t>That direction came through a retired illustrator named </a:t>
            </a:r>
            <a:r>
              <a:rPr lang="en-US" sz="1100" b="1" dirty="0"/>
              <a:t>Fred </a:t>
            </a:r>
            <a:r>
              <a:rPr lang="en-US" sz="1100" b="1" dirty="0" err="1"/>
              <a:t>Fixler</a:t>
            </a:r>
            <a:r>
              <a:rPr lang="en-US" sz="1100" dirty="0"/>
              <a:t>. Fred's school, then called the </a:t>
            </a:r>
            <a:r>
              <a:rPr lang="en-US" sz="1100" dirty="0" err="1"/>
              <a:t>Brandes</a:t>
            </a:r>
            <a:r>
              <a:rPr lang="en-US" sz="1100" dirty="0"/>
              <a:t> Art Institute, was dedicated to one thing: learning how to draw from life. "The minute I saw his life drawings I knew this was the guy to study with, there was no doubt," says Morgan. Working part-time as a janitor for the school to pay his tuition, </a:t>
            </a:r>
            <a:r>
              <a:rPr lang="en-US" sz="1100" dirty="0" err="1"/>
              <a:t>Weistling</a:t>
            </a:r>
            <a:r>
              <a:rPr lang="en-US" sz="1100" dirty="0"/>
              <a:t> studied there for 3 years.</a:t>
            </a:r>
          </a:p>
          <a:p>
            <a:r>
              <a:rPr lang="en-US" sz="1100" dirty="0"/>
              <a:t>While still a student and working at an art store, one day a prominent illustrator came in for supplies. </a:t>
            </a:r>
            <a:r>
              <a:rPr lang="en-US" sz="1100" dirty="0" err="1"/>
              <a:t>Weistling</a:t>
            </a:r>
            <a:r>
              <a:rPr lang="en-US" sz="1100" dirty="0"/>
              <a:t> showed him his student work. The next day he found himself employed at one of the top movie poster agencies in Hollywood. "At that time, all I wanted to be was an illustrator," </a:t>
            </a:r>
            <a:r>
              <a:rPr lang="en-US" sz="1100" dirty="0" err="1"/>
              <a:t>Weistling</a:t>
            </a:r>
            <a:r>
              <a:rPr lang="en-US" sz="1100" dirty="0"/>
              <a:t> says, "but that was amazingly fast." For the next 14 years he illustrated for every movie studio in Hollywood as well as many other fields of illustration.</a:t>
            </a:r>
          </a:p>
          <a:p>
            <a:r>
              <a:rPr lang="en-US" sz="1100" dirty="0"/>
              <a:t>After being art-directed for years, Morgan needed to paint something for himself. He took time out to produce a painting of two children and brought it to Scottsdale Arizona on the advice of long time friend, Julio Pro .</a:t>
            </a:r>
          </a:p>
          <a:p>
            <a:r>
              <a:rPr lang="en-US" sz="1100" dirty="0"/>
              <a:t>The first gallery he walked into signed him on the spot, Trailside Galleries. Co-owner </a:t>
            </a:r>
            <a:r>
              <a:rPr lang="en-US" sz="1100" dirty="0" err="1"/>
              <a:t>Maryvonne</a:t>
            </a:r>
            <a:r>
              <a:rPr lang="en-US" sz="1100" dirty="0"/>
              <a:t> </a:t>
            </a:r>
            <a:r>
              <a:rPr lang="en-US" sz="1100" dirty="0" err="1"/>
              <a:t>Leshe</a:t>
            </a:r>
            <a:r>
              <a:rPr lang="en-US" sz="1100" dirty="0"/>
              <a:t> was quick to spot new talent. She was soon proven right. "He would send his paintings to us un-framed and before we could get them hung, they would be sold," quips </a:t>
            </a:r>
            <a:r>
              <a:rPr lang="en-US" sz="1100" dirty="0" err="1"/>
              <a:t>Maryvonne</a:t>
            </a:r>
            <a:r>
              <a:rPr lang="en-US" sz="1100" dirty="0"/>
              <a:t>. Soon a "draw" system for </a:t>
            </a:r>
            <a:r>
              <a:rPr lang="en-US" sz="1100" dirty="0" err="1"/>
              <a:t>Weistling's</a:t>
            </a:r>
            <a:r>
              <a:rPr lang="en-US" sz="1100" dirty="0"/>
              <a:t> paintings became necessary. His first one-man show had 26 paintings and all were sold opening night. Since then, Morgan has had five more one-man shows and they sold -out opening night as well.</a:t>
            </a:r>
          </a:p>
          <a:p>
            <a:r>
              <a:rPr lang="en-US" sz="1100" dirty="0"/>
              <a:t>Also interested in depicting his Christian faith, Morgan has portrayed the life of Christ in many of his paintings. Those images can be found in the best selling book, The Image of Christ, with paintings and text by Morgan.</a:t>
            </a:r>
          </a:p>
          <a:p>
            <a:r>
              <a:rPr lang="en-US" sz="1100" dirty="0"/>
              <a:t>Morgan and his wife, JoAnn, have been married since 1990 and also met in art school. JoAnn is represented by Trailside Galleries and paints under the name "J. Peralta" in honor of her grandmother. She also exhibits in the Master's show at the Autry Museum. They have two daughters, Brittany and Sienna. Both girls model for paintings frequently. Brittany's work can seen on the main page of this site.</a:t>
            </a:r>
          </a:p>
          <a:p>
            <a:endParaRPr lang="en-US" sz="1100" dirty="0"/>
          </a:p>
          <a:p>
            <a:endParaRPr lang="en-US" sz="1100" dirty="0"/>
          </a:p>
        </p:txBody>
      </p:sp>
      <p:pic>
        <p:nvPicPr>
          <p:cNvPr id="8194" name="Picture 2" descr="Fred Fix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148" y="5305424"/>
            <a:ext cx="2152650"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55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7931" y="1642213"/>
          <a:ext cx="11774535" cy="4445000"/>
        </p:xfrm>
        <a:graphic>
          <a:graphicData uri="http://schemas.openxmlformats.org/drawingml/2006/table">
            <a:tbl>
              <a:tblPr firstRow="1" bandRow="1">
                <a:tableStyleId>{5940675A-B579-460E-94D1-54222C63F5DA}</a:tableStyleId>
              </a:tblPr>
              <a:tblGrid>
                <a:gridCol w="1451417">
                  <a:extLst>
                    <a:ext uri="{9D8B030D-6E8A-4147-A177-3AD203B41FA5}">
                      <a16:colId xmlns:a16="http://schemas.microsoft.com/office/drawing/2014/main" val="20000"/>
                    </a:ext>
                  </a:extLst>
                </a:gridCol>
                <a:gridCol w="4435850">
                  <a:extLst>
                    <a:ext uri="{9D8B030D-6E8A-4147-A177-3AD203B41FA5}">
                      <a16:colId xmlns:a16="http://schemas.microsoft.com/office/drawing/2014/main" val="20001"/>
                    </a:ext>
                  </a:extLst>
                </a:gridCol>
                <a:gridCol w="1206628">
                  <a:extLst>
                    <a:ext uri="{9D8B030D-6E8A-4147-A177-3AD203B41FA5}">
                      <a16:colId xmlns:a16="http://schemas.microsoft.com/office/drawing/2014/main" val="20002"/>
                    </a:ext>
                  </a:extLst>
                </a:gridCol>
                <a:gridCol w="4680640">
                  <a:extLst>
                    <a:ext uri="{9D8B030D-6E8A-4147-A177-3AD203B41FA5}">
                      <a16:colId xmlns:a16="http://schemas.microsoft.com/office/drawing/2014/main" val="20003"/>
                    </a:ext>
                  </a:extLst>
                </a:gridCol>
              </a:tblGrid>
              <a:tr h="370840">
                <a:tc>
                  <a:txBody>
                    <a:bodyPr/>
                    <a:lstStyle/>
                    <a:p>
                      <a:r>
                        <a:rPr lang="en-US" sz="1400" dirty="0"/>
                        <a:t>D&amp;C 76:51</a:t>
                      </a:r>
                    </a:p>
                  </a:txBody>
                  <a:tcPr/>
                </a:tc>
                <a:tc>
                  <a:txBody>
                    <a:bodyPr/>
                    <a:lstStyle/>
                    <a:p>
                      <a:r>
                        <a:rPr lang="en-US" sz="1400" b="0" i="0" kern="1200" dirty="0">
                          <a:solidFill>
                            <a:schemeClr val="tx1"/>
                          </a:solidFill>
                          <a:effectLst/>
                          <a:latin typeface="+mn-lt"/>
                          <a:ea typeface="+mn-ea"/>
                          <a:cs typeface="+mn-cs"/>
                        </a:rPr>
                        <a:t>Those who received a testimony of Jesus</a:t>
                      </a:r>
                      <a:endParaRPr lang="en-US" sz="1400" dirty="0"/>
                    </a:p>
                  </a:txBody>
                  <a:tcPr/>
                </a:tc>
                <a:tc>
                  <a:txBody>
                    <a:bodyPr/>
                    <a:lstStyle/>
                    <a:p>
                      <a:r>
                        <a:rPr lang="en-US" sz="1400" dirty="0"/>
                        <a:t>D&amp;C 76:58</a:t>
                      </a:r>
                    </a:p>
                  </a:txBody>
                  <a:tcPr/>
                </a:tc>
                <a:tc>
                  <a:txBody>
                    <a:bodyPr/>
                    <a:lstStyle/>
                    <a:p>
                      <a:r>
                        <a:rPr lang="en-US" sz="1400" dirty="0"/>
                        <a:t>They are Gods, even the Sons</a:t>
                      </a:r>
                      <a:r>
                        <a:rPr lang="en-US" sz="1400" baseline="0" dirty="0"/>
                        <a:t> of Gods</a:t>
                      </a:r>
                      <a:endParaRPr lang="en-US" sz="1400" dirty="0"/>
                    </a:p>
                  </a:txBody>
                  <a:tcPr/>
                </a:tc>
                <a:extLst>
                  <a:ext uri="{0D108BD9-81ED-4DB2-BD59-A6C34878D82A}">
                    <a16:rowId xmlns:a16="http://schemas.microsoft.com/office/drawing/2014/main" val="10000"/>
                  </a:ext>
                </a:extLst>
              </a:tr>
              <a:tr h="370840">
                <a:tc>
                  <a:txBody>
                    <a:bodyPr/>
                    <a:lstStyle/>
                    <a:p>
                      <a:r>
                        <a:rPr lang="en-US" sz="1400" dirty="0"/>
                        <a:t>D&amp;C 76:51</a:t>
                      </a:r>
                    </a:p>
                  </a:txBody>
                  <a:tcPr/>
                </a:tc>
                <a:tc>
                  <a:txBody>
                    <a:bodyPr/>
                    <a:lstStyle/>
                    <a:p>
                      <a:r>
                        <a:rPr lang="en-US" sz="1400" dirty="0"/>
                        <a:t>Those who are baptized by water in</a:t>
                      </a:r>
                      <a:r>
                        <a:rPr lang="en-US" sz="1400" baseline="0" dirty="0"/>
                        <a:t> His name</a:t>
                      </a:r>
                      <a:endParaRPr lang="en-US" sz="1400" dirty="0"/>
                    </a:p>
                  </a:txBody>
                  <a:tcPr/>
                </a:tc>
                <a:tc>
                  <a:txBody>
                    <a:bodyPr/>
                    <a:lstStyle/>
                    <a:p>
                      <a:r>
                        <a:rPr lang="en-US" sz="1400" dirty="0"/>
                        <a:t>D&amp;C 76:59-60</a:t>
                      </a:r>
                    </a:p>
                  </a:txBody>
                  <a:tcPr/>
                </a:tc>
                <a:tc>
                  <a:txBody>
                    <a:bodyPr/>
                    <a:lstStyle/>
                    <a:p>
                      <a:r>
                        <a:rPr lang="en-US" sz="1400" dirty="0"/>
                        <a:t>All things</a:t>
                      </a:r>
                      <a:r>
                        <a:rPr lang="en-US" sz="1400" baseline="0" dirty="0"/>
                        <a:t> are theirs in life and death and overcome all things</a:t>
                      </a:r>
                      <a:endParaRPr lang="en-US" sz="1400" dirty="0"/>
                    </a:p>
                  </a:txBody>
                  <a:tcPr/>
                </a:tc>
                <a:extLst>
                  <a:ext uri="{0D108BD9-81ED-4DB2-BD59-A6C34878D82A}">
                    <a16:rowId xmlns:a16="http://schemas.microsoft.com/office/drawing/2014/main" val="10001"/>
                  </a:ext>
                </a:extLst>
              </a:tr>
              <a:tr h="370840">
                <a:tc>
                  <a:txBody>
                    <a:bodyPr/>
                    <a:lstStyle/>
                    <a:p>
                      <a:r>
                        <a:rPr lang="en-US" sz="1400" dirty="0"/>
                        <a:t>D&amp;C 76:52</a:t>
                      </a:r>
                    </a:p>
                  </a:txBody>
                  <a:tcPr/>
                </a:tc>
                <a:tc>
                  <a:txBody>
                    <a:bodyPr/>
                    <a:lstStyle/>
                    <a:p>
                      <a:r>
                        <a:rPr lang="en-US" sz="1400" dirty="0"/>
                        <a:t>Those who keep the commandments</a:t>
                      </a:r>
                    </a:p>
                  </a:txBody>
                  <a:tcPr/>
                </a:tc>
                <a:tc>
                  <a:txBody>
                    <a:bodyPr/>
                    <a:lstStyle/>
                    <a:p>
                      <a:r>
                        <a:rPr lang="en-US" sz="1400" dirty="0"/>
                        <a:t>D&amp;C 76:62</a:t>
                      </a:r>
                    </a:p>
                  </a:txBody>
                  <a:tcPr/>
                </a:tc>
                <a:tc>
                  <a:txBody>
                    <a:bodyPr/>
                    <a:lstStyle/>
                    <a:p>
                      <a:r>
                        <a:rPr lang="en-US" sz="1400" dirty="0"/>
                        <a:t>They will dwell in the presence of God and His Son</a:t>
                      </a:r>
                      <a:r>
                        <a:rPr lang="en-US" sz="1400" baseline="0" dirty="0"/>
                        <a:t> forever</a:t>
                      </a:r>
                      <a:endParaRPr lang="en-US" sz="1400" dirty="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D&amp;C 76:52</a:t>
                      </a:r>
                    </a:p>
                    <a:p>
                      <a:endParaRPr lang="en-US" sz="1400" dirty="0"/>
                    </a:p>
                  </a:txBody>
                  <a:tcPr/>
                </a:tc>
                <a:tc>
                  <a:txBody>
                    <a:bodyPr/>
                    <a:lstStyle/>
                    <a:p>
                      <a:r>
                        <a:rPr lang="en-US" sz="1400" dirty="0"/>
                        <a:t>Those who are washed clean through repentance</a:t>
                      </a:r>
                    </a:p>
                  </a:txBody>
                  <a:tcPr/>
                </a:tc>
                <a:tc>
                  <a:txBody>
                    <a:bodyPr/>
                    <a:lstStyle/>
                    <a:p>
                      <a:r>
                        <a:rPr lang="en-US" sz="1400" dirty="0"/>
                        <a:t>D&amp;C 76:63</a:t>
                      </a:r>
                    </a:p>
                  </a:txBody>
                  <a:tcPr/>
                </a:tc>
                <a:tc>
                  <a:txBody>
                    <a:bodyPr/>
                    <a:lstStyle/>
                    <a:p>
                      <a:r>
                        <a:rPr lang="en-US" sz="1400" dirty="0"/>
                        <a:t>They will come with</a:t>
                      </a:r>
                      <a:r>
                        <a:rPr lang="en-US" sz="1400" baseline="0" dirty="0"/>
                        <a:t> Jesus Christ when He will reign upon the earth</a:t>
                      </a:r>
                      <a:endParaRPr lang="en-US" sz="1400" dirty="0"/>
                    </a:p>
                  </a:txBody>
                  <a:tcPr/>
                </a:tc>
                <a:extLst>
                  <a:ext uri="{0D108BD9-81ED-4DB2-BD59-A6C34878D82A}">
                    <a16:rowId xmlns:a16="http://schemas.microsoft.com/office/drawing/2014/main" val="10003"/>
                  </a:ext>
                </a:extLst>
              </a:tr>
              <a:tr h="370840">
                <a:tc>
                  <a:txBody>
                    <a:bodyPr/>
                    <a:lstStyle/>
                    <a:p>
                      <a:r>
                        <a:rPr lang="en-US" sz="1400" dirty="0"/>
                        <a:t>D&amp;C 76:52</a:t>
                      </a:r>
                    </a:p>
                  </a:txBody>
                  <a:tcPr/>
                </a:tc>
                <a:tc>
                  <a:txBody>
                    <a:bodyPr/>
                    <a:lstStyle/>
                    <a:p>
                      <a:r>
                        <a:rPr lang="en-US" sz="1400" dirty="0"/>
                        <a:t>Those who receive</a:t>
                      </a:r>
                      <a:r>
                        <a:rPr lang="en-US" sz="1400" baseline="0" dirty="0"/>
                        <a:t> the Holy Ghost by proper authority--ordained</a:t>
                      </a:r>
                      <a:endParaRPr lang="en-US" sz="1400" dirty="0"/>
                    </a:p>
                  </a:txBody>
                  <a:tcPr/>
                </a:tc>
                <a:tc>
                  <a:txBody>
                    <a:bodyPr/>
                    <a:lstStyle/>
                    <a:p>
                      <a:r>
                        <a:rPr lang="en-US" sz="1400" dirty="0"/>
                        <a:t>D&amp;C 76:64-65</a:t>
                      </a:r>
                    </a:p>
                  </a:txBody>
                  <a:tcPr/>
                </a:tc>
                <a:tc>
                  <a:txBody>
                    <a:bodyPr/>
                    <a:lstStyle/>
                    <a:p>
                      <a:r>
                        <a:rPr lang="en-US" sz="1400" dirty="0"/>
                        <a:t>They will have a</a:t>
                      </a:r>
                      <a:r>
                        <a:rPr lang="en-US" sz="1400" baseline="0" dirty="0"/>
                        <a:t> part in the first resurrection and of the just</a:t>
                      </a:r>
                      <a:endParaRPr lang="en-US" sz="1400" dirty="0"/>
                    </a:p>
                  </a:txBody>
                  <a:tcPr/>
                </a:tc>
                <a:extLst>
                  <a:ext uri="{0D108BD9-81ED-4DB2-BD59-A6C34878D82A}">
                    <a16:rowId xmlns:a16="http://schemas.microsoft.com/office/drawing/2014/main" val="10004"/>
                  </a:ext>
                </a:extLst>
              </a:tr>
              <a:tr h="370840">
                <a:tc>
                  <a:txBody>
                    <a:bodyPr/>
                    <a:lstStyle/>
                    <a:p>
                      <a:r>
                        <a:rPr lang="en-US" sz="1400" dirty="0"/>
                        <a:t>D&amp;C 76:53</a:t>
                      </a:r>
                    </a:p>
                  </a:txBody>
                  <a:tcPr/>
                </a:tc>
                <a:tc>
                  <a:txBody>
                    <a:bodyPr/>
                    <a:lstStyle/>
                    <a:p>
                      <a:r>
                        <a:rPr lang="en-US" sz="1400" dirty="0"/>
                        <a:t>Those who are just and true</a:t>
                      </a:r>
                    </a:p>
                  </a:txBody>
                  <a:tcPr/>
                </a:tc>
                <a:tc>
                  <a:txBody>
                    <a:bodyPr/>
                    <a:lstStyle/>
                    <a:p>
                      <a:r>
                        <a:rPr lang="en-US" sz="1400" dirty="0"/>
                        <a:t>D&amp;C 76:66-67</a:t>
                      </a:r>
                    </a:p>
                  </a:txBody>
                  <a:tcPr/>
                </a:tc>
                <a:tc>
                  <a:txBody>
                    <a:bodyPr/>
                    <a:lstStyle/>
                    <a:p>
                      <a:r>
                        <a:rPr lang="en-US" sz="1400" dirty="0"/>
                        <a:t>They will come to Mount Zion and be accompanied by angels</a:t>
                      </a:r>
                    </a:p>
                  </a:txBody>
                  <a:tcPr/>
                </a:tc>
                <a:extLst>
                  <a:ext uri="{0D108BD9-81ED-4DB2-BD59-A6C34878D82A}">
                    <a16:rowId xmlns:a16="http://schemas.microsoft.com/office/drawing/2014/main" val="10005"/>
                  </a:ext>
                </a:extLst>
              </a:tr>
              <a:tr h="370840">
                <a:tc>
                  <a:txBody>
                    <a:bodyPr/>
                    <a:lstStyle/>
                    <a:p>
                      <a:r>
                        <a:rPr lang="en-US" sz="1400" dirty="0"/>
                        <a:t>D&amp;C 76:54</a:t>
                      </a:r>
                    </a:p>
                  </a:txBody>
                  <a:tcPr/>
                </a:tc>
                <a:tc>
                  <a:txBody>
                    <a:bodyPr/>
                    <a:lstStyle/>
                    <a:p>
                      <a:r>
                        <a:rPr lang="en-US" sz="1400" b="0" i="0" kern="1200" dirty="0">
                          <a:solidFill>
                            <a:schemeClr val="tx1"/>
                          </a:solidFill>
                          <a:effectLst/>
                          <a:latin typeface="+mn-lt"/>
                          <a:ea typeface="+mn-ea"/>
                          <a:cs typeface="+mn-cs"/>
                        </a:rPr>
                        <a:t>They are they who are the church of the Firstborn.</a:t>
                      </a:r>
                      <a:endParaRPr lang="en-US" sz="1400" dirty="0"/>
                    </a:p>
                  </a:txBody>
                  <a:tcPr/>
                </a:tc>
                <a:tc>
                  <a:txBody>
                    <a:bodyPr/>
                    <a:lstStyle/>
                    <a:p>
                      <a:r>
                        <a:rPr lang="en-US" sz="1400" dirty="0"/>
                        <a:t>D&amp;C 76:68</a:t>
                      </a:r>
                    </a:p>
                  </a:txBody>
                  <a:tcPr/>
                </a:tc>
                <a:tc>
                  <a:txBody>
                    <a:bodyPr/>
                    <a:lstStyle/>
                    <a:p>
                      <a:r>
                        <a:rPr lang="en-US" sz="1400" dirty="0"/>
                        <a:t>There names will be written in Heaven</a:t>
                      </a:r>
                    </a:p>
                  </a:txBody>
                  <a:tcPr/>
                </a:tc>
                <a:extLst>
                  <a:ext uri="{0D108BD9-81ED-4DB2-BD59-A6C34878D82A}">
                    <a16:rowId xmlns:a16="http://schemas.microsoft.com/office/drawing/2014/main" val="10006"/>
                  </a:ext>
                </a:extLst>
              </a:tr>
              <a:tr h="370840">
                <a:tc>
                  <a:txBody>
                    <a:bodyPr/>
                    <a:lstStyle/>
                    <a:p>
                      <a:r>
                        <a:rPr lang="en-US" sz="1400" dirty="0"/>
                        <a:t>D&amp;C 76:55</a:t>
                      </a:r>
                    </a:p>
                  </a:txBody>
                  <a:tcPr/>
                </a:tc>
                <a:tc>
                  <a:txBody>
                    <a:bodyPr/>
                    <a:lstStyle/>
                    <a:p>
                      <a:r>
                        <a:rPr lang="en-US" sz="1400" dirty="0"/>
                        <a:t>Those who have been given all things by Heavenly Father</a:t>
                      </a:r>
                    </a:p>
                  </a:txBody>
                  <a:tcPr/>
                </a:tc>
                <a:tc>
                  <a:txBody>
                    <a:bodyPr/>
                    <a:lstStyle/>
                    <a:p>
                      <a:r>
                        <a:rPr lang="en-US" sz="1400" dirty="0"/>
                        <a:t>D&amp;C 76:69</a:t>
                      </a:r>
                    </a:p>
                  </a:txBody>
                  <a:tcPr/>
                </a:tc>
                <a:tc>
                  <a:txBody>
                    <a:bodyPr/>
                    <a:lstStyle/>
                    <a:p>
                      <a:r>
                        <a:rPr lang="en-US" sz="1400" dirty="0"/>
                        <a:t>They are just men</a:t>
                      </a:r>
                      <a:r>
                        <a:rPr lang="en-US" sz="1400" baseline="0" dirty="0"/>
                        <a:t> who are made perfect through Jesus Christ, the mediator</a:t>
                      </a:r>
                      <a:endParaRPr lang="en-US" sz="1400" dirty="0"/>
                    </a:p>
                  </a:txBody>
                  <a:tcPr/>
                </a:tc>
                <a:extLst>
                  <a:ext uri="{0D108BD9-81ED-4DB2-BD59-A6C34878D82A}">
                    <a16:rowId xmlns:a16="http://schemas.microsoft.com/office/drawing/2014/main" val="10007"/>
                  </a:ext>
                </a:extLst>
              </a:tr>
              <a:tr h="370840">
                <a:tc>
                  <a:txBody>
                    <a:bodyPr/>
                    <a:lstStyle/>
                    <a:p>
                      <a:r>
                        <a:rPr lang="en-US" sz="1400" dirty="0"/>
                        <a:t>D&amp;C 76:56</a:t>
                      </a:r>
                    </a:p>
                  </a:txBody>
                  <a:tcPr/>
                </a:tc>
                <a:tc>
                  <a:txBody>
                    <a:bodyPr/>
                    <a:lstStyle/>
                    <a:p>
                      <a:r>
                        <a:rPr lang="en-US" sz="1400" dirty="0"/>
                        <a:t>Those who are priests and kings who have received His fullness and glory</a:t>
                      </a:r>
                    </a:p>
                  </a:txBody>
                  <a:tcPr/>
                </a:tc>
                <a:tc>
                  <a:txBody>
                    <a:bodyPr/>
                    <a:lstStyle/>
                    <a:p>
                      <a:r>
                        <a:rPr lang="en-US" sz="1400" dirty="0"/>
                        <a:t>D&amp;C 76:70</a:t>
                      </a:r>
                    </a:p>
                  </a:txBody>
                  <a:tcPr/>
                </a:tc>
                <a:tc>
                  <a:txBody>
                    <a:bodyPr/>
                    <a:lstStyle/>
                    <a:p>
                      <a:r>
                        <a:rPr lang="en-US" sz="1400" dirty="0"/>
                        <a:t>Their bodies</a:t>
                      </a:r>
                      <a:r>
                        <a:rPr lang="en-US" sz="1400" baseline="0" dirty="0"/>
                        <a:t> are celestial, the highest of all, whose glory is the sun</a:t>
                      </a:r>
                      <a:endParaRPr lang="en-US" sz="1400" dirty="0"/>
                    </a:p>
                  </a:txBody>
                  <a:tcPr/>
                </a:tc>
                <a:extLst>
                  <a:ext uri="{0D108BD9-81ED-4DB2-BD59-A6C34878D82A}">
                    <a16:rowId xmlns:a16="http://schemas.microsoft.com/office/drawing/2014/main" val="10008"/>
                  </a:ext>
                </a:extLst>
              </a:tr>
              <a:tr h="370840">
                <a:tc>
                  <a:txBody>
                    <a:bodyPr/>
                    <a:lstStyle/>
                    <a:p>
                      <a:r>
                        <a:rPr lang="en-US" sz="1400" dirty="0"/>
                        <a:t>D&amp;C 76:57</a:t>
                      </a:r>
                    </a:p>
                  </a:txBody>
                  <a:tcPr/>
                </a:tc>
                <a:tc>
                  <a:txBody>
                    <a:bodyPr/>
                    <a:lstStyle/>
                    <a:p>
                      <a:r>
                        <a:rPr lang="en-US" sz="1400" dirty="0"/>
                        <a:t>Those who are priests</a:t>
                      </a:r>
                      <a:r>
                        <a:rPr lang="en-US" sz="1400" baseline="0" dirty="0"/>
                        <a:t> after the order of </a:t>
                      </a:r>
                      <a:r>
                        <a:rPr lang="en-US" sz="1400" b="0" i="0" kern="1200" dirty="0">
                          <a:solidFill>
                            <a:schemeClr val="tx1"/>
                          </a:solidFill>
                          <a:effectLst/>
                          <a:latin typeface="+mn-lt"/>
                          <a:ea typeface="+mn-ea"/>
                          <a:cs typeface="+mn-cs"/>
                        </a:rPr>
                        <a:t>Melchizedek,</a:t>
                      </a:r>
                      <a:r>
                        <a:rPr lang="en-US" sz="1400" b="0" i="0" kern="1200" baseline="0" dirty="0">
                          <a:solidFill>
                            <a:schemeClr val="tx1"/>
                          </a:solidFill>
                          <a:effectLst/>
                          <a:latin typeface="+mn-lt"/>
                          <a:ea typeface="+mn-ea"/>
                          <a:cs typeface="+mn-cs"/>
                        </a:rPr>
                        <a:t> Enoch, and the Son of God</a:t>
                      </a:r>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9"/>
                  </a:ext>
                </a:extLst>
              </a:tr>
            </a:tbl>
          </a:graphicData>
        </a:graphic>
      </p:graphicFrame>
      <p:sp>
        <p:nvSpPr>
          <p:cNvPr id="3" name="Rectangle 2"/>
          <p:cNvSpPr/>
          <p:nvPr/>
        </p:nvSpPr>
        <p:spPr>
          <a:xfrm>
            <a:off x="483855" y="896293"/>
            <a:ext cx="11376183" cy="646331"/>
          </a:xfrm>
          <a:prstGeom prst="rect">
            <a:avLst/>
          </a:prstGeom>
        </p:spPr>
        <p:txBody>
          <a:bodyPr wrap="square">
            <a:spAutoFit/>
          </a:bodyPr>
          <a:lstStyle/>
          <a:p>
            <a:pPr algn="ctr"/>
            <a:r>
              <a:rPr lang="en-US" i="1" dirty="0">
                <a:solidFill>
                  <a:srgbClr val="333333"/>
                </a:solidFill>
                <a:latin typeface="Palatino"/>
              </a:rPr>
              <a:t> And again we bear record—for we saw and heard, and this is the testimony of the gospel of Christ concerning them who shall come forth in the resurrection of the just— D&amp;C 76:50</a:t>
            </a:r>
            <a:endParaRPr lang="en-US" i="1" dirty="0"/>
          </a:p>
        </p:txBody>
      </p:sp>
      <p:sp>
        <p:nvSpPr>
          <p:cNvPr id="4" name="TextBox 3"/>
          <p:cNvSpPr txBox="1"/>
          <p:nvPr/>
        </p:nvSpPr>
        <p:spPr>
          <a:xfrm>
            <a:off x="1403287" y="156699"/>
            <a:ext cx="9397496" cy="646331"/>
          </a:xfrm>
          <a:prstGeom prst="rect">
            <a:avLst/>
          </a:prstGeom>
          <a:noFill/>
        </p:spPr>
        <p:txBody>
          <a:bodyPr wrap="square" rtlCol="0">
            <a:spAutoFit/>
          </a:bodyPr>
          <a:lstStyle/>
          <a:p>
            <a:r>
              <a:rPr lang="en-US" sz="3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Those Who Will Live in the Celestial Kingdom</a:t>
            </a:r>
          </a:p>
        </p:txBody>
      </p:sp>
    </p:spTree>
    <p:extLst>
      <p:ext uri="{BB962C8B-B14F-4D97-AF65-F5344CB8AC3E}">
        <p14:creationId xmlns:p14="http://schemas.microsoft.com/office/powerpoint/2010/main" val="1983814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7099C6-F304-4A35-9D2D-BC13B4D87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567"/>
          <p:cNvGrpSpPr/>
          <p:nvPr/>
        </p:nvGrpSpPr>
        <p:grpSpPr>
          <a:xfrm rot="5638072">
            <a:off x="9185214" y="2436249"/>
            <a:ext cx="3609472" cy="1219416"/>
            <a:chOff x="946484" y="4634936"/>
            <a:chExt cx="6689558" cy="2832663"/>
          </a:xfrm>
        </p:grpSpPr>
        <p:sp>
          <p:nvSpPr>
            <p:cNvPr id="57" name="Freeform 56"/>
            <p:cNvSpPr/>
            <p:nvPr/>
          </p:nvSpPr>
          <p:spPr>
            <a:xfrm>
              <a:off x="946484" y="5727032"/>
              <a:ext cx="6689558" cy="673768"/>
            </a:xfrm>
            <a:custGeom>
              <a:avLst/>
              <a:gdLst>
                <a:gd name="connsiteX0" fmla="*/ 0 w 6689558"/>
                <a:gd name="connsiteY0" fmla="*/ 304800 h 673768"/>
                <a:gd name="connsiteX1" fmla="*/ 32084 w 6689558"/>
                <a:gd name="connsiteY1" fmla="*/ 256673 h 673768"/>
                <a:gd name="connsiteX2" fmla="*/ 208548 w 6689558"/>
                <a:gd name="connsiteY2" fmla="*/ 192505 h 673768"/>
                <a:gd name="connsiteX3" fmla="*/ 320842 w 6689558"/>
                <a:gd name="connsiteY3" fmla="*/ 128336 h 673768"/>
                <a:gd name="connsiteX4" fmla="*/ 368969 w 6689558"/>
                <a:gd name="connsiteY4" fmla="*/ 112294 h 673768"/>
                <a:gd name="connsiteX5" fmla="*/ 433137 w 6689558"/>
                <a:gd name="connsiteY5" fmla="*/ 80210 h 673768"/>
                <a:gd name="connsiteX6" fmla="*/ 529390 w 6689558"/>
                <a:gd name="connsiteY6" fmla="*/ 64168 h 673768"/>
                <a:gd name="connsiteX7" fmla="*/ 657727 w 6689558"/>
                <a:gd name="connsiteY7" fmla="*/ 32084 h 673768"/>
                <a:gd name="connsiteX8" fmla="*/ 753979 w 6689558"/>
                <a:gd name="connsiteY8" fmla="*/ 0 h 673768"/>
                <a:gd name="connsiteX9" fmla="*/ 1138990 w 6689558"/>
                <a:gd name="connsiteY9" fmla="*/ 32084 h 673768"/>
                <a:gd name="connsiteX10" fmla="*/ 1203158 w 6689558"/>
                <a:gd name="connsiteY10" fmla="*/ 64168 h 673768"/>
                <a:gd name="connsiteX11" fmla="*/ 1251284 w 6689558"/>
                <a:gd name="connsiteY11" fmla="*/ 80210 h 673768"/>
                <a:gd name="connsiteX12" fmla="*/ 1395663 w 6689558"/>
                <a:gd name="connsiteY12" fmla="*/ 160421 h 673768"/>
                <a:gd name="connsiteX13" fmla="*/ 1459832 w 6689558"/>
                <a:gd name="connsiteY13" fmla="*/ 176463 h 673768"/>
                <a:gd name="connsiteX14" fmla="*/ 1636295 w 6689558"/>
                <a:gd name="connsiteY14" fmla="*/ 256673 h 673768"/>
                <a:gd name="connsiteX15" fmla="*/ 1700463 w 6689558"/>
                <a:gd name="connsiteY15" fmla="*/ 288757 h 673768"/>
                <a:gd name="connsiteX16" fmla="*/ 1796716 w 6689558"/>
                <a:gd name="connsiteY16" fmla="*/ 352926 h 673768"/>
                <a:gd name="connsiteX17" fmla="*/ 1860884 w 6689558"/>
                <a:gd name="connsiteY17" fmla="*/ 368968 h 673768"/>
                <a:gd name="connsiteX18" fmla="*/ 1957137 w 6689558"/>
                <a:gd name="connsiteY18" fmla="*/ 449179 h 673768"/>
                <a:gd name="connsiteX19" fmla="*/ 2021305 w 6689558"/>
                <a:gd name="connsiteY19" fmla="*/ 465221 h 673768"/>
                <a:gd name="connsiteX20" fmla="*/ 2181727 w 6689558"/>
                <a:gd name="connsiteY20" fmla="*/ 529389 h 673768"/>
                <a:gd name="connsiteX21" fmla="*/ 2229853 w 6689558"/>
                <a:gd name="connsiteY21" fmla="*/ 545431 h 673768"/>
                <a:gd name="connsiteX22" fmla="*/ 2310063 w 6689558"/>
                <a:gd name="connsiteY22" fmla="*/ 577515 h 673768"/>
                <a:gd name="connsiteX23" fmla="*/ 2374232 w 6689558"/>
                <a:gd name="connsiteY23" fmla="*/ 593557 h 673768"/>
                <a:gd name="connsiteX24" fmla="*/ 2502569 w 6689558"/>
                <a:gd name="connsiteY24" fmla="*/ 625642 h 673768"/>
                <a:gd name="connsiteX25" fmla="*/ 3256548 w 6689558"/>
                <a:gd name="connsiteY25" fmla="*/ 609600 h 673768"/>
                <a:gd name="connsiteX26" fmla="*/ 3433011 w 6689558"/>
                <a:gd name="connsiteY26" fmla="*/ 529389 h 673768"/>
                <a:gd name="connsiteX27" fmla="*/ 3609474 w 6689558"/>
                <a:gd name="connsiteY27" fmla="*/ 465221 h 673768"/>
                <a:gd name="connsiteX28" fmla="*/ 3705727 w 6689558"/>
                <a:gd name="connsiteY28" fmla="*/ 401052 h 673768"/>
                <a:gd name="connsiteX29" fmla="*/ 3753853 w 6689558"/>
                <a:gd name="connsiteY29" fmla="*/ 368968 h 673768"/>
                <a:gd name="connsiteX30" fmla="*/ 3801979 w 6689558"/>
                <a:gd name="connsiteY30" fmla="*/ 336884 h 673768"/>
                <a:gd name="connsiteX31" fmla="*/ 3930316 w 6689558"/>
                <a:gd name="connsiteY31" fmla="*/ 272715 h 673768"/>
                <a:gd name="connsiteX32" fmla="*/ 3946358 w 6689558"/>
                <a:gd name="connsiteY32" fmla="*/ 224589 h 673768"/>
                <a:gd name="connsiteX33" fmla="*/ 4010527 w 6689558"/>
                <a:gd name="connsiteY33" fmla="*/ 192505 h 673768"/>
                <a:gd name="connsiteX34" fmla="*/ 4106779 w 6689558"/>
                <a:gd name="connsiteY34" fmla="*/ 128336 h 673768"/>
                <a:gd name="connsiteX35" fmla="*/ 4203032 w 6689558"/>
                <a:gd name="connsiteY35" fmla="*/ 96252 h 673768"/>
                <a:gd name="connsiteX36" fmla="*/ 4315327 w 6689558"/>
                <a:gd name="connsiteY36" fmla="*/ 112294 h 673768"/>
                <a:gd name="connsiteX37" fmla="*/ 4459705 w 6689558"/>
                <a:gd name="connsiteY37" fmla="*/ 128336 h 673768"/>
                <a:gd name="connsiteX38" fmla="*/ 4555958 w 6689558"/>
                <a:gd name="connsiteY38" fmla="*/ 144379 h 673768"/>
                <a:gd name="connsiteX39" fmla="*/ 4620127 w 6689558"/>
                <a:gd name="connsiteY39" fmla="*/ 160421 h 673768"/>
                <a:gd name="connsiteX40" fmla="*/ 4764505 w 6689558"/>
                <a:gd name="connsiteY40" fmla="*/ 176463 h 673768"/>
                <a:gd name="connsiteX41" fmla="*/ 4892842 w 6689558"/>
                <a:gd name="connsiteY41" fmla="*/ 224589 h 673768"/>
                <a:gd name="connsiteX42" fmla="*/ 5053263 w 6689558"/>
                <a:gd name="connsiteY42" fmla="*/ 288757 h 673768"/>
                <a:gd name="connsiteX43" fmla="*/ 5213684 w 6689558"/>
                <a:gd name="connsiteY43" fmla="*/ 336884 h 673768"/>
                <a:gd name="connsiteX44" fmla="*/ 5261811 w 6689558"/>
                <a:gd name="connsiteY44" fmla="*/ 368968 h 673768"/>
                <a:gd name="connsiteX45" fmla="*/ 5342021 w 6689558"/>
                <a:gd name="connsiteY45" fmla="*/ 385010 h 673768"/>
                <a:gd name="connsiteX46" fmla="*/ 5422232 w 6689558"/>
                <a:gd name="connsiteY46" fmla="*/ 417094 h 673768"/>
                <a:gd name="connsiteX47" fmla="*/ 5486400 w 6689558"/>
                <a:gd name="connsiteY47" fmla="*/ 449179 h 673768"/>
                <a:gd name="connsiteX48" fmla="*/ 5534527 w 6689558"/>
                <a:gd name="connsiteY48" fmla="*/ 465221 h 673768"/>
                <a:gd name="connsiteX49" fmla="*/ 5646821 w 6689558"/>
                <a:gd name="connsiteY49" fmla="*/ 529389 h 673768"/>
                <a:gd name="connsiteX50" fmla="*/ 5727032 w 6689558"/>
                <a:gd name="connsiteY50" fmla="*/ 545431 h 673768"/>
                <a:gd name="connsiteX51" fmla="*/ 5791200 w 6689558"/>
                <a:gd name="connsiteY51" fmla="*/ 577515 h 673768"/>
                <a:gd name="connsiteX52" fmla="*/ 5919537 w 6689558"/>
                <a:gd name="connsiteY52" fmla="*/ 609600 h 673768"/>
                <a:gd name="connsiteX53" fmla="*/ 5967663 w 6689558"/>
                <a:gd name="connsiteY53" fmla="*/ 625642 h 673768"/>
                <a:gd name="connsiteX54" fmla="*/ 6079958 w 6689558"/>
                <a:gd name="connsiteY54" fmla="*/ 641684 h 673768"/>
                <a:gd name="connsiteX55" fmla="*/ 6272463 w 6689558"/>
                <a:gd name="connsiteY55" fmla="*/ 673768 h 673768"/>
                <a:gd name="connsiteX56" fmla="*/ 6545179 w 6689558"/>
                <a:gd name="connsiteY56" fmla="*/ 657726 h 673768"/>
                <a:gd name="connsiteX57" fmla="*/ 6641432 w 6689558"/>
                <a:gd name="connsiteY57" fmla="*/ 641684 h 673768"/>
                <a:gd name="connsiteX58" fmla="*/ 6657474 w 6689558"/>
                <a:gd name="connsiteY58" fmla="*/ 593557 h 673768"/>
                <a:gd name="connsiteX59" fmla="*/ 6689558 w 6689558"/>
                <a:gd name="connsiteY59" fmla="*/ 577515 h 67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689558" h="673768">
                  <a:moveTo>
                    <a:pt x="0" y="304800"/>
                  </a:moveTo>
                  <a:cubicBezTo>
                    <a:pt x="10695" y="288758"/>
                    <a:pt x="16042" y="267368"/>
                    <a:pt x="32084" y="256673"/>
                  </a:cubicBezTo>
                  <a:cubicBezTo>
                    <a:pt x="88895" y="218799"/>
                    <a:pt x="145881" y="208172"/>
                    <a:pt x="208548" y="192505"/>
                  </a:cubicBezTo>
                  <a:cubicBezTo>
                    <a:pt x="256878" y="160285"/>
                    <a:pt x="263857" y="152758"/>
                    <a:pt x="320842" y="128336"/>
                  </a:cubicBezTo>
                  <a:cubicBezTo>
                    <a:pt x="336385" y="121675"/>
                    <a:pt x="353426" y="118955"/>
                    <a:pt x="368969" y="112294"/>
                  </a:cubicBezTo>
                  <a:cubicBezTo>
                    <a:pt x="390949" y="102874"/>
                    <a:pt x="410232" y="87082"/>
                    <a:pt x="433137" y="80210"/>
                  </a:cubicBezTo>
                  <a:cubicBezTo>
                    <a:pt x="464292" y="70864"/>
                    <a:pt x="497585" y="70983"/>
                    <a:pt x="529390" y="64168"/>
                  </a:cubicBezTo>
                  <a:cubicBezTo>
                    <a:pt x="572507" y="54929"/>
                    <a:pt x="615894" y="46028"/>
                    <a:pt x="657727" y="32084"/>
                  </a:cubicBezTo>
                  <a:lnTo>
                    <a:pt x="753979" y="0"/>
                  </a:lnTo>
                  <a:cubicBezTo>
                    <a:pt x="882316" y="10695"/>
                    <a:pt x="1011502" y="13872"/>
                    <a:pt x="1138990" y="32084"/>
                  </a:cubicBezTo>
                  <a:cubicBezTo>
                    <a:pt x="1162664" y="35466"/>
                    <a:pt x="1181178" y="54748"/>
                    <a:pt x="1203158" y="64168"/>
                  </a:cubicBezTo>
                  <a:cubicBezTo>
                    <a:pt x="1218701" y="70829"/>
                    <a:pt x="1236159" y="72648"/>
                    <a:pt x="1251284" y="80210"/>
                  </a:cubicBezTo>
                  <a:cubicBezTo>
                    <a:pt x="1312532" y="110834"/>
                    <a:pt x="1333878" y="137251"/>
                    <a:pt x="1395663" y="160421"/>
                  </a:cubicBezTo>
                  <a:cubicBezTo>
                    <a:pt x="1416307" y="168163"/>
                    <a:pt x="1438442" y="171116"/>
                    <a:pt x="1459832" y="176463"/>
                  </a:cubicBezTo>
                  <a:cubicBezTo>
                    <a:pt x="1577815" y="294446"/>
                    <a:pt x="1410775" y="143913"/>
                    <a:pt x="1636295" y="256673"/>
                  </a:cubicBezTo>
                  <a:cubicBezTo>
                    <a:pt x="1657684" y="267368"/>
                    <a:pt x="1679957" y="276453"/>
                    <a:pt x="1700463" y="288757"/>
                  </a:cubicBezTo>
                  <a:cubicBezTo>
                    <a:pt x="1733528" y="308596"/>
                    <a:pt x="1759307" y="343574"/>
                    <a:pt x="1796716" y="352926"/>
                  </a:cubicBezTo>
                  <a:lnTo>
                    <a:pt x="1860884" y="368968"/>
                  </a:lnTo>
                  <a:cubicBezTo>
                    <a:pt x="1890301" y="398384"/>
                    <a:pt x="1919007" y="430114"/>
                    <a:pt x="1957137" y="449179"/>
                  </a:cubicBezTo>
                  <a:cubicBezTo>
                    <a:pt x="1976857" y="459039"/>
                    <a:pt x="1999916" y="459874"/>
                    <a:pt x="2021305" y="465221"/>
                  </a:cubicBezTo>
                  <a:cubicBezTo>
                    <a:pt x="2090703" y="534617"/>
                    <a:pt x="2020839" y="475760"/>
                    <a:pt x="2181727" y="529389"/>
                  </a:cubicBezTo>
                  <a:cubicBezTo>
                    <a:pt x="2197769" y="534736"/>
                    <a:pt x="2214020" y="539494"/>
                    <a:pt x="2229853" y="545431"/>
                  </a:cubicBezTo>
                  <a:cubicBezTo>
                    <a:pt x="2256816" y="555542"/>
                    <a:pt x="2282744" y="568409"/>
                    <a:pt x="2310063" y="577515"/>
                  </a:cubicBezTo>
                  <a:cubicBezTo>
                    <a:pt x="2330980" y="584487"/>
                    <a:pt x="2353032" y="587500"/>
                    <a:pt x="2374232" y="593557"/>
                  </a:cubicBezTo>
                  <a:cubicBezTo>
                    <a:pt x="2489341" y="626446"/>
                    <a:pt x="2339479" y="593024"/>
                    <a:pt x="2502569" y="625642"/>
                  </a:cubicBezTo>
                  <a:lnTo>
                    <a:pt x="3256548" y="609600"/>
                  </a:lnTo>
                  <a:cubicBezTo>
                    <a:pt x="3404981" y="603891"/>
                    <a:pt x="3271063" y="583372"/>
                    <a:pt x="3433011" y="529389"/>
                  </a:cubicBezTo>
                  <a:cubicBezTo>
                    <a:pt x="3466696" y="518161"/>
                    <a:pt x="3574399" y="484353"/>
                    <a:pt x="3609474" y="465221"/>
                  </a:cubicBezTo>
                  <a:cubicBezTo>
                    <a:pt x="3643326" y="446756"/>
                    <a:pt x="3673643" y="422442"/>
                    <a:pt x="3705727" y="401052"/>
                  </a:cubicBezTo>
                  <a:lnTo>
                    <a:pt x="3753853" y="368968"/>
                  </a:lnTo>
                  <a:cubicBezTo>
                    <a:pt x="3769895" y="358273"/>
                    <a:pt x="3784078" y="344044"/>
                    <a:pt x="3801979" y="336884"/>
                  </a:cubicBezTo>
                  <a:cubicBezTo>
                    <a:pt x="3900091" y="297640"/>
                    <a:pt x="3858230" y="320774"/>
                    <a:pt x="3930316" y="272715"/>
                  </a:cubicBezTo>
                  <a:cubicBezTo>
                    <a:pt x="3935663" y="256673"/>
                    <a:pt x="3934401" y="236546"/>
                    <a:pt x="3946358" y="224589"/>
                  </a:cubicBezTo>
                  <a:cubicBezTo>
                    <a:pt x="3963268" y="207679"/>
                    <a:pt x="3990021" y="204809"/>
                    <a:pt x="4010527" y="192505"/>
                  </a:cubicBezTo>
                  <a:cubicBezTo>
                    <a:pt x="4043592" y="172666"/>
                    <a:pt x="4070197" y="140530"/>
                    <a:pt x="4106779" y="128336"/>
                  </a:cubicBezTo>
                  <a:lnTo>
                    <a:pt x="4203032" y="96252"/>
                  </a:lnTo>
                  <a:lnTo>
                    <a:pt x="4315327" y="112294"/>
                  </a:lnTo>
                  <a:cubicBezTo>
                    <a:pt x="4363375" y="118300"/>
                    <a:pt x="4411708" y="121936"/>
                    <a:pt x="4459705" y="128336"/>
                  </a:cubicBezTo>
                  <a:cubicBezTo>
                    <a:pt x="4491947" y="132635"/>
                    <a:pt x="4524063" y="138000"/>
                    <a:pt x="4555958" y="144379"/>
                  </a:cubicBezTo>
                  <a:cubicBezTo>
                    <a:pt x="4577578" y="148703"/>
                    <a:pt x="4598335" y="157068"/>
                    <a:pt x="4620127" y="160421"/>
                  </a:cubicBezTo>
                  <a:cubicBezTo>
                    <a:pt x="4667986" y="167784"/>
                    <a:pt x="4716379" y="171116"/>
                    <a:pt x="4764505" y="176463"/>
                  </a:cubicBezTo>
                  <a:cubicBezTo>
                    <a:pt x="4817424" y="194102"/>
                    <a:pt x="4835292" y="199011"/>
                    <a:pt x="4892842" y="224589"/>
                  </a:cubicBezTo>
                  <a:cubicBezTo>
                    <a:pt x="4978194" y="262523"/>
                    <a:pt x="4947145" y="262226"/>
                    <a:pt x="5053263" y="288757"/>
                  </a:cubicBezTo>
                  <a:cubicBezTo>
                    <a:pt x="5089132" y="297725"/>
                    <a:pt x="5190252" y="321263"/>
                    <a:pt x="5213684" y="336884"/>
                  </a:cubicBezTo>
                  <a:cubicBezTo>
                    <a:pt x="5229726" y="347579"/>
                    <a:pt x="5243758" y="362198"/>
                    <a:pt x="5261811" y="368968"/>
                  </a:cubicBezTo>
                  <a:cubicBezTo>
                    <a:pt x="5287341" y="378542"/>
                    <a:pt x="5315905" y="377175"/>
                    <a:pt x="5342021" y="385010"/>
                  </a:cubicBezTo>
                  <a:cubicBezTo>
                    <a:pt x="5369603" y="393285"/>
                    <a:pt x="5395917" y="405399"/>
                    <a:pt x="5422232" y="417094"/>
                  </a:cubicBezTo>
                  <a:cubicBezTo>
                    <a:pt x="5444085" y="426807"/>
                    <a:pt x="5464419" y="439759"/>
                    <a:pt x="5486400" y="449179"/>
                  </a:cubicBezTo>
                  <a:cubicBezTo>
                    <a:pt x="5501943" y="455840"/>
                    <a:pt x="5519402" y="457659"/>
                    <a:pt x="5534527" y="465221"/>
                  </a:cubicBezTo>
                  <a:cubicBezTo>
                    <a:pt x="5573087" y="484501"/>
                    <a:pt x="5607026" y="512808"/>
                    <a:pt x="5646821" y="529389"/>
                  </a:cubicBezTo>
                  <a:cubicBezTo>
                    <a:pt x="5671990" y="539876"/>
                    <a:pt x="5700295" y="540084"/>
                    <a:pt x="5727032" y="545431"/>
                  </a:cubicBezTo>
                  <a:cubicBezTo>
                    <a:pt x="5748421" y="556126"/>
                    <a:pt x="5768513" y="569953"/>
                    <a:pt x="5791200" y="577515"/>
                  </a:cubicBezTo>
                  <a:cubicBezTo>
                    <a:pt x="5833033" y="591459"/>
                    <a:pt x="5877704" y="595656"/>
                    <a:pt x="5919537" y="609600"/>
                  </a:cubicBezTo>
                  <a:cubicBezTo>
                    <a:pt x="5935579" y="614947"/>
                    <a:pt x="5951082" y="622326"/>
                    <a:pt x="5967663" y="625642"/>
                  </a:cubicBezTo>
                  <a:cubicBezTo>
                    <a:pt x="6004740" y="633057"/>
                    <a:pt x="6042609" y="635787"/>
                    <a:pt x="6079958" y="641684"/>
                  </a:cubicBezTo>
                  <a:lnTo>
                    <a:pt x="6272463" y="673768"/>
                  </a:lnTo>
                  <a:cubicBezTo>
                    <a:pt x="6363368" y="668421"/>
                    <a:pt x="6454459" y="665615"/>
                    <a:pt x="6545179" y="657726"/>
                  </a:cubicBezTo>
                  <a:cubicBezTo>
                    <a:pt x="6577584" y="654908"/>
                    <a:pt x="6613191" y="657822"/>
                    <a:pt x="6641432" y="641684"/>
                  </a:cubicBezTo>
                  <a:cubicBezTo>
                    <a:pt x="6656114" y="633294"/>
                    <a:pt x="6647328" y="607085"/>
                    <a:pt x="6657474" y="593557"/>
                  </a:cubicBezTo>
                  <a:cubicBezTo>
                    <a:pt x="6664648" y="583991"/>
                    <a:pt x="6678863" y="582862"/>
                    <a:pt x="6689558" y="577515"/>
                  </a:cubicBezTo>
                </a:path>
              </a:pathLst>
            </a:custGeom>
            <a:ln w="381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ound Diagonal Corner Rectangle 57"/>
            <p:cNvSpPr/>
            <p:nvPr/>
          </p:nvSpPr>
          <p:spPr>
            <a:xfrm rot="20016958">
              <a:off x="1240337" y="4634936"/>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 Diagonal Corner Rectangle 58"/>
            <p:cNvSpPr/>
            <p:nvPr/>
          </p:nvSpPr>
          <p:spPr>
            <a:xfrm rot="20913848">
              <a:off x="2535736" y="4939736"/>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59"/>
            <p:cNvSpPr/>
            <p:nvPr/>
          </p:nvSpPr>
          <p:spPr>
            <a:xfrm rot="18469990">
              <a:off x="4043548" y="5110153"/>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60"/>
            <p:cNvSpPr/>
            <p:nvPr/>
          </p:nvSpPr>
          <p:spPr>
            <a:xfrm rot="20016958">
              <a:off x="5278937" y="4634937"/>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20016958">
              <a:off x="6537723" y="5275304"/>
              <a:ext cx="961974" cy="841727"/>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 Diagonal Corner Rectangle 62"/>
            <p:cNvSpPr/>
            <p:nvPr/>
          </p:nvSpPr>
          <p:spPr>
            <a:xfrm rot="17843124">
              <a:off x="1058822" y="6044433"/>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17101605">
              <a:off x="2425811" y="6324599"/>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64"/>
            <p:cNvSpPr/>
            <p:nvPr/>
          </p:nvSpPr>
          <p:spPr>
            <a:xfrm rot="16898528">
              <a:off x="4373789" y="6241235"/>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65"/>
            <p:cNvSpPr/>
            <p:nvPr/>
          </p:nvSpPr>
          <p:spPr>
            <a:xfrm rot="17604763">
              <a:off x="6405748" y="6405758"/>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rot="17264010">
              <a:off x="5236088" y="6194595"/>
              <a:ext cx="1219200" cy="864879"/>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567"/>
          <p:cNvGrpSpPr/>
          <p:nvPr/>
        </p:nvGrpSpPr>
        <p:grpSpPr>
          <a:xfrm>
            <a:off x="7818422" y="288956"/>
            <a:ext cx="3609472" cy="1219416"/>
            <a:chOff x="946484" y="4634936"/>
            <a:chExt cx="6689558" cy="2832663"/>
          </a:xfrm>
        </p:grpSpPr>
        <p:sp>
          <p:nvSpPr>
            <p:cNvPr id="46" name="Freeform 45"/>
            <p:cNvSpPr/>
            <p:nvPr/>
          </p:nvSpPr>
          <p:spPr>
            <a:xfrm>
              <a:off x="946484" y="5727032"/>
              <a:ext cx="6689558" cy="673768"/>
            </a:xfrm>
            <a:custGeom>
              <a:avLst/>
              <a:gdLst>
                <a:gd name="connsiteX0" fmla="*/ 0 w 6689558"/>
                <a:gd name="connsiteY0" fmla="*/ 304800 h 673768"/>
                <a:gd name="connsiteX1" fmla="*/ 32084 w 6689558"/>
                <a:gd name="connsiteY1" fmla="*/ 256673 h 673768"/>
                <a:gd name="connsiteX2" fmla="*/ 208548 w 6689558"/>
                <a:gd name="connsiteY2" fmla="*/ 192505 h 673768"/>
                <a:gd name="connsiteX3" fmla="*/ 320842 w 6689558"/>
                <a:gd name="connsiteY3" fmla="*/ 128336 h 673768"/>
                <a:gd name="connsiteX4" fmla="*/ 368969 w 6689558"/>
                <a:gd name="connsiteY4" fmla="*/ 112294 h 673768"/>
                <a:gd name="connsiteX5" fmla="*/ 433137 w 6689558"/>
                <a:gd name="connsiteY5" fmla="*/ 80210 h 673768"/>
                <a:gd name="connsiteX6" fmla="*/ 529390 w 6689558"/>
                <a:gd name="connsiteY6" fmla="*/ 64168 h 673768"/>
                <a:gd name="connsiteX7" fmla="*/ 657727 w 6689558"/>
                <a:gd name="connsiteY7" fmla="*/ 32084 h 673768"/>
                <a:gd name="connsiteX8" fmla="*/ 753979 w 6689558"/>
                <a:gd name="connsiteY8" fmla="*/ 0 h 673768"/>
                <a:gd name="connsiteX9" fmla="*/ 1138990 w 6689558"/>
                <a:gd name="connsiteY9" fmla="*/ 32084 h 673768"/>
                <a:gd name="connsiteX10" fmla="*/ 1203158 w 6689558"/>
                <a:gd name="connsiteY10" fmla="*/ 64168 h 673768"/>
                <a:gd name="connsiteX11" fmla="*/ 1251284 w 6689558"/>
                <a:gd name="connsiteY11" fmla="*/ 80210 h 673768"/>
                <a:gd name="connsiteX12" fmla="*/ 1395663 w 6689558"/>
                <a:gd name="connsiteY12" fmla="*/ 160421 h 673768"/>
                <a:gd name="connsiteX13" fmla="*/ 1459832 w 6689558"/>
                <a:gd name="connsiteY13" fmla="*/ 176463 h 673768"/>
                <a:gd name="connsiteX14" fmla="*/ 1636295 w 6689558"/>
                <a:gd name="connsiteY14" fmla="*/ 256673 h 673768"/>
                <a:gd name="connsiteX15" fmla="*/ 1700463 w 6689558"/>
                <a:gd name="connsiteY15" fmla="*/ 288757 h 673768"/>
                <a:gd name="connsiteX16" fmla="*/ 1796716 w 6689558"/>
                <a:gd name="connsiteY16" fmla="*/ 352926 h 673768"/>
                <a:gd name="connsiteX17" fmla="*/ 1860884 w 6689558"/>
                <a:gd name="connsiteY17" fmla="*/ 368968 h 673768"/>
                <a:gd name="connsiteX18" fmla="*/ 1957137 w 6689558"/>
                <a:gd name="connsiteY18" fmla="*/ 449179 h 673768"/>
                <a:gd name="connsiteX19" fmla="*/ 2021305 w 6689558"/>
                <a:gd name="connsiteY19" fmla="*/ 465221 h 673768"/>
                <a:gd name="connsiteX20" fmla="*/ 2181727 w 6689558"/>
                <a:gd name="connsiteY20" fmla="*/ 529389 h 673768"/>
                <a:gd name="connsiteX21" fmla="*/ 2229853 w 6689558"/>
                <a:gd name="connsiteY21" fmla="*/ 545431 h 673768"/>
                <a:gd name="connsiteX22" fmla="*/ 2310063 w 6689558"/>
                <a:gd name="connsiteY22" fmla="*/ 577515 h 673768"/>
                <a:gd name="connsiteX23" fmla="*/ 2374232 w 6689558"/>
                <a:gd name="connsiteY23" fmla="*/ 593557 h 673768"/>
                <a:gd name="connsiteX24" fmla="*/ 2502569 w 6689558"/>
                <a:gd name="connsiteY24" fmla="*/ 625642 h 673768"/>
                <a:gd name="connsiteX25" fmla="*/ 3256548 w 6689558"/>
                <a:gd name="connsiteY25" fmla="*/ 609600 h 673768"/>
                <a:gd name="connsiteX26" fmla="*/ 3433011 w 6689558"/>
                <a:gd name="connsiteY26" fmla="*/ 529389 h 673768"/>
                <a:gd name="connsiteX27" fmla="*/ 3609474 w 6689558"/>
                <a:gd name="connsiteY27" fmla="*/ 465221 h 673768"/>
                <a:gd name="connsiteX28" fmla="*/ 3705727 w 6689558"/>
                <a:gd name="connsiteY28" fmla="*/ 401052 h 673768"/>
                <a:gd name="connsiteX29" fmla="*/ 3753853 w 6689558"/>
                <a:gd name="connsiteY29" fmla="*/ 368968 h 673768"/>
                <a:gd name="connsiteX30" fmla="*/ 3801979 w 6689558"/>
                <a:gd name="connsiteY30" fmla="*/ 336884 h 673768"/>
                <a:gd name="connsiteX31" fmla="*/ 3930316 w 6689558"/>
                <a:gd name="connsiteY31" fmla="*/ 272715 h 673768"/>
                <a:gd name="connsiteX32" fmla="*/ 3946358 w 6689558"/>
                <a:gd name="connsiteY32" fmla="*/ 224589 h 673768"/>
                <a:gd name="connsiteX33" fmla="*/ 4010527 w 6689558"/>
                <a:gd name="connsiteY33" fmla="*/ 192505 h 673768"/>
                <a:gd name="connsiteX34" fmla="*/ 4106779 w 6689558"/>
                <a:gd name="connsiteY34" fmla="*/ 128336 h 673768"/>
                <a:gd name="connsiteX35" fmla="*/ 4203032 w 6689558"/>
                <a:gd name="connsiteY35" fmla="*/ 96252 h 673768"/>
                <a:gd name="connsiteX36" fmla="*/ 4315327 w 6689558"/>
                <a:gd name="connsiteY36" fmla="*/ 112294 h 673768"/>
                <a:gd name="connsiteX37" fmla="*/ 4459705 w 6689558"/>
                <a:gd name="connsiteY37" fmla="*/ 128336 h 673768"/>
                <a:gd name="connsiteX38" fmla="*/ 4555958 w 6689558"/>
                <a:gd name="connsiteY38" fmla="*/ 144379 h 673768"/>
                <a:gd name="connsiteX39" fmla="*/ 4620127 w 6689558"/>
                <a:gd name="connsiteY39" fmla="*/ 160421 h 673768"/>
                <a:gd name="connsiteX40" fmla="*/ 4764505 w 6689558"/>
                <a:gd name="connsiteY40" fmla="*/ 176463 h 673768"/>
                <a:gd name="connsiteX41" fmla="*/ 4892842 w 6689558"/>
                <a:gd name="connsiteY41" fmla="*/ 224589 h 673768"/>
                <a:gd name="connsiteX42" fmla="*/ 5053263 w 6689558"/>
                <a:gd name="connsiteY42" fmla="*/ 288757 h 673768"/>
                <a:gd name="connsiteX43" fmla="*/ 5213684 w 6689558"/>
                <a:gd name="connsiteY43" fmla="*/ 336884 h 673768"/>
                <a:gd name="connsiteX44" fmla="*/ 5261811 w 6689558"/>
                <a:gd name="connsiteY44" fmla="*/ 368968 h 673768"/>
                <a:gd name="connsiteX45" fmla="*/ 5342021 w 6689558"/>
                <a:gd name="connsiteY45" fmla="*/ 385010 h 673768"/>
                <a:gd name="connsiteX46" fmla="*/ 5422232 w 6689558"/>
                <a:gd name="connsiteY46" fmla="*/ 417094 h 673768"/>
                <a:gd name="connsiteX47" fmla="*/ 5486400 w 6689558"/>
                <a:gd name="connsiteY47" fmla="*/ 449179 h 673768"/>
                <a:gd name="connsiteX48" fmla="*/ 5534527 w 6689558"/>
                <a:gd name="connsiteY48" fmla="*/ 465221 h 673768"/>
                <a:gd name="connsiteX49" fmla="*/ 5646821 w 6689558"/>
                <a:gd name="connsiteY49" fmla="*/ 529389 h 673768"/>
                <a:gd name="connsiteX50" fmla="*/ 5727032 w 6689558"/>
                <a:gd name="connsiteY50" fmla="*/ 545431 h 673768"/>
                <a:gd name="connsiteX51" fmla="*/ 5791200 w 6689558"/>
                <a:gd name="connsiteY51" fmla="*/ 577515 h 673768"/>
                <a:gd name="connsiteX52" fmla="*/ 5919537 w 6689558"/>
                <a:gd name="connsiteY52" fmla="*/ 609600 h 673768"/>
                <a:gd name="connsiteX53" fmla="*/ 5967663 w 6689558"/>
                <a:gd name="connsiteY53" fmla="*/ 625642 h 673768"/>
                <a:gd name="connsiteX54" fmla="*/ 6079958 w 6689558"/>
                <a:gd name="connsiteY54" fmla="*/ 641684 h 673768"/>
                <a:gd name="connsiteX55" fmla="*/ 6272463 w 6689558"/>
                <a:gd name="connsiteY55" fmla="*/ 673768 h 673768"/>
                <a:gd name="connsiteX56" fmla="*/ 6545179 w 6689558"/>
                <a:gd name="connsiteY56" fmla="*/ 657726 h 673768"/>
                <a:gd name="connsiteX57" fmla="*/ 6641432 w 6689558"/>
                <a:gd name="connsiteY57" fmla="*/ 641684 h 673768"/>
                <a:gd name="connsiteX58" fmla="*/ 6657474 w 6689558"/>
                <a:gd name="connsiteY58" fmla="*/ 593557 h 673768"/>
                <a:gd name="connsiteX59" fmla="*/ 6689558 w 6689558"/>
                <a:gd name="connsiteY59" fmla="*/ 577515 h 67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689558" h="673768">
                  <a:moveTo>
                    <a:pt x="0" y="304800"/>
                  </a:moveTo>
                  <a:cubicBezTo>
                    <a:pt x="10695" y="288758"/>
                    <a:pt x="16042" y="267368"/>
                    <a:pt x="32084" y="256673"/>
                  </a:cubicBezTo>
                  <a:cubicBezTo>
                    <a:pt x="88895" y="218799"/>
                    <a:pt x="145881" y="208172"/>
                    <a:pt x="208548" y="192505"/>
                  </a:cubicBezTo>
                  <a:cubicBezTo>
                    <a:pt x="256878" y="160285"/>
                    <a:pt x="263857" y="152758"/>
                    <a:pt x="320842" y="128336"/>
                  </a:cubicBezTo>
                  <a:cubicBezTo>
                    <a:pt x="336385" y="121675"/>
                    <a:pt x="353426" y="118955"/>
                    <a:pt x="368969" y="112294"/>
                  </a:cubicBezTo>
                  <a:cubicBezTo>
                    <a:pt x="390949" y="102874"/>
                    <a:pt x="410232" y="87082"/>
                    <a:pt x="433137" y="80210"/>
                  </a:cubicBezTo>
                  <a:cubicBezTo>
                    <a:pt x="464292" y="70864"/>
                    <a:pt x="497585" y="70983"/>
                    <a:pt x="529390" y="64168"/>
                  </a:cubicBezTo>
                  <a:cubicBezTo>
                    <a:pt x="572507" y="54929"/>
                    <a:pt x="615894" y="46028"/>
                    <a:pt x="657727" y="32084"/>
                  </a:cubicBezTo>
                  <a:lnTo>
                    <a:pt x="753979" y="0"/>
                  </a:lnTo>
                  <a:cubicBezTo>
                    <a:pt x="882316" y="10695"/>
                    <a:pt x="1011502" y="13872"/>
                    <a:pt x="1138990" y="32084"/>
                  </a:cubicBezTo>
                  <a:cubicBezTo>
                    <a:pt x="1162664" y="35466"/>
                    <a:pt x="1181178" y="54748"/>
                    <a:pt x="1203158" y="64168"/>
                  </a:cubicBezTo>
                  <a:cubicBezTo>
                    <a:pt x="1218701" y="70829"/>
                    <a:pt x="1236159" y="72648"/>
                    <a:pt x="1251284" y="80210"/>
                  </a:cubicBezTo>
                  <a:cubicBezTo>
                    <a:pt x="1312532" y="110834"/>
                    <a:pt x="1333878" y="137251"/>
                    <a:pt x="1395663" y="160421"/>
                  </a:cubicBezTo>
                  <a:cubicBezTo>
                    <a:pt x="1416307" y="168163"/>
                    <a:pt x="1438442" y="171116"/>
                    <a:pt x="1459832" y="176463"/>
                  </a:cubicBezTo>
                  <a:cubicBezTo>
                    <a:pt x="1577815" y="294446"/>
                    <a:pt x="1410775" y="143913"/>
                    <a:pt x="1636295" y="256673"/>
                  </a:cubicBezTo>
                  <a:cubicBezTo>
                    <a:pt x="1657684" y="267368"/>
                    <a:pt x="1679957" y="276453"/>
                    <a:pt x="1700463" y="288757"/>
                  </a:cubicBezTo>
                  <a:cubicBezTo>
                    <a:pt x="1733528" y="308596"/>
                    <a:pt x="1759307" y="343574"/>
                    <a:pt x="1796716" y="352926"/>
                  </a:cubicBezTo>
                  <a:lnTo>
                    <a:pt x="1860884" y="368968"/>
                  </a:lnTo>
                  <a:cubicBezTo>
                    <a:pt x="1890301" y="398384"/>
                    <a:pt x="1919007" y="430114"/>
                    <a:pt x="1957137" y="449179"/>
                  </a:cubicBezTo>
                  <a:cubicBezTo>
                    <a:pt x="1976857" y="459039"/>
                    <a:pt x="1999916" y="459874"/>
                    <a:pt x="2021305" y="465221"/>
                  </a:cubicBezTo>
                  <a:cubicBezTo>
                    <a:pt x="2090703" y="534617"/>
                    <a:pt x="2020839" y="475760"/>
                    <a:pt x="2181727" y="529389"/>
                  </a:cubicBezTo>
                  <a:cubicBezTo>
                    <a:pt x="2197769" y="534736"/>
                    <a:pt x="2214020" y="539494"/>
                    <a:pt x="2229853" y="545431"/>
                  </a:cubicBezTo>
                  <a:cubicBezTo>
                    <a:pt x="2256816" y="555542"/>
                    <a:pt x="2282744" y="568409"/>
                    <a:pt x="2310063" y="577515"/>
                  </a:cubicBezTo>
                  <a:cubicBezTo>
                    <a:pt x="2330980" y="584487"/>
                    <a:pt x="2353032" y="587500"/>
                    <a:pt x="2374232" y="593557"/>
                  </a:cubicBezTo>
                  <a:cubicBezTo>
                    <a:pt x="2489341" y="626446"/>
                    <a:pt x="2339479" y="593024"/>
                    <a:pt x="2502569" y="625642"/>
                  </a:cubicBezTo>
                  <a:lnTo>
                    <a:pt x="3256548" y="609600"/>
                  </a:lnTo>
                  <a:cubicBezTo>
                    <a:pt x="3404981" y="603891"/>
                    <a:pt x="3271063" y="583372"/>
                    <a:pt x="3433011" y="529389"/>
                  </a:cubicBezTo>
                  <a:cubicBezTo>
                    <a:pt x="3466696" y="518161"/>
                    <a:pt x="3574399" y="484353"/>
                    <a:pt x="3609474" y="465221"/>
                  </a:cubicBezTo>
                  <a:cubicBezTo>
                    <a:pt x="3643326" y="446756"/>
                    <a:pt x="3673643" y="422442"/>
                    <a:pt x="3705727" y="401052"/>
                  </a:cubicBezTo>
                  <a:lnTo>
                    <a:pt x="3753853" y="368968"/>
                  </a:lnTo>
                  <a:cubicBezTo>
                    <a:pt x="3769895" y="358273"/>
                    <a:pt x="3784078" y="344044"/>
                    <a:pt x="3801979" y="336884"/>
                  </a:cubicBezTo>
                  <a:cubicBezTo>
                    <a:pt x="3900091" y="297640"/>
                    <a:pt x="3858230" y="320774"/>
                    <a:pt x="3930316" y="272715"/>
                  </a:cubicBezTo>
                  <a:cubicBezTo>
                    <a:pt x="3935663" y="256673"/>
                    <a:pt x="3934401" y="236546"/>
                    <a:pt x="3946358" y="224589"/>
                  </a:cubicBezTo>
                  <a:cubicBezTo>
                    <a:pt x="3963268" y="207679"/>
                    <a:pt x="3990021" y="204809"/>
                    <a:pt x="4010527" y="192505"/>
                  </a:cubicBezTo>
                  <a:cubicBezTo>
                    <a:pt x="4043592" y="172666"/>
                    <a:pt x="4070197" y="140530"/>
                    <a:pt x="4106779" y="128336"/>
                  </a:cubicBezTo>
                  <a:lnTo>
                    <a:pt x="4203032" y="96252"/>
                  </a:lnTo>
                  <a:lnTo>
                    <a:pt x="4315327" y="112294"/>
                  </a:lnTo>
                  <a:cubicBezTo>
                    <a:pt x="4363375" y="118300"/>
                    <a:pt x="4411708" y="121936"/>
                    <a:pt x="4459705" y="128336"/>
                  </a:cubicBezTo>
                  <a:cubicBezTo>
                    <a:pt x="4491947" y="132635"/>
                    <a:pt x="4524063" y="138000"/>
                    <a:pt x="4555958" y="144379"/>
                  </a:cubicBezTo>
                  <a:cubicBezTo>
                    <a:pt x="4577578" y="148703"/>
                    <a:pt x="4598335" y="157068"/>
                    <a:pt x="4620127" y="160421"/>
                  </a:cubicBezTo>
                  <a:cubicBezTo>
                    <a:pt x="4667986" y="167784"/>
                    <a:pt x="4716379" y="171116"/>
                    <a:pt x="4764505" y="176463"/>
                  </a:cubicBezTo>
                  <a:cubicBezTo>
                    <a:pt x="4817424" y="194102"/>
                    <a:pt x="4835292" y="199011"/>
                    <a:pt x="4892842" y="224589"/>
                  </a:cubicBezTo>
                  <a:cubicBezTo>
                    <a:pt x="4978194" y="262523"/>
                    <a:pt x="4947145" y="262226"/>
                    <a:pt x="5053263" y="288757"/>
                  </a:cubicBezTo>
                  <a:cubicBezTo>
                    <a:pt x="5089132" y="297725"/>
                    <a:pt x="5190252" y="321263"/>
                    <a:pt x="5213684" y="336884"/>
                  </a:cubicBezTo>
                  <a:cubicBezTo>
                    <a:pt x="5229726" y="347579"/>
                    <a:pt x="5243758" y="362198"/>
                    <a:pt x="5261811" y="368968"/>
                  </a:cubicBezTo>
                  <a:cubicBezTo>
                    <a:pt x="5287341" y="378542"/>
                    <a:pt x="5315905" y="377175"/>
                    <a:pt x="5342021" y="385010"/>
                  </a:cubicBezTo>
                  <a:cubicBezTo>
                    <a:pt x="5369603" y="393285"/>
                    <a:pt x="5395917" y="405399"/>
                    <a:pt x="5422232" y="417094"/>
                  </a:cubicBezTo>
                  <a:cubicBezTo>
                    <a:pt x="5444085" y="426807"/>
                    <a:pt x="5464419" y="439759"/>
                    <a:pt x="5486400" y="449179"/>
                  </a:cubicBezTo>
                  <a:cubicBezTo>
                    <a:pt x="5501943" y="455840"/>
                    <a:pt x="5519402" y="457659"/>
                    <a:pt x="5534527" y="465221"/>
                  </a:cubicBezTo>
                  <a:cubicBezTo>
                    <a:pt x="5573087" y="484501"/>
                    <a:pt x="5607026" y="512808"/>
                    <a:pt x="5646821" y="529389"/>
                  </a:cubicBezTo>
                  <a:cubicBezTo>
                    <a:pt x="5671990" y="539876"/>
                    <a:pt x="5700295" y="540084"/>
                    <a:pt x="5727032" y="545431"/>
                  </a:cubicBezTo>
                  <a:cubicBezTo>
                    <a:pt x="5748421" y="556126"/>
                    <a:pt x="5768513" y="569953"/>
                    <a:pt x="5791200" y="577515"/>
                  </a:cubicBezTo>
                  <a:cubicBezTo>
                    <a:pt x="5833033" y="591459"/>
                    <a:pt x="5877704" y="595656"/>
                    <a:pt x="5919537" y="609600"/>
                  </a:cubicBezTo>
                  <a:cubicBezTo>
                    <a:pt x="5935579" y="614947"/>
                    <a:pt x="5951082" y="622326"/>
                    <a:pt x="5967663" y="625642"/>
                  </a:cubicBezTo>
                  <a:cubicBezTo>
                    <a:pt x="6004740" y="633057"/>
                    <a:pt x="6042609" y="635787"/>
                    <a:pt x="6079958" y="641684"/>
                  </a:cubicBezTo>
                  <a:lnTo>
                    <a:pt x="6272463" y="673768"/>
                  </a:lnTo>
                  <a:cubicBezTo>
                    <a:pt x="6363368" y="668421"/>
                    <a:pt x="6454459" y="665615"/>
                    <a:pt x="6545179" y="657726"/>
                  </a:cubicBezTo>
                  <a:cubicBezTo>
                    <a:pt x="6577584" y="654908"/>
                    <a:pt x="6613191" y="657822"/>
                    <a:pt x="6641432" y="641684"/>
                  </a:cubicBezTo>
                  <a:cubicBezTo>
                    <a:pt x="6656114" y="633294"/>
                    <a:pt x="6647328" y="607085"/>
                    <a:pt x="6657474" y="593557"/>
                  </a:cubicBezTo>
                  <a:cubicBezTo>
                    <a:pt x="6664648" y="583991"/>
                    <a:pt x="6678863" y="582862"/>
                    <a:pt x="6689558" y="577515"/>
                  </a:cubicBezTo>
                </a:path>
              </a:pathLst>
            </a:custGeom>
            <a:ln w="381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ound Diagonal Corner Rectangle 46"/>
            <p:cNvSpPr/>
            <p:nvPr/>
          </p:nvSpPr>
          <p:spPr>
            <a:xfrm rot="20016958">
              <a:off x="1240337" y="4634936"/>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20913848">
              <a:off x="2535736" y="4939736"/>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48"/>
            <p:cNvSpPr/>
            <p:nvPr/>
          </p:nvSpPr>
          <p:spPr>
            <a:xfrm rot="18469990">
              <a:off x="4043548" y="5110153"/>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9"/>
            <p:cNvSpPr/>
            <p:nvPr/>
          </p:nvSpPr>
          <p:spPr>
            <a:xfrm rot="20016958">
              <a:off x="5278937" y="4634937"/>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20016958">
              <a:off x="6537723" y="5275304"/>
              <a:ext cx="961974" cy="841727"/>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17843124">
              <a:off x="1058822" y="6044433"/>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2"/>
            <p:cNvSpPr/>
            <p:nvPr/>
          </p:nvSpPr>
          <p:spPr>
            <a:xfrm rot="17101605">
              <a:off x="2425811" y="6324599"/>
              <a:ext cx="1219200" cy="1066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53"/>
            <p:cNvSpPr/>
            <p:nvPr/>
          </p:nvSpPr>
          <p:spPr>
            <a:xfrm rot="16898528">
              <a:off x="4373789" y="6241235"/>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54"/>
            <p:cNvSpPr/>
            <p:nvPr/>
          </p:nvSpPr>
          <p:spPr>
            <a:xfrm rot="17604763">
              <a:off x="6405748" y="6405758"/>
              <a:ext cx="1033693" cy="90448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55"/>
            <p:cNvSpPr/>
            <p:nvPr/>
          </p:nvSpPr>
          <p:spPr>
            <a:xfrm rot="17264010">
              <a:off x="5236088" y="6194595"/>
              <a:ext cx="1219200" cy="864879"/>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8"/>
          <p:cNvGrpSpPr/>
          <p:nvPr/>
        </p:nvGrpSpPr>
        <p:grpSpPr>
          <a:xfrm rot="16583809">
            <a:off x="8239331" y="384416"/>
            <a:ext cx="1004864" cy="1034400"/>
            <a:chOff x="4419600" y="316004"/>
            <a:chExt cx="2362200" cy="2046196"/>
          </a:xfrm>
          <a:solidFill>
            <a:srgbClr val="CC99FF"/>
          </a:solidFill>
        </p:grpSpPr>
        <p:sp>
          <p:nvSpPr>
            <p:cNvPr id="26" name="Wave 25"/>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Wave 17"/>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7"/>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8"/>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9"/>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0"/>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11"/>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2"/>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3"/>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14"/>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Heart 12"/>
          <p:cNvSpPr/>
          <p:nvPr/>
        </p:nvSpPr>
        <p:spPr>
          <a:xfrm>
            <a:off x="9494822" y="898556"/>
            <a:ext cx="381000" cy="3048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art 13"/>
          <p:cNvSpPr/>
          <p:nvPr/>
        </p:nvSpPr>
        <p:spPr>
          <a:xfrm>
            <a:off x="11018822" y="1660556"/>
            <a:ext cx="381000" cy="3048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art 14"/>
          <p:cNvSpPr/>
          <p:nvPr/>
        </p:nvSpPr>
        <p:spPr>
          <a:xfrm>
            <a:off x="10790222" y="3946556"/>
            <a:ext cx="381000" cy="3048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8713" t="2381" r="30963"/>
          <a:stretch/>
        </p:blipFill>
        <p:spPr>
          <a:xfrm>
            <a:off x="2290371" y="936721"/>
            <a:ext cx="5810945" cy="3495778"/>
          </a:xfrm>
          <a:prstGeom prst="rect">
            <a:avLst/>
          </a:prstGeom>
        </p:spPr>
      </p:pic>
      <p:sp>
        <p:nvSpPr>
          <p:cNvPr id="4" name="Rectangle 3"/>
          <p:cNvSpPr/>
          <p:nvPr/>
        </p:nvSpPr>
        <p:spPr>
          <a:xfrm>
            <a:off x="1597031" y="4380373"/>
            <a:ext cx="6096000" cy="1754326"/>
          </a:xfrm>
          <a:prstGeom prst="rect">
            <a:avLst/>
          </a:prstGeom>
        </p:spPr>
        <p:txBody>
          <a:bodyPr>
            <a:spAutoFit/>
          </a:bodyPr>
          <a:lstStyle/>
          <a:p>
            <a:pPr fontAlgn="base"/>
            <a:r>
              <a:rPr lang="en-US" i="1" dirty="0">
                <a:solidFill>
                  <a:schemeClr val="bg1"/>
                </a:solidFill>
                <a:latin typeface="Palatino"/>
              </a:rPr>
              <a:t>There is a law, irrevocably decreed in heaven before the foundations of this world, upon which all blessings are predicated—</a:t>
            </a:r>
          </a:p>
          <a:p>
            <a:pPr fontAlgn="base"/>
            <a:r>
              <a:rPr lang="en-US" i="1" dirty="0">
                <a:solidFill>
                  <a:schemeClr val="bg1"/>
                </a:solidFill>
                <a:latin typeface="Palatino"/>
              </a:rPr>
              <a:t>And when we obtain any blessing from God, it is by obedience to that law upon which it is predicated.</a:t>
            </a:r>
          </a:p>
          <a:p>
            <a:pPr fontAlgn="base"/>
            <a:r>
              <a:rPr lang="en-US" b="0" i="1" dirty="0">
                <a:solidFill>
                  <a:schemeClr val="bg1"/>
                </a:solidFill>
                <a:effectLst/>
                <a:latin typeface="Palatino"/>
              </a:rPr>
              <a:t>D&amp;C 130:20-21</a:t>
            </a:r>
          </a:p>
        </p:txBody>
      </p:sp>
      <p:grpSp>
        <p:nvGrpSpPr>
          <p:cNvPr id="2" name="Group 18">
            <a:extLst>
              <a:ext uri="{FF2B5EF4-FFF2-40B4-BE49-F238E27FC236}">
                <a16:creationId xmlns:a16="http://schemas.microsoft.com/office/drawing/2014/main" id="{568C6AF9-2AEB-6B98-1B5D-1DD64427748C}"/>
              </a:ext>
            </a:extLst>
          </p:cNvPr>
          <p:cNvGrpSpPr/>
          <p:nvPr/>
        </p:nvGrpSpPr>
        <p:grpSpPr>
          <a:xfrm rot="640578">
            <a:off x="10435698" y="685707"/>
            <a:ext cx="1004864" cy="1034400"/>
            <a:chOff x="4419600" y="316004"/>
            <a:chExt cx="2362200" cy="2046196"/>
          </a:xfrm>
          <a:solidFill>
            <a:srgbClr val="CC99FF"/>
          </a:solidFill>
        </p:grpSpPr>
        <p:sp>
          <p:nvSpPr>
            <p:cNvPr id="68" name="Wave 67">
              <a:extLst>
                <a:ext uri="{FF2B5EF4-FFF2-40B4-BE49-F238E27FC236}">
                  <a16:creationId xmlns:a16="http://schemas.microsoft.com/office/drawing/2014/main" id="{CAADFB96-ED7E-56E5-C7BE-CFEE8497E902}"/>
                </a:ext>
              </a:extLst>
            </p:cNvPr>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Wave 17">
              <a:extLst>
                <a:ext uri="{FF2B5EF4-FFF2-40B4-BE49-F238E27FC236}">
                  <a16:creationId xmlns:a16="http://schemas.microsoft.com/office/drawing/2014/main" id="{0B3000E0-CEE9-9B6F-F91A-9141E9021B22}"/>
                </a:ext>
              </a:extLst>
            </p:cNvPr>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
              <a:extLst>
                <a:ext uri="{FF2B5EF4-FFF2-40B4-BE49-F238E27FC236}">
                  <a16:creationId xmlns:a16="http://schemas.microsoft.com/office/drawing/2014/main" id="{6C7C922F-1744-9C0E-B5DF-A5B4127DE987}"/>
                </a:ext>
              </a:extLst>
            </p:cNvPr>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8">
              <a:extLst>
                <a:ext uri="{FF2B5EF4-FFF2-40B4-BE49-F238E27FC236}">
                  <a16:creationId xmlns:a16="http://schemas.microsoft.com/office/drawing/2014/main" id="{23638805-80F9-8E61-043C-6F833479BF57}"/>
                </a:ext>
              </a:extLst>
            </p:cNvPr>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9">
              <a:extLst>
                <a:ext uri="{FF2B5EF4-FFF2-40B4-BE49-F238E27FC236}">
                  <a16:creationId xmlns:a16="http://schemas.microsoft.com/office/drawing/2014/main" id="{DE4B41CE-05DC-43C5-E48A-9E655DC007C2}"/>
                </a:ext>
              </a:extLst>
            </p:cNvPr>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10">
              <a:extLst>
                <a:ext uri="{FF2B5EF4-FFF2-40B4-BE49-F238E27FC236}">
                  <a16:creationId xmlns:a16="http://schemas.microsoft.com/office/drawing/2014/main" id="{317FBE32-0C0A-42A8-CA71-E2266E4365E7}"/>
                </a:ext>
              </a:extLst>
            </p:cNvPr>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11">
              <a:extLst>
                <a:ext uri="{FF2B5EF4-FFF2-40B4-BE49-F238E27FC236}">
                  <a16:creationId xmlns:a16="http://schemas.microsoft.com/office/drawing/2014/main" id="{F411A504-E071-A809-0483-DE20268184FD}"/>
                </a:ext>
              </a:extLst>
            </p:cNvPr>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12">
              <a:extLst>
                <a:ext uri="{FF2B5EF4-FFF2-40B4-BE49-F238E27FC236}">
                  <a16:creationId xmlns:a16="http://schemas.microsoft.com/office/drawing/2014/main" id="{A03F5500-9FC4-B97D-0445-AEF6F02529EF}"/>
                </a:ext>
              </a:extLst>
            </p:cNvPr>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13">
              <a:extLst>
                <a:ext uri="{FF2B5EF4-FFF2-40B4-BE49-F238E27FC236}">
                  <a16:creationId xmlns:a16="http://schemas.microsoft.com/office/drawing/2014/main" id="{893B60B7-5DEB-C703-7616-03CBB911A492}"/>
                </a:ext>
              </a:extLst>
            </p:cNvPr>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14">
              <a:extLst>
                <a:ext uri="{FF2B5EF4-FFF2-40B4-BE49-F238E27FC236}">
                  <a16:creationId xmlns:a16="http://schemas.microsoft.com/office/drawing/2014/main" id="{1631D404-71D2-C12D-0E49-52DA3E3B3C1D}"/>
                </a:ext>
              </a:extLst>
            </p:cNvPr>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18">
            <a:extLst>
              <a:ext uri="{FF2B5EF4-FFF2-40B4-BE49-F238E27FC236}">
                <a16:creationId xmlns:a16="http://schemas.microsoft.com/office/drawing/2014/main" id="{A89B03C7-4CFA-1A85-B581-AAC144811406}"/>
              </a:ext>
            </a:extLst>
          </p:cNvPr>
          <p:cNvGrpSpPr/>
          <p:nvPr/>
        </p:nvGrpSpPr>
        <p:grpSpPr>
          <a:xfrm rot="20917318">
            <a:off x="10069727" y="4654662"/>
            <a:ext cx="1004864" cy="1034400"/>
            <a:chOff x="4419600" y="316004"/>
            <a:chExt cx="2362200" cy="2046196"/>
          </a:xfrm>
          <a:solidFill>
            <a:srgbClr val="CC99FF"/>
          </a:solidFill>
        </p:grpSpPr>
        <p:sp>
          <p:nvSpPr>
            <p:cNvPr id="79" name="Wave 78">
              <a:extLst>
                <a:ext uri="{FF2B5EF4-FFF2-40B4-BE49-F238E27FC236}">
                  <a16:creationId xmlns:a16="http://schemas.microsoft.com/office/drawing/2014/main" id="{C2B82780-72D6-E7BE-0934-5581C6CF6B07}"/>
                </a:ext>
              </a:extLst>
            </p:cNvPr>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Wave 17">
              <a:extLst>
                <a:ext uri="{FF2B5EF4-FFF2-40B4-BE49-F238E27FC236}">
                  <a16:creationId xmlns:a16="http://schemas.microsoft.com/office/drawing/2014/main" id="{B1FD28D5-6D5B-9C69-615D-B29F404C68AC}"/>
                </a:ext>
              </a:extLst>
            </p:cNvPr>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7">
              <a:extLst>
                <a:ext uri="{FF2B5EF4-FFF2-40B4-BE49-F238E27FC236}">
                  <a16:creationId xmlns:a16="http://schemas.microsoft.com/office/drawing/2014/main" id="{7DCC509E-3482-6881-FBA5-34205F74CD82}"/>
                </a:ext>
              </a:extLst>
            </p:cNvPr>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
              <a:extLst>
                <a:ext uri="{FF2B5EF4-FFF2-40B4-BE49-F238E27FC236}">
                  <a16:creationId xmlns:a16="http://schemas.microsoft.com/office/drawing/2014/main" id="{9DA5172B-E0C4-9699-566E-A673FDD90D8B}"/>
                </a:ext>
              </a:extLst>
            </p:cNvPr>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9">
              <a:extLst>
                <a:ext uri="{FF2B5EF4-FFF2-40B4-BE49-F238E27FC236}">
                  <a16:creationId xmlns:a16="http://schemas.microsoft.com/office/drawing/2014/main" id="{A1A4AE68-3121-0D5E-8D35-FD42344EECF3}"/>
                </a:ext>
              </a:extLst>
            </p:cNvPr>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0">
              <a:extLst>
                <a:ext uri="{FF2B5EF4-FFF2-40B4-BE49-F238E27FC236}">
                  <a16:creationId xmlns:a16="http://schemas.microsoft.com/office/drawing/2014/main" id="{01223F92-7A9D-09FB-D273-D929D56D8815}"/>
                </a:ext>
              </a:extLst>
            </p:cNvPr>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11">
              <a:extLst>
                <a:ext uri="{FF2B5EF4-FFF2-40B4-BE49-F238E27FC236}">
                  <a16:creationId xmlns:a16="http://schemas.microsoft.com/office/drawing/2014/main" id="{A304EDC8-035B-5E3C-A982-BCC592C036F4}"/>
                </a:ext>
              </a:extLst>
            </p:cNvPr>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12">
              <a:extLst>
                <a:ext uri="{FF2B5EF4-FFF2-40B4-BE49-F238E27FC236}">
                  <a16:creationId xmlns:a16="http://schemas.microsoft.com/office/drawing/2014/main" id="{F876EAE4-4113-2C72-11FE-DB3002F87EE1}"/>
                </a:ext>
              </a:extLst>
            </p:cNvPr>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13">
              <a:extLst>
                <a:ext uri="{FF2B5EF4-FFF2-40B4-BE49-F238E27FC236}">
                  <a16:creationId xmlns:a16="http://schemas.microsoft.com/office/drawing/2014/main" id="{C74665DB-EFCC-33D4-39F6-92F3D97361D2}"/>
                </a:ext>
              </a:extLst>
            </p:cNvPr>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14">
              <a:extLst>
                <a:ext uri="{FF2B5EF4-FFF2-40B4-BE49-F238E27FC236}">
                  <a16:creationId xmlns:a16="http://schemas.microsoft.com/office/drawing/2014/main" id="{76B2F252-B90C-0619-1115-5B40F67A4C5A}"/>
                </a:ext>
              </a:extLst>
            </p:cNvPr>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465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1792586" y="3304515"/>
            <a:ext cx="2009869" cy="2073243"/>
          </a:xfrm>
          <a:custGeom>
            <a:avLst/>
            <a:gdLst>
              <a:gd name="connsiteX0" fmla="*/ 0 w 2009869"/>
              <a:gd name="connsiteY0" fmla="*/ 2073243 h 2073243"/>
              <a:gd name="connsiteX1" fmla="*/ 45267 w 2009869"/>
              <a:gd name="connsiteY1" fmla="*/ 2046083 h 2073243"/>
              <a:gd name="connsiteX2" fmla="*/ 54321 w 2009869"/>
              <a:gd name="connsiteY2" fmla="*/ 2018923 h 2073243"/>
              <a:gd name="connsiteX3" fmla="*/ 72428 w 2009869"/>
              <a:gd name="connsiteY3" fmla="*/ 1991762 h 2073243"/>
              <a:gd name="connsiteX4" fmla="*/ 90535 w 2009869"/>
              <a:gd name="connsiteY4" fmla="*/ 1955548 h 2073243"/>
              <a:gd name="connsiteX5" fmla="*/ 117695 w 2009869"/>
              <a:gd name="connsiteY5" fmla="*/ 1937441 h 2073243"/>
              <a:gd name="connsiteX6" fmla="*/ 126749 w 2009869"/>
              <a:gd name="connsiteY6" fmla="*/ 1910281 h 2073243"/>
              <a:gd name="connsiteX7" fmla="*/ 153909 w 2009869"/>
              <a:gd name="connsiteY7" fmla="*/ 1810693 h 2073243"/>
              <a:gd name="connsiteX8" fmla="*/ 162963 w 2009869"/>
              <a:gd name="connsiteY8" fmla="*/ 1430447 h 2073243"/>
              <a:gd name="connsiteX9" fmla="*/ 135802 w 2009869"/>
              <a:gd name="connsiteY9" fmla="*/ 1330859 h 2073243"/>
              <a:gd name="connsiteX10" fmla="*/ 117695 w 2009869"/>
              <a:gd name="connsiteY10" fmla="*/ 1294645 h 2073243"/>
              <a:gd name="connsiteX11" fmla="*/ 99588 w 2009869"/>
              <a:gd name="connsiteY11" fmla="*/ 1240325 h 2073243"/>
              <a:gd name="connsiteX12" fmla="*/ 90535 w 2009869"/>
              <a:gd name="connsiteY12" fmla="*/ 1131683 h 2073243"/>
              <a:gd name="connsiteX13" fmla="*/ 90535 w 2009869"/>
              <a:gd name="connsiteY13" fmla="*/ 905346 h 2073243"/>
              <a:gd name="connsiteX14" fmla="*/ 117695 w 2009869"/>
              <a:gd name="connsiteY14" fmla="*/ 887239 h 2073243"/>
              <a:gd name="connsiteX15" fmla="*/ 135802 w 2009869"/>
              <a:gd name="connsiteY15" fmla="*/ 860079 h 2073243"/>
              <a:gd name="connsiteX16" fmla="*/ 162963 w 2009869"/>
              <a:gd name="connsiteY16" fmla="*/ 851026 h 2073243"/>
              <a:gd name="connsiteX17" fmla="*/ 217283 w 2009869"/>
              <a:gd name="connsiteY17" fmla="*/ 814812 h 2073243"/>
              <a:gd name="connsiteX18" fmla="*/ 244444 w 2009869"/>
              <a:gd name="connsiteY18" fmla="*/ 805758 h 2073243"/>
              <a:gd name="connsiteX19" fmla="*/ 271604 w 2009869"/>
              <a:gd name="connsiteY19" fmla="*/ 787651 h 2073243"/>
              <a:gd name="connsiteX20" fmla="*/ 298764 w 2009869"/>
              <a:gd name="connsiteY20" fmla="*/ 778598 h 2073243"/>
              <a:gd name="connsiteX21" fmla="*/ 362139 w 2009869"/>
              <a:gd name="connsiteY21" fmla="*/ 742384 h 2073243"/>
              <a:gd name="connsiteX22" fmla="*/ 389299 w 2009869"/>
              <a:gd name="connsiteY22" fmla="*/ 733331 h 2073243"/>
              <a:gd name="connsiteX23" fmla="*/ 443620 w 2009869"/>
              <a:gd name="connsiteY23" fmla="*/ 697117 h 2073243"/>
              <a:gd name="connsiteX24" fmla="*/ 470780 w 2009869"/>
              <a:gd name="connsiteY24" fmla="*/ 688063 h 2073243"/>
              <a:gd name="connsiteX25" fmla="*/ 497941 w 2009869"/>
              <a:gd name="connsiteY25" fmla="*/ 669956 h 2073243"/>
              <a:gd name="connsiteX26" fmla="*/ 534155 w 2009869"/>
              <a:gd name="connsiteY26" fmla="*/ 642796 h 2073243"/>
              <a:gd name="connsiteX27" fmla="*/ 579422 w 2009869"/>
              <a:gd name="connsiteY27" fmla="*/ 633742 h 2073243"/>
              <a:gd name="connsiteX28" fmla="*/ 633743 w 2009869"/>
              <a:gd name="connsiteY28" fmla="*/ 579422 h 2073243"/>
              <a:gd name="connsiteX29" fmla="*/ 660903 w 2009869"/>
              <a:gd name="connsiteY29" fmla="*/ 552261 h 2073243"/>
              <a:gd name="connsiteX30" fmla="*/ 724277 w 2009869"/>
              <a:gd name="connsiteY30" fmla="*/ 525101 h 2073243"/>
              <a:gd name="connsiteX31" fmla="*/ 742384 w 2009869"/>
              <a:gd name="connsiteY31" fmla="*/ 497940 h 2073243"/>
              <a:gd name="connsiteX32" fmla="*/ 796705 w 2009869"/>
              <a:gd name="connsiteY32" fmla="*/ 470780 h 2073243"/>
              <a:gd name="connsiteX33" fmla="*/ 814812 w 2009869"/>
              <a:gd name="connsiteY33" fmla="*/ 443620 h 2073243"/>
              <a:gd name="connsiteX34" fmla="*/ 841972 w 2009869"/>
              <a:gd name="connsiteY34" fmla="*/ 434566 h 2073243"/>
              <a:gd name="connsiteX35" fmla="*/ 896293 w 2009869"/>
              <a:gd name="connsiteY35" fmla="*/ 398352 h 2073243"/>
              <a:gd name="connsiteX36" fmla="*/ 923454 w 2009869"/>
              <a:gd name="connsiteY36" fmla="*/ 380245 h 2073243"/>
              <a:gd name="connsiteX37" fmla="*/ 950614 w 2009869"/>
              <a:gd name="connsiteY37" fmla="*/ 353085 h 2073243"/>
              <a:gd name="connsiteX38" fmla="*/ 977774 w 2009869"/>
              <a:gd name="connsiteY38" fmla="*/ 344032 h 2073243"/>
              <a:gd name="connsiteX39" fmla="*/ 1013988 w 2009869"/>
              <a:gd name="connsiteY39" fmla="*/ 325925 h 2073243"/>
              <a:gd name="connsiteX40" fmla="*/ 1023042 w 2009869"/>
              <a:gd name="connsiteY40" fmla="*/ 298764 h 2073243"/>
              <a:gd name="connsiteX41" fmla="*/ 1050202 w 2009869"/>
              <a:gd name="connsiteY41" fmla="*/ 289711 h 2073243"/>
              <a:gd name="connsiteX42" fmla="*/ 1077363 w 2009869"/>
              <a:gd name="connsiteY42" fmla="*/ 271604 h 2073243"/>
              <a:gd name="connsiteX43" fmla="*/ 1095469 w 2009869"/>
              <a:gd name="connsiteY43" fmla="*/ 244443 h 2073243"/>
              <a:gd name="connsiteX44" fmla="*/ 1122630 w 2009869"/>
              <a:gd name="connsiteY44" fmla="*/ 226336 h 2073243"/>
              <a:gd name="connsiteX45" fmla="*/ 1149790 w 2009869"/>
              <a:gd name="connsiteY45" fmla="*/ 199176 h 2073243"/>
              <a:gd name="connsiteX46" fmla="*/ 1176951 w 2009869"/>
              <a:gd name="connsiteY46" fmla="*/ 181069 h 2073243"/>
              <a:gd name="connsiteX47" fmla="*/ 1204111 w 2009869"/>
              <a:gd name="connsiteY47" fmla="*/ 153909 h 2073243"/>
              <a:gd name="connsiteX48" fmla="*/ 1231271 w 2009869"/>
              <a:gd name="connsiteY48" fmla="*/ 144855 h 2073243"/>
              <a:gd name="connsiteX49" fmla="*/ 1285592 w 2009869"/>
              <a:gd name="connsiteY49" fmla="*/ 108641 h 2073243"/>
              <a:gd name="connsiteX50" fmla="*/ 1312753 w 2009869"/>
              <a:gd name="connsiteY50" fmla="*/ 90535 h 2073243"/>
              <a:gd name="connsiteX51" fmla="*/ 1720159 w 2009869"/>
              <a:gd name="connsiteY51" fmla="*/ 99588 h 2073243"/>
              <a:gd name="connsiteX52" fmla="*/ 1774479 w 2009869"/>
              <a:gd name="connsiteY52" fmla="*/ 108641 h 2073243"/>
              <a:gd name="connsiteX53" fmla="*/ 1937442 w 2009869"/>
              <a:gd name="connsiteY53" fmla="*/ 99588 h 2073243"/>
              <a:gd name="connsiteX54" fmla="*/ 1973656 w 2009869"/>
              <a:gd name="connsiteY54" fmla="*/ 45267 h 2073243"/>
              <a:gd name="connsiteX55" fmla="*/ 1991763 w 2009869"/>
              <a:gd name="connsiteY55" fmla="*/ 18107 h 2073243"/>
              <a:gd name="connsiteX56" fmla="*/ 2009869 w 2009869"/>
              <a:gd name="connsiteY56" fmla="*/ 0 h 207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09869" h="2073243">
                <a:moveTo>
                  <a:pt x="0" y="2073243"/>
                </a:moveTo>
                <a:cubicBezTo>
                  <a:pt x="15089" y="2064190"/>
                  <a:pt x="32824" y="2058526"/>
                  <a:pt x="45267" y="2046083"/>
                </a:cubicBezTo>
                <a:cubicBezTo>
                  <a:pt x="52015" y="2039335"/>
                  <a:pt x="50053" y="2027459"/>
                  <a:pt x="54321" y="2018923"/>
                </a:cubicBezTo>
                <a:cubicBezTo>
                  <a:pt x="59187" y="2009191"/>
                  <a:pt x="67029" y="2001209"/>
                  <a:pt x="72428" y="1991762"/>
                </a:cubicBezTo>
                <a:cubicBezTo>
                  <a:pt x="79124" y="1980044"/>
                  <a:pt x="81895" y="1965916"/>
                  <a:pt x="90535" y="1955548"/>
                </a:cubicBezTo>
                <a:cubicBezTo>
                  <a:pt x="97501" y="1947189"/>
                  <a:pt x="108642" y="1943477"/>
                  <a:pt x="117695" y="1937441"/>
                </a:cubicBezTo>
                <a:cubicBezTo>
                  <a:pt x="120713" y="1928388"/>
                  <a:pt x="124238" y="1919488"/>
                  <a:pt x="126749" y="1910281"/>
                </a:cubicBezTo>
                <a:cubicBezTo>
                  <a:pt x="157387" y="1797945"/>
                  <a:pt x="133069" y="1873215"/>
                  <a:pt x="153909" y="1810693"/>
                </a:cubicBezTo>
                <a:cubicBezTo>
                  <a:pt x="181361" y="1618530"/>
                  <a:pt x="178715" y="1690361"/>
                  <a:pt x="162963" y="1430447"/>
                </a:cubicBezTo>
                <a:cubicBezTo>
                  <a:pt x="161593" y="1407840"/>
                  <a:pt x="144601" y="1348457"/>
                  <a:pt x="135802" y="1330859"/>
                </a:cubicBezTo>
                <a:cubicBezTo>
                  <a:pt x="129766" y="1318788"/>
                  <a:pt x="122707" y="1307176"/>
                  <a:pt x="117695" y="1294645"/>
                </a:cubicBezTo>
                <a:cubicBezTo>
                  <a:pt x="110607" y="1276924"/>
                  <a:pt x="99588" y="1240325"/>
                  <a:pt x="99588" y="1240325"/>
                </a:cubicBezTo>
                <a:cubicBezTo>
                  <a:pt x="96570" y="1204111"/>
                  <a:pt x="94548" y="1167800"/>
                  <a:pt x="90535" y="1131683"/>
                </a:cubicBezTo>
                <a:cubicBezTo>
                  <a:pt x="79025" y="1028096"/>
                  <a:pt x="58670" y="1072638"/>
                  <a:pt x="90535" y="905346"/>
                </a:cubicBezTo>
                <a:cubicBezTo>
                  <a:pt x="92571" y="894657"/>
                  <a:pt x="108642" y="893275"/>
                  <a:pt x="117695" y="887239"/>
                </a:cubicBezTo>
                <a:cubicBezTo>
                  <a:pt x="123731" y="878186"/>
                  <a:pt x="127305" y="866876"/>
                  <a:pt x="135802" y="860079"/>
                </a:cubicBezTo>
                <a:cubicBezTo>
                  <a:pt x="143254" y="854117"/>
                  <a:pt x="154621" y="855661"/>
                  <a:pt x="162963" y="851026"/>
                </a:cubicBezTo>
                <a:cubicBezTo>
                  <a:pt x="181986" y="840458"/>
                  <a:pt x="196638" y="821694"/>
                  <a:pt x="217283" y="814812"/>
                </a:cubicBezTo>
                <a:cubicBezTo>
                  <a:pt x="226337" y="811794"/>
                  <a:pt x="235908" y="810026"/>
                  <a:pt x="244444" y="805758"/>
                </a:cubicBezTo>
                <a:cubicBezTo>
                  <a:pt x="254176" y="800892"/>
                  <a:pt x="261872" y="792517"/>
                  <a:pt x="271604" y="787651"/>
                </a:cubicBezTo>
                <a:cubicBezTo>
                  <a:pt x="280140" y="783383"/>
                  <a:pt x="289993" y="782357"/>
                  <a:pt x="298764" y="778598"/>
                </a:cubicBezTo>
                <a:cubicBezTo>
                  <a:pt x="409870" y="730982"/>
                  <a:pt x="271215" y="787845"/>
                  <a:pt x="362139" y="742384"/>
                </a:cubicBezTo>
                <a:cubicBezTo>
                  <a:pt x="370675" y="738116"/>
                  <a:pt x="380246" y="736349"/>
                  <a:pt x="389299" y="733331"/>
                </a:cubicBezTo>
                <a:cubicBezTo>
                  <a:pt x="407406" y="721260"/>
                  <a:pt x="422975" y="703999"/>
                  <a:pt x="443620" y="697117"/>
                </a:cubicBezTo>
                <a:cubicBezTo>
                  <a:pt x="452673" y="694099"/>
                  <a:pt x="462244" y="692331"/>
                  <a:pt x="470780" y="688063"/>
                </a:cubicBezTo>
                <a:cubicBezTo>
                  <a:pt x="480512" y="683197"/>
                  <a:pt x="489087" y="676280"/>
                  <a:pt x="497941" y="669956"/>
                </a:cubicBezTo>
                <a:cubicBezTo>
                  <a:pt x="510220" y="661186"/>
                  <a:pt x="520366" y="648924"/>
                  <a:pt x="534155" y="642796"/>
                </a:cubicBezTo>
                <a:cubicBezTo>
                  <a:pt x="548217" y="636546"/>
                  <a:pt x="564333" y="636760"/>
                  <a:pt x="579422" y="633742"/>
                </a:cubicBezTo>
                <a:lnTo>
                  <a:pt x="633743" y="579422"/>
                </a:lnTo>
                <a:cubicBezTo>
                  <a:pt x="642797" y="570368"/>
                  <a:pt x="649451" y="557987"/>
                  <a:pt x="660903" y="552261"/>
                </a:cubicBezTo>
                <a:cubicBezTo>
                  <a:pt x="705653" y="529886"/>
                  <a:pt x="684313" y="538422"/>
                  <a:pt x="724277" y="525101"/>
                </a:cubicBezTo>
                <a:cubicBezTo>
                  <a:pt x="730313" y="516047"/>
                  <a:pt x="734690" y="505634"/>
                  <a:pt x="742384" y="497940"/>
                </a:cubicBezTo>
                <a:cubicBezTo>
                  <a:pt x="759932" y="480392"/>
                  <a:pt x="774618" y="478143"/>
                  <a:pt x="796705" y="470780"/>
                </a:cubicBezTo>
                <a:cubicBezTo>
                  <a:pt x="802741" y="461727"/>
                  <a:pt x="806316" y="450417"/>
                  <a:pt x="814812" y="443620"/>
                </a:cubicBezTo>
                <a:cubicBezTo>
                  <a:pt x="822264" y="437658"/>
                  <a:pt x="833630" y="439201"/>
                  <a:pt x="841972" y="434566"/>
                </a:cubicBezTo>
                <a:cubicBezTo>
                  <a:pt x="860995" y="423997"/>
                  <a:pt x="878186" y="410423"/>
                  <a:pt x="896293" y="398352"/>
                </a:cubicBezTo>
                <a:cubicBezTo>
                  <a:pt x="905347" y="392316"/>
                  <a:pt x="915760" y="387939"/>
                  <a:pt x="923454" y="380245"/>
                </a:cubicBezTo>
                <a:cubicBezTo>
                  <a:pt x="932507" y="371192"/>
                  <a:pt x="939961" y="360187"/>
                  <a:pt x="950614" y="353085"/>
                </a:cubicBezTo>
                <a:cubicBezTo>
                  <a:pt x="958554" y="347792"/>
                  <a:pt x="969003" y="347791"/>
                  <a:pt x="977774" y="344032"/>
                </a:cubicBezTo>
                <a:cubicBezTo>
                  <a:pt x="990179" y="338716"/>
                  <a:pt x="1001917" y="331961"/>
                  <a:pt x="1013988" y="325925"/>
                </a:cubicBezTo>
                <a:cubicBezTo>
                  <a:pt x="1017006" y="316871"/>
                  <a:pt x="1016294" y="305512"/>
                  <a:pt x="1023042" y="298764"/>
                </a:cubicBezTo>
                <a:cubicBezTo>
                  <a:pt x="1029790" y="292016"/>
                  <a:pt x="1041666" y="293979"/>
                  <a:pt x="1050202" y="289711"/>
                </a:cubicBezTo>
                <a:cubicBezTo>
                  <a:pt x="1059934" y="284845"/>
                  <a:pt x="1068309" y="277640"/>
                  <a:pt x="1077363" y="271604"/>
                </a:cubicBezTo>
                <a:cubicBezTo>
                  <a:pt x="1083398" y="262550"/>
                  <a:pt x="1087775" y="252137"/>
                  <a:pt x="1095469" y="244443"/>
                </a:cubicBezTo>
                <a:cubicBezTo>
                  <a:pt x="1103163" y="236749"/>
                  <a:pt x="1114271" y="233302"/>
                  <a:pt x="1122630" y="226336"/>
                </a:cubicBezTo>
                <a:cubicBezTo>
                  <a:pt x="1132466" y="218140"/>
                  <a:pt x="1139954" y="207372"/>
                  <a:pt x="1149790" y="199176"/>
                </a:cubicBezTo>
                <a:cubicBezTo>
                  <a:pt x="1158149" y="192210"/>
                  <a:pt x="1168592" y="188035"/>
                  <a:pt x="1176951" y="181069"/>
                </a:cubicBezTo>
                <a:cubicBezTo>
                  <a:pt x="1186787" y="172873"/>
                  <a:pt x="1193458" y="161011"/>
                  <a:pt x="1204111" y="153909"/>
                </a:cubicBezTo>
                <a:cubicBezTo>
                  <a:pt x="1212051" y="148615"/>
                  <a:pt x="1222929" y="149490"/>
                  <a:pt x="1231271" y="144855"/>
                </a:cubicBezTo>
                <a:cubicBezTo>
                  <a:pt x="1250294" y="134286"/>
                  <a:pt x="1267485" y="120712"/>
                  <a:pt x="1285592" y="108641"/>
                </a:cubicBezTo>
                <a:lnTo>
                  <a:pt x="1312753" y="90535"/>
                </a:lnTo>
                <a:lnTo>
                  <a:pt x="1720159" y="99588"/>
                </a:lnTo>
                <a:cubicBezTo>
                  <a:pt x="1738501" y="100307"/>
                  <a:pt x="1756123" y="108641"/>
                  <a:pt x="1774479" y="108641"/>
                </a:cubicBezTo>
                <a:cubicBezTo>
                  <a:pt x="1828884" y="108641"/>
                  <a:pt x="1883121" y="102606"/>
                  <a:pt x="1937442" y="99588"/>
                </a:cubicBezTo>
                <a:lnTo>
                  <a:pt x="1973656" y="45267"/>
                </a:lnTo>
                <a:cubicBezTo>
                  <a:pt x="1979692" y="36214"/>
                  <a:pt x="1984069" y="25801"/>
                  <a:pt x="1991763" y="18107"/>
                </a:cubicBezTo>
                <a:lnTo>
                  <a:pt x="2009869" y="0"/>
                </a:ln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rot="19884534">
            <a:off x="545379" y="4972860"/>
            <a:ext cx="1401761" cy="1247115"/>
            <a:chOff x="1164502" y="1970260"/>
            <a:chExt cx="1401761" cy="1247115"/>
          </a:xfrm>
        </p:grpSpPr>
        <p:sp>
          <p:nvSpPr>
            <p:cNvPr id="2" name="Round Diagonal Corner Rectangle 1"/>
            <p:cNvSpPr/>
            <p:nvPr/>
          </p:nvSpPr>
          <p:spPr>
            <a:xfrm rot="2957118">
              <a:off x="1143000" y="1991762"/>
              <a:ext cx="1247115" cy="1204111"/>
            </a:xfrm>
            <a:prstGeom prst="round2DiagRect">
              <a:avLst>
                <a:gd name="adj1" fmla="val 50000"/>
                <a:gd name="adj2" fmla="val 0"/>
              </a:avLst>
            </a:prstGeom>
            <a:solidFill>
              <a:srgbClr val="B9B5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22217" y="2299580"/>
              <a:ext cx="1344046" cy="400110"/>
            </a:xfrm>
            <a:prstGeom prst="rect">
              <a:avLst/>
            </a:prstGeom>
            <a:noFill/>
          </p:spPr>
          <p:txBody>
            <a:bodyPr wrap="square" rtlCol="0">
              <a:spAutoFit/>
            </a:bodyPr>
            <a:lstStyle/>
            <a:p>
              <a:r>
                <a:rPr lang="en-US" sz="2000" dirty="0"/>
                <a:t>unhappy</a:t>
              </a:r>
            </a:p>
          </p:txBody>
        </p:sp>
      </p:grpSp>
      <p:grpSp>
        <p:nvGrpSpPr>
          <p:cNvPr id="9" name="Group 8"/>
          <p:cNvGrpSpPr/>
          <p:nvPr/>
        </p:nvGrpSpPr>
        <p:grpSpPr>
          <a:xfrm rot="2435336">
            <a:off x="2060137" y="2357837"/>
            <a:ext cx="1249564" cy="1111709"/>
            <a:chOff x="1164502" y="1970260"/>
            <a:chExt cx="1401761" cy="1247115"/>
          </a:xfrm>
          <a:solidFill>
            <a:srgbClr val="B9B521"/>
          </a:solidFill>
        </p:grpSpPr>
        <p:sp>
          <p:nvSpPr>
            <p:cNvPr id="10" name="Round Diagonal Corner Rectangle 9"/>
            <p:cNvSpPr/>
            <p:nvPr/>
          </p:nvSpPr>
          <p:spPr>
            <a:xfrm rot="2957118">
              <a:off x="1143000" y="1991762"/>
              <a:ext cx="1247115" cy="1204111"/>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22217" y="2275214"/>
              <a:ext cx="1344046" cy="448843"/>
            </a:xfrm>
            <a:prstGeom prst="rect">
              <a:avLst/>
            </a:prstGeom>
            <a:noFill/>
          </p:spPr>
          <p:txBody>
            <a:bodyPr wrap="square" rtlCol="0">
              <a:spAutoFit/>
            </a:bodyPr>
            <a:lstStyle/>
            <a:p>
              <a:r>
                <a:rPr lang="en-US" sz="2000" dirty="0"/>
                <a:t>dead</a:t>
              </a:r>
            </a:p>
          </p:txBody>
        </p:sp>
      </p:grpSp>
      <p:grpSp>
        <p:nvGrpSpPr>
          <p:cNvPr id="12" name="Group 11"/>
          <p:cNvGrpSpPr/>
          <p:nvPr/>
        </p:nvGrpSpPr>
        <p:grpSpPr>
          <a:xfrm rot="1745523">
            <a:off x="1945347" y="3804577"/>
            <a:ext cx="1662786" cy="1247115"/>
            <a:chOff x="972228" y="1970260"/>
            <a:chExt cx="1662786" cy="1247115"/>
          </a:xfrm>
        </p:grpSpPr>
        <p:sp>
          <p:nvSpPr>
            <p:cNvPr id="13" name="Round Diagonal Corner Rectangle 12"/>
            <p:cNvSpPr/>
            <p:nvPr/>
          </p:nvSpPr>
          <p:spPr>
            <a:xfrm rot="2957118">
              <a:off x="1143000" y="1991762"/>
              <a:ext cx="1247115" cy="1204111"/>
            </a:xfrm>
            <a:prstGeom prst="round2DiagRect">
              <a:avLst>
                <a:gd name="adj1" fmla="val 50000"/>
                <a:gd name="adj2" fmla="val 0"/>
              </a:avLst>
            </a:prstGeom>
            <a:solidFill>
              <a:srgbClr val="B9B5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72228" y="2347235"/>
              <a:ext cx="1662786" cy="400110"/>
            </a:xfrm>
            <a:prstGeom prst="rect">
              <a:avLst/>
            </a:prstGeom>
            <a:noFill/>
          </p:spPr>
          <p:txBody>
            <a:bodyPr wrap="square" rtlCol="0">
              <a:spAutoFit/>
            </a:bodyPr>
            <a:lstStyle/>
            <a:p>
              <a:r>
                <a:rPr lang="en-US" sz="2000" dirty="0"/>
                <a:t>unproductive</a:t>
              </a:r>
            </a:p>
          </p:txBody>
        </p:sp>
      </p:grpSp>
      <p:grpSp>
        <p:nvGrpSpPr>
          <p:cNvPr id="27" name="Group 26"/>
          <p:cNvGrpSpPr/>
          <p:nvPr/>
        </p:nvGrpSpPr>
        <p:grpSpPr>
          <a:xfrm rot="20257183">
            <a:off x="3738960" y="2483166"/>
            <a:ext cx="1580095" cy="1247115"/>
            <a:chOff x="984577" y="1970260"/>
            <a:chExt cx="1580095" cy="1247115"/>
          </a:xfrm>
          <a:solidFill>
            <a:srgbClr val="B9B521"/>
          </a:solidFill>
        </p:grpSpPr>
        <p:sp>
          <p:nvSpPr>
            <p:cNvPr id="28" name="Round Diagonal Corner Rectangle 27"/>
            <p:cNvSpPr/>
            <p:nvPr/>
          </p:nvSpPr>
          <p:spPr>
            <a:xfrm rot="2957118">
              <a:off x="1143000" y="1991762"/>
              <a:ext cx="1247115" cy="1204111"/>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84577" y="2344655"/>
              <a:ext cx="1580095" cy="400110"/>
            </a:xfrm>
            <a:prstGeom prst="rect">
              <a:avLst/>
            </a:prstGeom>
            <a:noFill/>
          </p:spPr>
          <p:txBody>
            <a:bodyPr wrap="square" rtlCol="0">
              <a:spAutoFit/>
            </a:bodyPr>
            <a:lstStyle/>
            <a:p>
              <a:r>
                <a:rPr lang="en-US" sz="2000" dirty="0"/>
                <a:t>unsuccessful</a:t>
              </a:r>
            </a:p>
          </p:txBody>
        </p:sp>
      </p:grpSp>
      <p:sp>
        <p:nvSpPr>
          <p:cNvPr id="30" name="Freeform 29"/>
          <p:cNvSpPr/>
          <p:nvPr/>
        </p:nvSpPr>
        <p:spPr>
          <a:xfrm>
            <a:off x="9325069" y="1792586"/>
            <a:ext cx="869133" cy="3793402"/>
          </a:xfrm>
          <a:custGeom>
            <a:avLst/>
            <a:gdLst>
              <a:gd name="connsiteX0" fmla="*/ 0 w 869133"/>
              <a:gd name="connsiteY0" fmla="*/ 0 h 3793402"/>
              <a:gd name="connsiteX1" fmla="*/ 72428 w 869133"/>
              <a:gd name="connsiteY1" fmla="*/ 27161 h 3793402"/>
              <a:gd name="connsiteX2" fmla="*/ 99588 w 869133"/>
              <a:gd name="connsiteY2" fmla="*/ 45267 h 3793402"/>
              <a:gd name="connsiteX3" fmla="*/ 135802 w 869133"/>
              <a:gd name="connsiteY3" fmla="*/ 63374 h 3793402"/>
              <a:gd name="connsiteX4" fmla="*/ 172016 w 869133"/>
              <a:gd name="connsiteY4" fmla="*/ 90535 h 3793402"/>
              <a:gd name="connsiteX5" fmla="*/ 199177 w 869133"/>
              <a:gd name="connsiteY5" fmla="*/ 108642 h 3793402"/>
              <a:gd name="connsiteX6" fmla="*/ 253497 w 869133"/>
              <a:gd name="connsiteY6" fmla="*/ 172016 h 3793402"/>
              <a:gd name="connsiteX7" fmla="*/ 262551 w 869133"/>
              <a:gd name="connsiteY7" fmla="*/ 199176 h 3793402"/>
              <a:gd name="connsiteX8" fmla="*/ 280658 w 869133"/>
              <a:gd name="connsiteY8" fmla="*/ 226337 h 3793402"/>
              <a:gd name="connsiteX9" fmla="*/ 298765 w 869133"/>
              <a:gd name="connsiteY9" fmla="*/ 262551 h 3793402"/>
              <a:gd name="connsiteX10" fmla="*/ 307818 w 869133"/>
              <a:gd name="connsiteY10" fmla="*/ 298764 h 3793402"/>
              <a:gd name="connsiteX11" fmla="*/ 325925 w 869133"/>
              <a:gd name="connsiteY11" fmla="*/ 344032 h 3793402"/>
              <a:gd name="connsiteX12" fmla="*/ 344032 w 869133"/>
              <a:gd name="connsiteY12" fmla="*/ 434566 h 3793402"/>
              <a:gd name="connsiteX13" fmla="*/ 334979 w 869133"/>
              <a:gd name="connsiteY13" fmla="*/ 733331 h 3793402"/>
              <a:gd name="connsiteX14" fmla="*/ 316872 w 869133"/>
              <a:gd name="connsiteY14" fmla="*/ 832919 h 3793402"/>
              <a:gd name="connsiteX15" fmla="*/ 307818 w 869133"/>
              <a:gd name="connsiteY15" fmla="*/ 887240 h 3793402"/>
              <a:gd name="connsiteX16" fmla="*/ 298765 w 869133"/>
              <a:gd name="connsiteY16" fmla="*/ 923454 h 3793402"/>
              <a:gd name="connsiteX17" fmla="*/ 289711 w 869133"/>
              <a:gd name="connsiteY17" fmla="*/ 986828 h 3793402"/>
              <a:gd name="connsiteX18" fmla="*/ 262551 w 869133"/>
              <a:gd name="connsiteY18" fmla="*/ 1122630 h 3793402"/>
              <a:gd name="connsiteX19" fmla="*/ 253497 w 869133"/>
              <a:gd name="connsiteY19" fmla="*/ 1167897 h 3793402"/>
              <a:gd name="connsiteX20" fmla="*/ 271604 w 869133"/>
              <a:gd name="connsiteY20" fmla="*/ 1367073 h 3793402"/>
              <a:gd name="connsiteX21" fmla="*/ 280658 w 869133"/>
              <a:gd name="connsiteY21" fmla="*/ 1394234 h 3793402"/>
              <a:gd name="connsiteX22" fmla="*/ 298765 w 869133"/>
              <a:gd name="connsiteY22" fmla="*/ 1421394 h 3793402"/>
              <a:gd name="connsiteX23" fmla="*/ 353085 w 869133"/>
              <a:gd name="connsiteY23" fmla="*/ 1457608 h 3793402"/>
              <a:gd name="connsiteX24" fmla="*/ 371192 w 869133"/>
              <a:gd name="connsiteY24" fmla="*/ 1484768 h 3793402"/>
              <a:gd name="connsiteX25" fmla="*/ 434567 w 869133"/>
              <a:gd name="connsiteY25" fmla="*/ 1530036 h 3793402"/>
              <a:gd name="connsiteX26" fmla="*/ 461727 w 869133"/>
              <a:gd name="connsiteY26" fmla="*/ 1539089 h 3793402"/>
              <a:gd name="connsiteX27" fmla="*/ 488887 w 869133"/>
              <a:gd name="connsiteY27" fmla="*/ 1566250 h 3793402"/>
              <a:gd name="connsiteX28" fmla="*/ 543208 w 869133"/>
              <a:gd name="connsiteY28" fmla="*/ 1602464 h 3793402"/>
              <a:gd name="connsiteX29" fmla="*/ 588476 w 869133"/>
              <a:gd name="connsiteY29" fmla="*/ 1656784 h 3793402"/>
              <a:gd name="connsiteX30" fmla="*/ 615636 w 869133"/>
              <a:gd name="connsiteY30" fmla="*/ 1665838 h 3793402"/>
              <a:gd name="connsiteX31" fmla="*/ 660903 w 869133"/>
              <a:gd name="connsiteY31" fmla="*/ 1711105 h 3793402"/>
              <a:gd name="connsiteX32" fmla="*/ 679010 w 869133"/>
              <a:gd name="connsiteY32" fmla="*/ 1738265 h 3793402"/>
              <a:gd name="connsiteX33" fmla="*/ 706171 w 869133"/>
              <a:gd name="connsiteY33" fmla="*/ 1747319 h 3793402"/>
              <a:gd name="connsiteX34" fmla="*/ 733331 w 869133"/>
              <a:gd name="connsiteY34" fmla="*/ 1765426 h 3793402"/>
              <a:gd name="connsiteX35" fmla="*/ 760491 w 869133"/>
              <a:gd name="connsiteY35" fmla="*/ 2353901 h 3793402"/>
              <a:gd name="connsiteX36" fmla="*/ 769545 w 869133"/>
              <a:gd name="connsiteY36" fmla="*/ 2426329 h 3793402"/>
              <a:gd name="connsiteX37" fmla="*/ 778598 w 869133"/>
              <a:gd name="connsiteY37" fmla="*/ 2534970 h 3793402"/>
              <a:gd name="connsiteX38" fmla="*/ 787652 w 869133"/>
              <a:gd name="connsiteY38" fmla="*/ 2562131 h 3793402"/>
              <a:gd name="connsiteX39" fmla="*/ 796705 w 869133"/>
              <a:gd name="connsiteY39" fmla="*/ 2598345 h 3793402"/>
              <a:gd name="connsiteX40" fmla="*/ 805759 w 869133"/>
              <a:gd name="connsiteY40" fmla="*/ 2625505 h 3793402"/>
              <a:gd name="connsiteX41" fmla="*/ 814812 w 869133"/>
              <a:gd name="connsiteY41" fmla="*/ 2661719 h 3793402"/>
              <a:gd name="connsiteX42" fmla="*/ 832919 w 869133"/>
              <a:gd name="connsiteY42" fmla="*/ 2697933 h 3793402"/>
              <a:gd name="connsiteX43" fmla="*/ 841973 w 869133"/>
              <a:gd name="connsiteY43" fmla="*/ 2761307 h 3793402"/>
              <a:gd name="connsiteX44" fmla="*/ 860080 w 869133"/>
              <a:gd name="connsiteY44" fmla="*/ 2879002 h 3793402"/>
              <a:gd name="connsiteX45" fmla="*/ 869133 w 869133"/>
              <a:gd name="connsiteY45" fmla="*/ 3069125 h 3793402"/>
              <a:gd name="connsiteX46" fmla="*/ 860080 w 869133"/>
              <a:gd name="connsiteY46" fmla="*/ 3440317 h 3793402"/>
              <a:gd name="connsiteX47" fmla="*/ 841973 w 869133"/>
              <a:gd name="connsiteY47" fmla="*/ 3494638 h 3793402"/>
              <a:gd name="connsiteX48" fmla="*/ 832919 w 869133"/>
              <a:gd name="connsiteY48" fmla="*/ 3521798 h 3793402"/>
              <a:gd name="connsiteX49" fmla="*/ 814812 w 869133"/>
              <a:gd name="connsiteY49" fmla="*/ 3548959 h 3793402"/>
              <a:gd name="connsiteX50" fmla="*/ 769545 w 869133"/>
              <a:gd name="connsiteY50" fmla="*/ 3630440 h 3793402"/>
              <a:gd name="connsiteX51" fmla="*/ 715224 w 869133"/>
              <a:gd name="connsiteY51" fmla="*/ 3666654 h 3793402"/>
              <a:gd name="connsiteX52" fmla="*/ 660903 w 869133"/>
              <a:gd name="connsiteY52" fmla="*/ 3711921 h 3793402"/>
              <a:gd name="connsiteX53" fmla="*/ 606582 w 869133"/>
              <a:gd name="connsiteY53" fmla="*/ 3757188 h 3793402"/>
              <a:gd name="connsiteX54" fmla="*/ 570369 w 869133"/>
              <a:gd name="connsiteY54" fmla="*/ 3793402 h 379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9133" h="3793402">
                <a:moveTo>
                  <a:pt x="0" y="0"/>
                </a:moveTo>
                <a:cubicBezTo>
                  <a:pt x="24143" y="9054"/>
                  <a:pt x="48955" y="16491"/>
                  <a:pt x="72428" y="27161"/>
                </a:cubicBezTo>
                <a:cubicBezTo>
                  <a:pt x="82333" y="31663"/>
                  <a:pt x="90141" y="39869"/>
                  <a:pt x="99588" y="45267"/>
                </a:cubicBezTo>
                <a:cubicBezTo>
                  <a:pt x="111306" y="51963"/>
                  <a:pt x="124357" y="56221"/>
                  <a:pt x="135802" y="63374"/>
                </a:cubicBezTo>
                <a:cubicBezTo>
                  <a:pt x="148598" y="71371"/>
                  <a:pt x="159737" y="81765"/>
                  <a:pt x="172016" y="90535"/>
                </a:cubicBezTo>
                <a:cubicBezTo>
                  <a:pt x="180870" y="96860"/>
                  <a:pt x="190123" y="102606"/>
                  <a:pt x="199177" y="108642"/>
                </a:cubicBezTo>
                <a:cubicBezTo>
                  <a:pt x="247677" y="205648"/>
                  <a:pt x="180049" y="83880"/>
                  <a:pt x="253497" y="172016"/>
                </a:cubicBezTo>
                <a:cubicBezTo>
                  <a:pt x="259606" y="179347"/>
                  <a:pt x="258283" y="190640"/>
                  <a:pt x="262551" y="199176"/>
                </a:cubicBezTo>
                <a:cubicBezTo>
                  <a:pt x="267417" y="208908"/>
                  <a:pt x="275259" y="216890"/>
                  <a:pt x="280658" y="226337"/>
                </a:cubicBezTo>
                <a:cubicBezTo>
                  <a:pt x="287354" y="238055"/>
                  <a:pt x="292729" y="250480"/>
                  <a:pt x="298765" y="262551"/>
                </a:cubicBezTo>
                <a:cubicBezTo>
                  <a:pt x="301783" y="274622"/>
                  <a:pt x="303883" y="286960"/>
                  <a:pt x="307818" y="298764"/>
                </a:cubicBezTo>
                <a:cubicBezTo>
                  <a:pt x="312957" y="314182"/>
                  <a:pt x="321738" y="328329"/>
                  <a:pt x="325925" y="344032"/>
                </a:cubicBezTo>
                <a:cubicBezTo>
                  <a:pt x="333855" y="373769"/>
                  <a:pt x="344032" y="434566"/>
                  <a:pt x="344032" y="434566"/>
                </a:cubicBezTo>
                <a:cubicBezTo>
                  <a:pt x="341014" y="534154"/>
                  <a:pt x="339955" y="633821"/>
                  <a:pt x="334979" y="733331"/>
                </a:cubicBezTo>
                <a:cubicBezTo>
                  <a:pt x="331911" y="794689"/>
                  <a:pt x="326584" y="784361"/>
                  <a:pt x="316872" y="832919"/>
                </a:cubicBezTo>
                <a:cubicBezTo>
                  <a:pt x="313272" y="850919"/>
                  <a:pt x="311418" y="869240"/>
                  <a:pt x="307818" y="887240"/>
                </a:cubicBezTo>
                <a:cubicBezTo>
                  <a:pt x="305378" y="899441"/>
                  <a:pt x="300991" y="911212"/>
                  <a:pt x="298765" y="923454"/>
                </a:cubicBezTo>
                <a:cubicBezTo>
                  <a:pt x="294948" y="944449"/>
                  <a:pt x="293528" y="965833"/>
                  <a:pt x="289711" y="986828"/>
                </a:cubicBezTo>
                <a:cubicBezTo>
                  <a:pt x="281453" y="1032247"/>
                  <a:pt x="271605" y="1077363"/>
                  <a:pt x="262551" y="1122630"/>
                </a:cubicBezTo>
                <a:lnTo>
                  <a:pt x="253497" y="1167897"/>
                </a:lnTo>
                <a:cubicBezTo>
                  <a:pt x="257848" y="1237517"/>
                  <a:pt x="256816" y="1300530"/>
                  <a:pt x="271604" y="1367073"/>
                </a:cubicBezTo>
                <a:cubicBezTo>
                  <a:pt x="273674" y="1376389"/>
                  <a:pt x="276390" y="1385698"/>
                  <a:pt x="280658" y="1394234"/>
                </a:cubicBezTo>
                <a:cubicBezTo>
                  <a:pt x="285524" y="1403966"/>
                  <a:pt x="290576" y="1414229"/>
                  <a:pt x="298765" y="1421394"/>
                </a:cubicBezTo>
                <a:cubicBezTo>
                  <a:pt x="315142" y="1435724"/>
                  <a:pt x="353085" y="1457608"/>
                  <a:pt x="353085" y="1457608"/>
                </a:cubicBezTo>
                <a:cubicBezTo>
                  <a:pt x="359121" y="1466661"/>
                  <a:pt x="363498" y="1477074"/>
                  <a:pt x="371192" y="1484768"/>
                </a:cubicBezTo>
                <a:cubicBezTo>
                  <a:pt x="375295" y="1488871"/>
                  <a:pt x="424284" y="1524894"/>
                  <a:pt x="434567" y="1530036"/>
                </a:cubicBezTo>
                <a:cubicBezTo>
                  <a:pt x="443103" y="1534304"/>
                  <a:pt x="452674" y="1536071"/>
                  <a:pt x="461727" y="1539089"/>
                </a:cubicBezTo>
                <a:cubicBezTo>
                  <a:pt x="470780" y="1548143"/>
                  <a:pt x="478781" y="1558389"/>
                  <a:pt x="488887" y="1566250"/>
                </a:cubicBezTo>
                <a:cubicBezTo>
                  <a:pt x="506065" y="1579611"/>
                  <a:pt x="543208" y="1602464"/>
                  <a:pt x="543208" y="1602464"/>
                </a:cubicBezTo>
                <a:cubicBezTo>
                  <a:pt x="556570" y="1622506"/>
                  <a:pt x="567562" y="1642841"/>
                  <a:pt x="588476" y="1656784"/>
                </a:cubicBezTo>
                <a:cubicBezTo>
                  <a:pt x="596416" y="1662078"/>
                  <a:pt x="606583" y="1662820"/>
                  <a:pt x="615636" y="1665838"/>
                </a:cubicBezTo>
                <a:cubicBezTo>
                  <a:pt x="663921" y="1738265"/>
                  <a:pt x="600547" y="1650749"/>
                  <a:pt x="660903" y="1711105"/>
                </a:cubicBezTo>
                <a:cubicBezTo>
                  <a:pt x="668597" y="1718799"/>
                  <a:pt x="670513" y="1731468"/>
                  <a:pt x="679010" y="1738265"/>
                </a:cubicBezTo>
                <a:cubicBezTo>
                  <a:pt x="686462" y="1744227"/>
                  <a:pt x="697635" y="1743051"/>
                  <a:pt x="706171" y="1747319"/>
                </a:cubicBezTo>
                <a:cubicBezTo>
                  <a:pt x="715903" y="1752185"/>
                  <a:pt x="724278" y="1759390"/>
                  <a:pt x="733331" y="1765426"/>
                </a:cubicBezTo>
                <a:cubicBezTo>
                  <a:pt x="808591" y="1991207"/>
                  <a:pt x="743274" y="1777142"/>
                  <a:pt x="760491" y="2353901"/>
                </a:cubicBezTo>
                <a:cubicBezTo>
                  <a:pt x="761217" y="2378221"/>
                  <a:pt x="767124" y="2402119"/>
                  <a:pt x="769545" y="2426329"/>
                </a:cubicBezTo>
                <a:cubicBezTo>
                  <a:pt x="773161" y="2462488"/>
                  <a:pt x="773795" y="2498950"/>
                  <a:pt x="778598" y="2534970"/>
                </a:cubicBezTo>
                <a:cubicBezTo>
                  <a:pt x="779859" y="2544430"/>
                  <a:pt x="785030" y="2552955"/>
                  <a:pt x="787652" y="2562131"/>
                </a:cubicBezTo>
                <a:cubicBezTo>
                  <a:pt x="791070" y="2574095"/>
                  <a:pt x="793287" y="2586381"/>
                  <a:pt x="796705" y="2598345"/>
                </a:cubicBezTo>
                <a:cubicBezTo>
                  <a:pt x="799327" y="2607521"/>
                  <a:pt x="803137" y="2616329"/>
                  <a:pt x="805759" y="2625505"/>
                </a:cubicBezTo>
                <a:cubicBezTo>
                  <a:pt x="809177" y="2637469"/>
                  <a:pt x="810443" y="2650068"/>
                  <a:pt x="814812" y="2661719"/>
                </a:cubicBezTo>
                <a:cubicBezTo>
                  <a:pt x="819551" y="2674356"/>
                  <a:pt x="826883" y="2685862"/>
                  <a:pt x="832919" y="2697933"/>
                </a:cubicBezTo>
                <a:cubicBezTo>
                  <a:pt x="835937" y="2719058"/>
                  <a:pt x="839480" y="2740114"/>
                  <a:pt x="841973" y="2761307"/>
                </a:cubicBezTo>
                <a:cubicBezTo>
                  <a:pt x="854704" y="2869524"/>
                  <a:pt x="840576" y="2820494"/>
                  <a:pt x="860080" y="2879002"/>
                </a:cubicBezTo>
                <a:cubicBezTo>
                  <a:pt x="863098" y="2942376"/>
                  <a:pt x="869133" y="3005679"/>
                  <a:pt x="869133" y="3069125"/>
                </a:cubicBezTo>
                <a:cubicBezTo>
                  <a:pt x="869133" y="3192892"/>
                  <a:pt x="867964" y="3316801"/>
                  <a:pt x="860080" y="3440317"/>
                </a:cubicBezTo>
                <a:cubicBezTo>
                  <a:pt x="858864" y="3459365"/>
                  <a:pt x="848009" y="3476531"/>
                  <a:pt x="841973" y="3494638"/>
                </a:cubicBezTo>
                <a:cubicBezTo>
                  <a:pt x="838955" y="3503691"/>
                  <a:pt x="838213" y="3513858"/>
                  <a:pt x="832919" y="3521798"/>
                </a:cubicBezTo>
                <a:lnTo>
                  <a:pt x="814812" y="3548959"/>
                </a:lnTo>
                <a:cubicBezTo>
                  <a:pt x="805378" y="3577262"/>
                  <a:pt x="796229" y="3612651"/>
                  <a:pt x="769545" y="3630440"/>
                </a:cubicBezTo>
                <a:cubicBezTo>
                  <a:pt x="751438" y="3642511"/>
                  <a:pt x="730612" y="3651266"/>
                  <a:pt x="715224" y="3666654"/>
                </a:cubicBezTo>
                <a:cubicBezTo>
                  <a:pt x="635877" y="3746001"/>
                  <a:pt x="736530" y="3648899"/>
                  <a:pt x="660903" y="3711921"/>
                </a:cubicBezTo>
                <a:cubicBezTo>
                  <a:pt x="591194" y="3770012"/>
                  <a:pt x="674018" y="3712231"/>
                  <a:pt x="606582" y="3757188"/>
                </a:cubicBezTo>
                <a:cubicBezTo>
                  <a:pt x="584733" y="3789964"/>
                  <a:pt x="598208" y="3779483"/>
                  <a:pt x="570369" y="3793402"/>
                </a:cubicBezTo>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rot="701713">
            <a:off x="10176762" y="5039673"/>
            <a:ext cx="1513845" cy="1247115"/>
            <a:chOff x="1101533" y="1970260"/>
            <a:chExt cx="1513845" cy="1247115"/>
          </a:xfrm>
        </p:grpSpPr>
        <p:sp>
          <p:nvSpPr>
            <p:cNvPr id="16" name="Round Diagonal Corner Rectangle 15"/>
            <p:cNvSpPr/>
            <p:nvPr/>
          </p:nvSpPr>
          <p:spPr>
            <a:xfrm rot="2957118">
              <a:off x="1143000" y="1991762"/>
              <a:ext cx="1247115" cy="12041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01533" y="2332131"/>
              <a:ext cx="1513845" cy="400110"/>
            </a:xfrm>
            <a:prstGeom prst="rect">
              <a:avLst/>
            </a:prstGeom>
            <a:noFill/>
          </p:spPr>
          <p:txBody>
            <a:bodyPr wrap="square" rtlCol="0">
              <a:spAutoFit/>
            </a:bodyPr>
            <a:lstStyle/>
            <a:p>
              <a:r>
                <a:rPr lang="en-US" sz="2000" dirty="0"/>
                <a:t>worthwhile</a:t>
              </a:r>
            </a:p>
          </p:txBody>
        </p:sp>
      </p:grpSp>
      <p:grpSp>
        <p:nvGrpSpPr>
          <p:cNvPr id="18" name="Group 17"/>
          <p:cNvGrpSpPr/>
          <p:nvPr/>
        </p:nvGrpSpPr>
        <p:grpSpPr>
          <a:xfrm rot="19843416">
            <a:off x="8246863" y="2784800"/>
            <a:ext cx="1401761" cy="1247115"/>
            <a:chOff x="1164502" y="1970260"/>
            <a:chExt cx="1401761" cy="1247115"/>
          </a:xfrm>
        </p:grpSpPr>
        <p:sp>
          <p:nvSpPr>
            <p:cNvPr id="19" name="Round Diagonal Corner Rectangle 18"/>
            <p:cNvSpPr/>
            <p:nvPr/>
          </p:nvSpPr>
          <p:spPr>
            <a:xfrm rot="2957118">
              <a:off x="1143000" y="1991762"/>
              <a:ext cx="1247115" cy="12041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22217" y="2299580"/>
              <a:ext cx="1344046" cy="400110"/>
            </a:xfrm>
            <a:prstGeom prst="rect">
              <a:avLst/>
            </a:prstGeom>
            <a:noFill/>
          </p:spPr>
          <p:txBody>
            <a:bodyPr wrap="square" rtlCol="0">
              <a:spAutoFit/>
            </a:bodyPr>
            <a:lstStyle/>
            <a:p>
              <a:r>
                <a:rPr lang="en-US" sz="2000" dirty="0"/>
                <a:t>fruitful</a:t>
              </a:r>
            </a:p>
          </p:txBody>
        </p:sp>
      </p:grpSp>
      <p:grpSp>
        <p:nvGrpSpPr>
          <p:cNvPr id="21" name="Group 20"/>
          <p:cNvGrpSpPr/>
          <p:nvPr/>
        </p:nvGrpSpPr>
        <p:grpSpPr>
          <a:xfrm>
            <a:off x="7925078" y="1077873"/>
            <a:ext cx="1344046" cy="1247115"/>
            <a:chOff x="1130271" y="1970260"/>
            <a:chExt cx="1344046" cy="1247115"/>
          </a:xfrm>
        </p:grpSpPr>
        <p:sp>
          <p:nvSpPr>
            <p:cNvPr id="22" name="Round Diagonal Corner Rectangle 21"/>
            <p:cNvSpPr/>
            <p:nvPr/>
          </p:nvSpPr>
          <p:spPr>
            <a:xfrm rot="2957118">
              <a:off x="1143000" y="1991762"/>
              <a:ext cx="1247115" cy="12041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30271" y="2374811"/>
              <a:ext cx="1344046" cy="400110"/>
            </a:xfrm>
            <a:prstGeom prst="rect">
              <a:avLst/>
            </a:prstGeom>
            <a:noFill/>
          </p:spPr>
          <p:txBody>
            <a:bodyPr wrap="square" rtlCol="0">
              <a:spAutoFit/>
            </a:bodyPr>
            <a:lstStyle/>
            <a:p>
              <a:r>
                <a:rPr lang="en-US" sz="2000" dirty="0"/>
                <a:t>productive</a:t>
              </a:r>
            </a:p>
          </p:txBody>
        </p:sp>
      </p:grpSp>
      <p:grpSp>
        <p:nvGrpSpPr>
          <p:cNvPr id="24" name="Group 23"/>
          <p:cNvGrpSpPr/>
          <p:nvPr/>
        </p:nvGrpSpPr>
        <p:grpSpPr>
          <a:xfrm>
            <a:off x="10208033" y="3301637"/>
            <a:ext cx="1401761" cy="1247115"/>
            <a:chOff x="1164502" y="1970260"/>
            <a:chExt cx="1401761" cy="1247115"/>
          </a:xfrm>
        </p:grpSpPr>
        <p:sp>
          <p:nvSpPr>
            <p:cNvPr id="25" name="Round Diagonal Corner Rectangle 24"/>
            <p:cNvSpPr/>
            <p:nvPr/>
          </p:nvSpPr>
          <p:spPr>
            <a:xfrm rot="2957118">
              <a:off x="1143000" y="1991762"/>
              <a:ext cx="1247115" cy="12041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22217" y="2299580"/>
              <a:ext cx="1344046" cy="400110"/>
            </a:xfrm>
            <a:prstGeom prst="rect">
              <a:avLst/>
            </a:prstGeom>
            <a:noFill/>
          </p:spPr>
          <p:txBody>
            <a:bodyPr wrap="square" rtlCol="0">
              <a:spAutoFit/>
            </a:bodyPr>
            <a:lstStyle/>
            <a:p>
              <a:r>
                <a:rPr lang="en-US" sz="2000" dirty="0"/>
                <a:t>abundant</a:t>
              </a:r>
            </a:p>
          </p:txBody>
        </p:sp>
      </p:grpSp>
      <p:sp>
        <p:nvSpPr>
          <p:cNvPr id="31" name="Rectangle 30"/>
          <p:cNvSpPr/>
          <p:nvPr/>
        </p:nvSpPr>
        <p:spPr>
          <a:xfrm>
            <a:off x="4558954" y="4106971"/>
            <a:ext cx="3586922" cy="2062103"/>
          </a:xfrm>
          <a:prstGeom prst="rect">
            <a:avLst/>
          </a:prstGeom>
        </p:spPr>
        <p:txBody>
          <a:bodyPr wrap="square">
            <a:spAutoFit/>
          </a:bodyPr>
          <a:lstStyle/>
          <a:p>
            <a:pPr algn="ctr"/>
            <a:r>
              <a:rPr lang="en-US" sz="3200" dirty="0">
                <a:solidFill>
                  <a:schemeClr val="accent5">
                    <a:lumMod val="20000"/>
                    <a:lumOff val="80000"/>
                  </a:schemeClr>
                </a:solidFill>
                <a:latin typeface="Open Sans"/>
              </a:rPr>
              <a:t>Which of these words would you like to describe your life?</a:t>
            </a:r>
            <a:endParaRPr lang="en-US" sz="3200" dirty="0">
              <a:solidFill>
                <a:schemeClr val="accent5">
                  <a:lumMod val="20000"/>
                  <a:lumOff val="80000"/>
                </a:schemeClr>
              </a:solidFill>
            </a:endParaRPr>
          </a:p>
        </p:txBody>
      </p:sp>
      <p:grpSp>
        <p:nvGrpSpPr>
          <p:cNvPr id="5" name="Group 18">
            <a:extLst>
              <a:ext uri="{FF2B5EF4-FFF2-40B4-BE49-F238E27FC236}">
                <a16:creationId xmlns:a16="http://schemas.microsoft.com/office/drawing/2014/main" id="{786D81C9-8E3A-59BD-2F2F-AFC37A482633}"/>
              </a:ext>
            </a:extLst>
          </p:cNvPr>
          <p:cNvGrpSpPr/>
          <p:nvPr/>
        </p:nvGrpSpPr>
        <p:grpSpPr>
          <a:xfrm rot="16583809">
            <a:off x="9401988" y="2026106"/>
            <a:ext cx="1004864" cy="1034400"/>
            <a:chOff x="4419600" y="316004"/>
            <a:chExt cx="2362200" cy="2046196"/>
          </a:xfrm>
          <a:solidFill>
            <a:srgbClr val="CC99FF"/>
          </a:solidFill>
        </p:grpSpPr>
        <p:sp>
          <p:nvSpPr>
            <p:cNvPr id="6" name="Wave 5">
              <a:extLst>
                <a:ext uri="{FF2B5EF4-FFF2-40B4-BE49-F238E27FC236}">
                  <a16:creationId xmlns:a16="http://schemas.microsoft.com/office/drawing/2014/main" id="{F7C490C8-82F2-A67A-962C-A7C223316340}"/>
                </a:ext>
              </a:extLst>
            </p:cNvPr>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ave 17">
              <a:extLst>
                <a:ext uri="{FF2B5EF4-FFF2-40B4-BE49-F238E27FC236}">
                  <a16:creationId xmlns:a16="http://schemas.microsoft.com/office/drawing/2014/main" id="{BD129E4E-23F9-8AC3-23B3-67A06A01D9DC}"/>
                </a:ext>
              </a:extLst>
            </p:cNvPr>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7">
              <a:extLst>
                <a:ext uri="{FF2B5EF4-FFF2-40B4-BE49-F238E27FC236}">
                  <a16:creationId xmlns:a16="http://schemas.microsoft.com/office/drawing/2014/main" id="{8DE8E262-EB14-EF63-C92A-93F9895EE0E0}"/>
                </a:ext>
              </a:extLst>
            </p:cNvPr>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8">
              <a:extLst>
                <a:ext uri="{FF2B5EF4-FFF2-40B4-BE49-F238E27FC236}">
                  <a16:creationId xmlns:a16="http://schemas.microsoft.com/office/drawing/2014/main" id="{EE5D0CBD-1135-06B5-7229-FBC3ADE88386}"/>
                </a:ext>
              </a:extLst>
            </p:cNvPr>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9">
              <a:extLst>
                <a:ext uri="{FF2B5EF4-FFF2-40B4-BE49-F238E27FC236}">
                  <a16:creationId xmlns:a16="http://schemas.microsoft.com/office/drawing/2014/main" id="{65253A66-BB42-510B-92DC-8FE284155F96}"/>
                </a:ext>
              </a:extLst>
            </p:cNvPr>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10">
              <a:extLst>
                <a:ext uri="{FF2B5EF4-FFF2-40B4-BE49-F238E27FC236}">
                  <a16:creationId xmlns:a16="http://schemas.microsoft.com/office/drawing/2014/main" id="{4F1D77FD-6C8C-9482-DD29-98891D9DDE9C}"/>
                </a:ext>
              </a:extLst>
            </p:cNvPr>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11">
              <a:extLst>
                <a:ext uri="{FF2B5EF4-FFF2-40B4-BE49-F238E27FC236}">
                  <a16:creationId xmlns:a16="http://schemas.microsoft.com/office/drawing/2014/main" id="{C8B37459-A867-DCA0-3BDD-244CBF1DF0D6}"/>
                </a:ext>
              </a:extLst>
            </p:cNvPr>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12">
              <a:extLst>
                <a:ext uri="{FF2B5EF4-FFF2-40B4-BE49-F238E27FC236}">
                  <a16:creationId xmlns:a16="http://schemas.microsoft.com/office/drawing/2014/main" id="{525E74C9-0A1E-FEED-C919-31D780552E48}"/>
                </a:ext>
              </a:extLst>
            </p:cNvPr>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13">
              <a:extLst>
                <a:ext uri="{FF2B5EF4-FFF2-40B4-BE49-F238E27FC236}">
                  <a16:creationId xmlns:a16="http://schemas.microsoft.com/office/drawing/2014/main" id="{8FB4AD22-6D1B-93E2-A481-73A7F3BECD7C}"/>
                </a:ext>
              </a:extLst>
            </p:cNvPr>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14">
              <a:extLst>
                <a:ext uri="{FF2B5EF4-FFF2-40B4-BE49-F238E27FC236}">
                  <a16:creationId xmlns:a16="http://schemas.microsoft.com/office/drawing/2014/main" id="{650131AA-051F-E7E0-BF00-911343E20408}"/>
                </a:ext>
              </a:extLst>
            </p:cNvPr>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8">
            <a:extLst>
              <a:ext uri="{FF2B5EF4-FFF2-40B4-BE49-F238E27FC236}">
                <a16:creationId xmlns:a16="http://schemas.microsoft.com/office/drawing/2014/main" id="{B65BACD5-8B63-0B1F-D4AC-1FD4BF47E528}"/>
              </a:ext>
            </a:extLst>
          </p:cNvPr>
          <p:cNvGrpSpPr/>
          <p:nvPr/>
        </p:nvGrpSpPr>
        <p:grpSpPr>
          <a:xfrm rot="20757061">
            <a:off x="9358102" y="3358837"/>
            <a:ext cx="880462" cy="906341"/>
            <a:chOff x="4419600" y="316004"/>
            <a:chExt cx="2362200" cy="2046196"/>
          </a:xfrm>
          <a:solidFill>
            <a:srgbClr val="CC99FF"/>
          </a:solidFill>
        </p:grpSpPr>
        <p:sp>
          <p:nvSpPr>
            <p:cNvPr id="75" name="Wave 74">
              <a:extLst>
                <a:ext uri="{FF2B5EF4-FFF2-40B4-BE49-F238E27FC236}">
                  <a16:creationId xmlns:a16="http://schemas.microsoft.com/office/drawing/2014/main" id="{5FD9ED4C-764D-47E0-57B3-54E4CD0F6419}"/>
                </a:ext>
              </a:extLst>
            </p:cNvPr>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Wave 17">
              <a:extLst>
                <a:ext uri="{FF2B5EF4-FFF2-40B4-BE49-F238E27FC236}">
                  <a16:creationId xmlns:a16="http://schemas.microsoft.com/office/drawing/2014/main" id="{EE1B7563-C045-4236-B600-27E1DCB4B1AC}"/>
                </a:ext>
              </a:extLst>
            </p:cNvPr>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
              <a:extLst>
                <a:ext uri="{FF2B5EF4-FFF2-40B4-BE49-F238E27FC236}">
                  <a16:creationId xmlns:a16="http://schemas.microsoft.com/office/drawing/2014/main" id="{541BF853-4AB7-086E-55EB-C4FAC54FCB08}"/>
                </a:ext>
              </a:extLst>
            </p:cNvPr>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8">
              <a:extLst>
                <a:ext uri="{FF2B5EF4-FFF2-40B4-BE49-F238E27FC236}">
                  <a16:creationId xmlns:a16="http://schemas.microsoft.com/office/drawing/2014/main" id="{0298E8C7-5CC5-9E91-5717-69BC3489858C}"/>
                </a:ext>
              </a:extLst>
            </p:cNvPr>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9">
              <a:extLst>
                <a:ext uri="{FF2B5EF4-FFF2-40B4-BE49-F238E27FC236}">
                  <a16:creationId xmlns:a16="http://schemas.microsoft.com/office/drawing/2014/main" id="{DD3BBAB4-3D23-23A8-A434-F9458FD84C4E}"/>
                </a:ext>
              </a:extLst>
            </p:cNvPr>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10">
              <a:extLst>
                <a:ext uri="{FF2B5EF4-FFF2-40B4-BE49-F238E27FC236}">
                  <a16:creationId xmlns:a16="http://schemas.microsoft.com/office/drawing/2014/main" id="{57B681FC-1E0E-7E29-5F87-74AE65CED0F6}"/>
                </a:ext>
              </a:extLst>
            </p:cNvPr>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11">
              <a:extLst>
                <a:ext uri="{FF2B5EF4-FFF2-40B4-BE49-F238E27FC236}">
                  <a16:creationId xmlns:a16="http://schemas.microsoft.com/office/drawing/2014/main" id="{5654EB2E-E230-67B3-4E55-FA1AB70E63F1}"/>
                </a:ext>
              </a:extLst>
            </p:cNvPr>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12">
              <a:extLst>
                <a:ext uri="{FF2B5EF4-FFF2-40B4-BE49-F238E27FC236}">
                  <a16:creationId xmlns:a16="http://schemas.microsoft.com/office/drawing/2014/main" id="{582577EA-E08E-68AF-B3F7-8A90E3CFB08E}"/>
                </a:ext>
              </a:extLst>
            </p:cNvPr>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13">
              <a:extLst>
                <a:ext uri="{FF2B5EF4-FFF2-40B4-BE49-F238E27FC236}">
                  <a16:creationId xmlns:a16="http://schemas.microsoft.com/office/drawing/2014/main" id="{FD9A6E85-AC71-CEA7-0F20-6572DEF5F059}"/>
                </a:ext>
              </a:extLst>
            </p:cNvPr>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4">
              <a:extLst>
                <a:ext uri="{FF2B5EF4-FFF2-40B4-BE49-F238E27FC236}">
                  <a16:creationId xmlns:a16="http://schemas.microsoft.com/office/drawing/2014/main" id="{8454033F-8146-4D23-2C1B-B81C7E413654}"/>
                </a:ext>
              </a:extLst>
            </p:cNvPr>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4" name="Group 18">
            <a:extLst>
              <a:ext uri="{FF2B5EF4-FFF2-40B4-BE49-F238E27FC236}">
                <a16:creationId xmlns:a16="http://schemas.microsoft.com/office/drawing/2014/main" id="{F23DACB0-A016-E9FB-E105-009379037866}"/>
              </a:ext>
            </a:extLst>
          </p:cNvPr>
          <p:cNvGrpSpPr/>
          <p:nvPr/>
        </p:nvGrpSpPr>
        <p:grpSpPr>
          <a:xfrm rot="1332327">
            <a:off x="9528183" y="4437055"/>
            <a:ext cx="1004864" cy="1034400"/>
            <a:chOff x="4419600" y="316004"/>
            <a:chExt cx="2362200" cy="2046196"/>
          </a:xfrm>
          <a:solidFill>
            <a:srgbClr val="CC99FF"/>
          </a:solidFill>
        </p:grpSpPr>
        <p:sp>
          <p:nvSpPr>
            <p:cNvPr id="1025" name="Wave 1024">
              <a:extLst>
                <a:ext uri="{FF2B5EF4-FFF2-40B4-BE49-F238E27FC236}">
                  <a16:creationId xmlns:a16="http://schemas.microsoft.com/office/drawing/2014/main" id="{1705FAF1-43FB-A141-7D33-2D339615FC99}"/>
                </a:ext>
              </a:extLst>
            </p:cNvPr>
            <p:cNvSpPr/>
            <p:nvPr/>
          </p:nvSpPr>
          <p:spPr>
            <a:xfrm>
              <a:off x="5486400" y="457200"/>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Wave 17">
              <a:extLst>
                <a:ext uri="{FF2B5EF4-FFF2-40B4-BE49-F238E27FC236}">
                  <a16:creationId xmlns:a16="http://schemas.microsoft.com/office/drawing/2014/main" id="{6DDF379E-E1F8-6282-7E99-5F325853F233}"/>
                </a:ext>
              </a:extLst>
            </p:cNvPr>
            <p:cNvSpPr/>
            <p:nvPr/>
          </p:nvSpPr>
          <p:spPr>
            <a:xfrm rot="19431635">
              <a:off x="5182999" y="316004"/>
              <a:ext cx="1295400" cy="685800"/>
            </a:xfrm>
            <a:prstGeom prst="wave">
              <a:avLst>
                <a:gd name="adj1" fmla="val 12500"/>
                <a:gd name="adj2" fmla="val -10000"/>
              </a:avLst>
            </a:prstGeom>
            <a:solidFill>
              <a:srgbClr val="92D05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7">
              <a:extLst>
                <a:ext uri="{FF2B5EF4-FFF2-40B4-BE49-F238E27FC236}">
                  <a16:creationId xmlns:a16="http://schemas.microsoft.com/office/drawing/2014/main" id="{0DD64A03-90A6-C4D7-37FF-0CA01E5EDFBE}"/>
                </a:ext>
              </a:extLst>
            </p:cNvPr>
            <p:cNvSpPr/>
            <p:nvPr/>
          </p:nvSpPr>
          <p:spPr>
            <a:xfrm>
              <a:off x="4495800" y="11430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8">
              <a:extLst>
                <a:ext uri="{FF2B5EF4-FFF2-40B4-BE49-F238E27FC236}">
                  <a16:creationId xmlns:a16="http://schemas.microsoft.com/office/drawing/2014/main" id="{92937420-4B68-9443-E025-2D149A7D2B3C}"/>
                </a:ext>
              </a:extLst>
            </p:cNvPr>
            <p:cNvSpPr/>
            <p:nvPr/>
          </p:nvSpPr>
          <p:spPr>
            <a:xfrm>
              <a:off x="4419600" y="1676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9">
              <a:extLst>
                <a:ext uri="{FF2B5EF4-FFF2-40B4-BE49-F238E27FC236}">
                  <a16:creationId xmlns:a16="http://schemas.microsoft.com/office/drawing/2014/main" id="{786A2873-A853-AA07-6C8F-4B20AAC91230}"/>
                </a:ext>
              </a:extLst>
            </p:cNvPr>
            <p:cNvSpPr/>
            <p:nvPr/>
          </p:nvSpPr>
          <p:spPr>
            <a:xfrm>
              <a:off x="5029200" y="1371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
              <a:extLst>
                <a:ext uri="{FF2B5EF4-FFF2-40B4-BE49-F238E27FC236}">
                  <a16:creationId xmlns:a16="http://schemas.microsoft.com/office/drawing/2014/main" id="{0B3D433B-8FB8-72F7-2C7B-96BB0AE5F62C}"/>
                </a:ext>
              </a:extLst>
            </p:cNvPr>
            <p:cNvSpPr/>
            <p:nvPr/>
          </p:nvSpPr>
          <p:spPr>
            <a:xfrm>
              <a:off x="4648200" y="609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al 11">
              <a:extLst>
                <a:ext uri="{FF2B5EF4-FFF2-40B4-BE49-F238E27FC236}">
                  <a16:creationId xmlns:a16="http://schemas.microsoft.com/office/drawing/2014/main" id="{D347ADE0-D586-9962-EB1F-5AA716AD7374}"/>
                </a:ext>
              </a:extLst>
            </p:cNvPr>
            <p:cNvSpPr/>
            <p:nvPr/>
          </p:nvSpPr>
          <p:spPr>
            <a:xfrm>
              <a:off x="5029200" y="9144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2">
              <a:extLst>
                <a:ext uri="{FF2B5EF4-FFF2-40B4-BE49-F238E27FC236}">
                  <a16:creationId xmlns:a16="http://schemas.microsoft.com/office/drawing/2014/main" id="{06D7AC92-7991-A68C-EC0B-E835070EEB78}"/>
                </a:ext>
              </a:extLst>
            </p:cNvPr>
            <p:cNvSpPr/>
            <p:nvPr/>
          </p:nvSpPr>
          <p:spPr>
            <a:xfrm>
              <a:off x="5562600" y="9906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3">
              <a:extLst>
                <a:ext uri="{FF2B5EF4-FFF2-40B4-BE49-F238E27FC236}">
                  <a16:creationId xmlns:a16="http://schemas.microsoft.com/office/drawing/2014/main" id="{23B751B2-C15D-4B61-CD2E-C0E05DDD321B}"/>
                </a:ext>
              </a:extLst>
            </p:cNvPr>
            <p:cNvSpPr/>
            <p:nvPr/>
          </p:nvSpPr>
          <p:spPr>
            <a:xfrm>
              <a:off x="50292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4">
              <a:extLst>
                <a:ext uri="{FF2B5EF4-FFF2-40B4-BE49-F238E27FC236}">
                  <a16:creationId xmlns:a16="http://schemas.microsoft.com/office/drawing/2014/main" id="{35129E58-8144-0B52-C26B-01C625966CA6}"/>
                </a:ext>
              </a:extLst>
            </p:cNvPr>
            <p:cNvSpPr/>
            <p:nvPr/>
          </p:nvSpPr>
          <p:spPr>
            <a:xfrm>
              <a:off x="5486400" y="457200"/>
              <a:ext cx="685800" cy="685800"/>
            </a:xfrm>
            <a:prstGeom prst="ellips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4473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199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4626321"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Metaphors</a:t>
            </a:r>
          </a:p>
        </p:txBody>
      </p:sp>
      <p:sp>
        <p:nvSpPr>
          <p:cNvPr id="4" name="TextBox 3"/>
          <p:cNvSpPr txBox="1"/>
          <p:nvPr/>
        </p:nvSpPr>
        <p:spPr>
          <a:xfrm>
            <a:off x="0" y="6550223"/>
            <a:ext cx="3779326" cy="307777"/>
          </a:xfrm>
          <a:prstGeom prst="rect">
            <a:avLst/>
          </a:prstGeom>
          <a:noFill/>
        </p:spPr>
        <p:txBody>
          <a:bodyPr wrap="square" rtlCol="0">
            <a:spAutoFit/>
          </a:bodyPr>
          <a:lstStyle/>
          <a:p>
            <a:r>
              <a:rPr lang="en-US" sz="1400" dirty="0">
                <a:solidFill>
                  <a:schemeClr val="bg1"/>
                </a:solidFill>
              </a:rPr>
              <a:t>John 15:4</a:t>
            </a:r>
          </a:p>
        </p:txBody>
      </p:sp>
      <p:sp>
        <p:nvSpPr>
          <p:cNvPr id="6" name="Rectangle 5"/>
          <p:cNvSpPr/>
          <p:nvPr/>
        </p:nvSpPr>
        <p:spPr>
          <a:xfrm>
            <a:off x="3005931" y="294640"/>
            <a:ext cx="9009596" cy="400110"/>
          </a:xfrm>
          <a:prstGeom prst="rect">
            <a:avLst/>
          </a:prstGeom>
        </p:spPr>
        <p:txBody>
          <a:bodyPr wrap="square">
            <a:spAutoFit/>
          </a:bodyPr>
          <a:lstStyle/>
          <a:p>
            <a:r>
              <a:rPr lang="en-US" sz="2000" dirty="0">
                <a:solidFill>
                  <a:schemeClr val="bg1"/>
                </a:solidFill>
                <a:latin typeface="Open Sans"/>
              </a:rPr>
              <a:t>Israel’s prophets commonly used grapevines and vineyards as metaphors </a:t>
            </a:r>
            <a:endParaRPr lang="en-US" sz="2000" dirty="0">
              <a:solidFill>
                <a:schemeClr val="bg1"/>
              </a:solidFill>
            </a:endParaRPr>
          </a:p>
        </p:txBody>
      </p:sp>
      <p:pic>
        <p:nvPicPr>
          <p:cNvPr id="2050" name="Picture 2" descr="grapev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842" y="1223169"/>
            <a:ext cx="3143983" cy="2263669"/>
          </a:xfrm>
          <a:prstGeom prst="rect">
            <a:avLst/>
          </a:prstGeom>
          <a:noFill/>
          <a:extLst>
            <a:ext uri="{909E8E84-426E-40DD-AFC4-6F175D3DCCD1}">
              <a14:hiddenFill xmlns:a14="http://schemas.microsoft.com/office/drawing/2010/main">
                <a:solidFill>
                  <a:srgbClr val="FFFFFF"/>
                </a:solidFill>
              </a14:hiddenFill>
            </a:ext>
          </a:extLst>
        </p:spPr>
      </p:pic>
      <p:grpSp>
        <p:nvGrpSpPr>
          <p:cNvPr id="2055" name="Group 2054"/>
          <p:cNvGrpSpPr/>
          <p:nvPr/>
        </p:nvGrpSpPr>
        <p:grpSpPr>
          <a:xfrm>
            <a:off x="197801" y="4242900"/>
            <a:ext cx="4944567" cy="2122477"/>
            <a:chOff x="197801" y="4242900"/>
            <a:chExt cx="4944567" cy="2122477"/>
          </a:xfrm>
        </p:grpSpPr>
        <p:sp>
          <p:nvSpPr>
            <p:cNvPr id="2051" name="Rectangle 2050"/>
            <p:cNvSpPr/>
            <p:nvPr/>
          </p:nvSpPr>
          <p:spPr>
            <a:xfrm>
              <a:off x="1020627" y="4242900"/>
              <a:ext cx="4121741" cy="2031325"/>
            </a:xfrm>
            <a:prstGeom prst="rect">
              <a:avLst/>
            </a:prstGeom>
          </p:spPr>
          <p:txBody>
            <a:bodyPr wrap="square">
              <a:spAutoFit/>
            </a:bodyPr>
            <a:lstStyle/>
            <a:p>
              <a:r>
                <a:rPr lang="en-US" dirty="0">
                  <a:solidFill>
                    <a:schemeClr val="bg1"/>
                  </a:solidFill>
                  <a:latin typeface="Palatino"/>
                </a:rPr>
                <a:t> Israel </a:t>
              </a:r>
              <a:r>
                <a:rPr lang="en-US" i="1" dirty="0">
                  <a:solidFill>
                    <a:schemeClr val="bg1"/>
                  </a:solidFill>
                  <a:latin typeface="Palatino"/>
                </a:rPr>
                <a:t>is</a:t>
              </a:r>
              <a:r>
                <a:rPr lang="en-US" dirty="0">
                  <a:solidFill>
                    <a:schemeClr val="bg1"/>
                  </a:solidFill>
                  <a:latin typeface="Palatino"/>
                </a:rPr>
                <a:t> an empty vine, he </a:t>
              </a:r>
              <a:r>
                <a:rPr lang="en-US" dirty="0" err="1">
                  <a:solidFill>
                    <a:schemeClr val="bg1"/>
                  </a:solidFill>
                  <a:latin typeface="Palatino"/>
                </a:rPr>
                <a:t>bringeth</a:t>
              </a:r>
              <a:r>
                <a:rPr lang="en-US" dirty="0">
                  <a:solidFill>
                    <a:schemeClr val="bg1"/>
                  </a:solidFill>
                  <a:latin typeface="Palatino"/>
                </a:rPr>
                <a:t> forth fruit unto himself: according to the multitude of his fruit he hath increased the altars; according to the goodness of his land they have made goodly images.</a:t>
              </a:r>
            </a:p>
            <a:p>
              <a:r>
                <a:rPr lang="en-US" dirty="0">
                  <a:solidFill>
                    <a:schemeClr val="bg1"/>
                  </a:solidFill>
                  <a:latin typeface="Palatino"/>
                </a:rPr>
                <a:t>Hosea 10:1</a:t>
              </a:r>
              <a:endParaRPr lang="en-US" dirty="0">
                <a:solidFill>
                  <a:schemeClr val="bg1"/>
                </a:solidFill>
              </a:endParaRPr>
            </a:p>
          </p:txBody>
        </p:sp>
        <p:grpSp>
          <p:nvGrpSpPr>
            <p:cNvPr id="112" name="Group 111"/>
            <p:cNvGrpSpPr/>
            <p:nvPr/>
          </p:nvGrpSpPr>
          <p:grpSpPr>
            <a:xfrm>
              <a:off x="197801" y="4361895"/>
              <a:ext cx="751490" cy="2003482"/>
              <a:chOff x="3581400" y="612373"/>
              <a:chExt cx="2324773" cy="6197871"/>
            </a:xfrm>
          </p:grpSpPr>
          <p:sp>
            <p:nvSpPr>
              <p:cNvPr id="113" name="Oval 112"/>
              <p:cNvSpPr/>
              <p:nvPr/>
            </p:nvSpPr>
            <p:spPr>
              <a:xfrm>
                <a:off x="5333207" y="3578273"/>
                <a:ext cx="497541" cy="6164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3828975" y="3593580"/>
                <a:ext cx="497541" cy="6164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359408" y="5240087"/>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907260" y="5238573"/>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577485">
                <a:off x="3858408" y="2146827"/>
                <a:ext cx="847165" cy="1842247"/>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21170635">
                <a:off x="5059008" y="2146928"/>
                <a:ext cx="847165" cy="1842247"/>
              </a:xfrm>
              <a:prstGeom prst="trapezoid">
                <a:avLst>
                  <a:gd name="adj" fmla="val 3028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10800000">
                <a:off x="4312137" y="2158432"/>
                <a:ext cx="1058277" cy="1600201"/>
              </a:xfrm>
              <a:prstGeom prst="trapezoid">
                <a:avLst>
                  <a:gd name="adj" fmla="val 912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p:cNvSpPr/>
              <p:nvPr/>
            </p:nvSpPr>
            <p:spPr>
              <a:xfrm>
                <a:off x="4179095" y="3758636"/>
                <a:ext cx="1301676" cy="1700898"/>
              </a:xfrm>
              <a:prstGeom prst="trapezoid">
                <a:avLst>
                  <a:gd name="adj" fmla="val 18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p:cNvSpPr/>
              <p:nvPr/>
            </p:nvSpPr>
            <p:spPr>
              <a:xfrm rot="21261055">
                <a:off x="4632570" y="1051467"/>
                <a:ext cx="1245530" cy="1589447"/>
              </a:xfrm>
              <a:prstGeom prst="cloud">
                <a:avLst/>
              </a:prstGeom>
              <a:solidFill>
                <a:srgbClr val="4E3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rot="9086649">
                <a:off x="3694850" y="1121251"/>
                <a:ext cx="1245530" cy="1430868"/>
              </a:xfrm>
              <a:prstGeom prst="cloud">
                <a:avLst/>
              </a:prstGeom>
              <a:solidFill>
                <a:srgbClr val="4E301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p:cNvSpPr/>
              <p:nvPr/>
            </p:nvSpPr>
            <p:spPr>
              <a:xfrm rot="10800000">
                <a:off x="4621826" y="2321525"/>
                <a:ext cx="432499" cy="343951"/>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159905" y="735929"/>
                <a:ext cx="1317629" cy="1632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3968098" y="612373"/>
                <a:ext cx="1771040" cy="671400"/>
                <a:chOff x="5722762" y="331877"/>
                <a:chExt cx="1771040" cy="671400"/>
              </a:xfrm>
              <a:solidFill>
                <a:srgbClr val="DAA600"/>
              </a:solidFill>
            </p:grpSpPr>
            <p:sp>
              <p:nvSpPr>
                <p:cNvPr id="159" name="Oval 158"/>
                <p:cNvSpPr/>
                <p:nvPr/>
              </p:nvSpPr>
              <p:spPr>
                <a:xfrm>
                  <a:off x="5722763" y="331877"/>
                  <a:ext cx="1771039" cy="66391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5722762" y="767052"/>
                  <a:ext cx="1771040" cy="23622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64"/>
              <p:cNvGrpSpPr/>
              <p:nvPr/>
            </p:nvGrpSpPr>
            <p:grpSpPr>
              <a:xfrm flipH="1">
                <a:off x="4409504" y="3611136"/>
                <a:ext cx="995512" cy="1107825"/>
                <a:chOff x="7543805" y="3605661"/>
                <a:chExt cx="1066795" cy="1042539"/>
              </a:xfrm>
            </p:grpSpPr>
            <p:sp>
              <p:nvSpPr>
                <p:cNvPr id="154" name="Rounded Rectangle 153"/>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62"/>
                <p:cNvGrpSpPr/>
                <p:nvPr/>
              </p:nvGrpSpPr>
              <p:grpSpPr>
                <a:xfrm>
                  <a:off x="7543805" y="3605661"/>
                  <a:ext cx="418448" cy="1042539"/>
                  <a:chOff x="6827799" y="4847065"/>
                  <a:chExt cx="794795" cy="1996712"/>
                </a:xfrm>
                <a:solidFill>
                  <a:srgbClr val="D98A33"/>
                </a:solidFill>
              </p:grpSpPr>
              <p:sp>
                <p:nvSpPr>
                  <p:cNvPr id="156" name="Double Wave 155"/>
                  <p:cNvSpPr/>
                  <p:nvPr/>
                </p:nvSpPr>
                <p:spPr>
                  <a:xfrm rot="16516316">
                    <a:off x="6407650" y="5697866"/>
                    <a:ext cx="1828801" cy="457199"/>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uble Wave 19"/>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7103985" y="4847065"/>
                    <a:ext cx="518609" cy="47088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7" name="Group 126"/>
              <p:cNvGrpSpPr/>
              <p:nvPr/>
            </p:nvGrpSpPr>
            <p:grpSpPr>
              <a:xfrm>
                <a:off x="4202579" y="5154240"/>
                <a:ext cx="1223663" cy="272001"/>
                <a:chOff x="304800" y="2651912"/>
                <a:chExt cx="2514600" cy="376360"/>
              </a:xfrm>
            </p:grpSpPr>
            <p:grpSp>
              <p:nvGrpSpPr>
                <p:cNvPr id="142" name="Group 141"/>
                <p:cNvGrpSpPr/>
                <p:nvPr/>
              </p:nvGrpSpPr>
              <p:grpSpPr>
                <a:xfrm>
                  <a:off x="304800" y="2665478"/>
                  <a:ext cx="685800" cy="362794"/>
                  <a:chOff x="304800" y="2665477"/>
                  <a:chExt cx="1447800" cy="765899"/>
                </a:xfrm>
              </p:grpSpPr>
              <p:sp>
                <p:nvSpPr>
                  <p:cNvPr id="152" name="Plaque 151"/>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laque 152"/>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914400" y="2660956"/>
                  <a:ext cx="685800" cy="362794"/>
                  <a:chOff x="304800" y="2665477"/>
                  <a:chExt cx="1447800" cy="765899"/>
                </a:xfrm>
              </p:grpSpPr>
              <p:sp>
                <p:nvSpPr>
                  <p:cNvPr id="150" name="Plaque 149"/>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aque 150"/>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1524000" y="2656434"/>
                  <a:ext cx="685800" cy="362794"/>
                  <a:chOff x="304800" y="2665477"/>
                  <a:chExt cx="1447800" cy="765899"/>
                </a:xfrm>
              </p:grpSpPr>
              <p:sp>
                <p:nvSpPr>
                  <p:cNvPr id="148" name="Plaque 147"/>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laque 148"/>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2133600" y="2651912"/>
                  <a:ext cx="685800" cy="362794"/>
                  <a:chOff x="304800" y="2665477"/>
                  <a:chExt cx="1447800" cy="765899"/>
                </a:xfrm>
              </p:grpSpPr>
              <p:sp>
                <p:nvSpPr>
                  <p:cNvPr id="146" name="Plaque 145"/>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laque 146"/>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p:cNvGrpSpPr/>
              <p:nvPr/>
            </p:nvGrpSpPr>
            <p:grpSpPr>
              <a:xfrm>
                <a:off x="3945738" y="966073"/>
                <a:ext cx="1793400" cy="326659"/>
                <a:chOff x="304800" y="2651912"/>
                <a:chExt cx="2514600" cy="376360"/>
              </a:xfrm>
            </p:grpSpPr>
            <p:grpSp>
              <p:nvGrpSpPr>
                <p:cNvPr id="130" name="Group 129"/>
                <p:cNvGrpSpPr/>
                <p:nvPr/>
              </p:nvGrpSpPr>
              <p:grpSpPr>
                <a:xfrm>
                  <a:off x="304800" y="2665478"/>
                  <a:ext cx="685800" cy="362794"/>
                  <a:chOff x="304800" y="2665477"/>
                  <a:chExt cx="1447800" cy="765899"/>
                </a:xfrm>
              </p:grpSpPr>
              <p:sp>
                <p:nvSpPr>
                  <p:cNvPr id="140" name="Plaque 139"/>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laque 140"/>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p:cNvGrpSpPr/>
                <p:nvPr/>
              </p:nvGrpSpPr>
              <p:grpSpPr>
                <a:xfrm>
                  <a:off x="914400" y="2660956"/>
                  <a:ext cx="685800" cy="362794"/>
                  <a:chOff x="304800" y="2665477"/>
                  <a:chExt cx="1447800" cy="765899"/>
                </a:xfrm>
              </p:grpSpPr>
              <p:sp>
                <p:nvSpPr>
                  <p:cNvPr id="138" name="Plaque 137"/>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laque 138"/>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p:cNvGrpSpPr/>
                <p:nvPr/>
              </p:nvGrpSpPr>
              <p:grpSpPr>
                <a:xfrm>
                  <a:off x="1524000" y="2656434"/>
                  <a:ext cx="685800" cy="362794"/>
                  <a:chOff x="304800" y="2665477"/>
                  <a:chExt cx="1447800" cy="765899"/>
                </a:xfrm>
              </p:grpSpPr>
              <p:sp>
                <p:nvSpPr>
                  <p:cNvPr id="136" name="Plaque 135"/>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laque 136"/>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2133600" y="2651912"/>
                  <a:ext cx="685800" cy="362794"/>
                  <a:chOff x="304800" y="2665477"/>
                  <a:chExt cx="1447800" cy="765899"/>
                </a:xfrm>
              </p:grpSpPr>
              <p:sp>
                <p:nvSpPr>
                  <p:cNvPr id="134" name="Plaque 133"/>
                  <p:cNvSpPr/>
                  <p:nvPr/>
                </p:nvSpPr>
                <p:spPr>
                  <a:xfrm>
                    <a:off x="304800" y="2665477"/>
                    <a:ext cx="1447800" cy="746808"/>
                  </a:xfrm>
                  <a:prstGeom prst="plaque">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laque 134"/>
                  <p:cNvSpPr/>
                  <p:nvPr/>
                </p:nvSpPr>
                <p:spPr>
                  <a:xfrm rot="5400000">
                    <a:off x="662190" y="2821015"/>
                    <a:ext cx="733019" cy="487704"/>
                  </a:xfrm>
                  <a:prstGeom prst="plaque">
                    <a:avLst>
                      <a:gd name="adj" fmla="val 50000"/>
                    </a:avLst>
                  </a:prstGeom>
                  <a:solidFill>
                    <a:srgbClr val="D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9" name="TextBox 128"/>
              <p:cNvSpPr txBox="1"/>
              <p:nvPr/>
            </p:nvSpPr>
            <p:spPr>
              <a:xfrm>
                <a:off x="3581400" y="6019800"/>
                <a:ext cx="1126036" cy="790444"/>
              </a:xfrm>
              <a:prstGeom prst="rect">
                <a:avLst/>
              </a:prstGeom>
              <a:noFill/>
            </p:spPr>
            <p:txBody>
              <a:bodyPr wrap="square" rtlCol="0">
                <a:spAutoFit/>
              </a:bodyPr>
              <a:lstStyle/>
              <a:p>
                <a:endParaRPr lang="en-US" dirty="0"/>
              </a:p>
            </p:txBody>
          </p:sp>
        </p:grpSp>
      </p:grpSp>
      <p:grpSp>
        <p:nvGrpSpPr>
          <p:cNvPr id="2069" name="Group 2068">
            <a:extLst>
              <a:ext uri="{FF2B5EF4-FFF2-40B4-BE49-F238E27FC236}">
                <a16:creationId xmlns:a16="http://schemas.microsoft.com/office/drawing/2014/main" id="{EF0A131D-9A20-F70B-5CAA-CDFF962DCB2A}"/>
              </a:ext>
            </a:extLst>
          </p:cNvPr>
          <p:cNvGrpSpPr/>
          <p:nvPr/>
        </p:nvGrpSpPr>
        <p:grpSpPr>
          <a:xfrm>
            <a:off x="7741589" y="1193286"/>
            <a:ext cx="4310341" cy="1760959"/>
            <a:chOff x="7741589" y="1193286"/>
            <a:chExt cx="4310341" cy="1760959"/>
          </a:xfrm>
        </p:grpSpPr>
        <p:sp>
          <p:nvSpPr>
            <p:cNvPr id="2049" name="Rectangle 2048"/>
            <p:cNvSpPr/>
            <p:nvPr/>
          </p:nvSpPr>
          <p:spPr>
            <a:xfrm>
              <a:off x="8653658" y="1193286"/>
              <a:ext cx="3398272" cy="1754326"/>
            </a:xfrm>
            <a:prstGeom prst="rect">
              <a:avLst/>
            </a:prstGeom>
          </p:spPr>
          <p:txBody>
            <a:bodyPr wrap="square">
              <a:spAutoFit/>
            </a:bodyPr>
            <a:lstStyle/>
            <a:p>
              <a:r>
                <a:rPr lang="en-US" dirty="0">
                  <a:solidFill>
                    <a:schemeClr val="bg1"/>
                  </a:solidFill>
                  <a:latin typeface="Palatino"/>
                </a:rPr>
                <a:t>Yet I had planted thee a noble vine, wholly a right seed: how then art thou turned into the degenerate plant of a strange vine unto me?</a:t>
              </a:r>
            </a:p>
            <a:p>
              <a:r>
                <a:rPr lang="en-US" dirty="0">
                  <a:solidFill>
                    <a:schemeClr val="bg1"/>
                  </a:solidFill>
                  <a:latin typeface="Palatino"/>
                </a:rPr>
                <a:t> Jeremiah 2:21</a:t>
              </a:r>
              <a:endParaRPr lang="en-US" dirty="0">
                <a:solidFill>
                  <a:schemeClr val="bg1"/>
                </a:solidFill>
              </a:endParaRPr>
            </a:p>
          </p:txBody>
        </p:sp>
        <p:grpSp>
          <p:nvGrpSpPr>
            <p:cNvPr id="161" name="Group 160"/>
            <p:cNvGrpSpPr/>
            <p:nvPr/>
          </p:nvGrpSpPr>
          <p:grpSpPr>
            <a:xfrm>
              <a:off x="7741589" y="1229005"/>
              <a:ext cx="844785" cy="1725240"/>
              <a:chOff x="6523258" y="1056356"/>
              <a:chExt cx="1727835" cy="3565259"/>
            </a:xfrm>
          </p:grpSpPr>
          <p:sp>
            <p:nvSpPr>
              <p:cNvPr id="162" name="Oval 161"/>
              <p:cNvSpPr/>
              <p:nvPr/>
            </p:nvSpPr>
            <p:spPr>
              <a:xfrm rot="2451945">
                <a:off x="7959751" y="3177572"/>
                <a:ext cx="291342" cy="318072"/>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19586780">
                <a:off x="6523258" y="3207933"/>
                <a:ext cx="296538" cy="306083"/>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20102191">
                <a:off x="7453356" y="2331675"/>
                <a:ext cx="661560" cy="1077439"/>
              </a:xfrm>
              <a:prstGeom prst="trapezoid">
                <a:avLst>
                  <a:gd name="adj" fmla="val 34133"/>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rot="1327004">
                <a:off x="6643920" y="2293720"/>
                <a:ext cx="556436" cy="1077439"/>
              </a:xfrm>
              <a:prstGeom prst="trapezoid">
                <a:avLst>
                  <a:gd name="adj" fmla="val 34133"/>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258165">
                <a:off x="6834073" y="1643897"/>
                <a:ext cx="1056213" cy="1220238"/>
              </a:xfrm>
              <a:prstGeom prst="ellipse">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a:off x="7083312" y="2128360"/>
                <a:ext cx="581783" cy="260054"/>
              </a:xfrm>
              <a:prstGeom prst="trapezoid">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p:cNvGrpSpPr/>
              <p:nvPr/>
            </p:nvGrpSpPr>
            <p:grpSpPr>
              <a:xfrm>
                <a:off x="6833658" y="4171244"/>
                <a:ext cx="1048088" cy="450371"/>
                <a:chOff x="2553716" y="4097121"/>
                <a:chExt cx="1072559" cy="580393"/>
              </a:xfrm>
            </p:grpSpPr>
            <p:grpSp>
              <p:nvGrpSpPr>
                <p:cNvPr id="198" name="Group 3"/>
                <p:cNvGrpSpPr/>
                <p:nvPr/>
              </p:nvGrpSpPr>
              <p:grpSpPr>
                <a:xfrm rot="2754858">
                  <a:off x="2662540" y="4014465"/>
                  <a:ext cx="362746" cy="580393"/>
                  <a:chOff x="1676400" y="2133600"/>
                  <a:chExt cx="1447800" cy="2088845"/>
                </a:xfrm>
              </p:grpSpPr>
              <p:sp>
                <p:nvSpPr>
                  <p:cNvPr id="203" name="Oval 202"/>
                  <p:cNvSpPr/>
                  <p:nvPr/>
                </p:nvSpPr>
                <p:spPr>
                  <a:xfrm>
                    <a:off x="1676400" y="2133600"/>
                    <a:ext cx="1447800" cy="20574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p:cNvSpPr/>
                  <p:nvPr/>
                </p:nvSpPr>
                <p:spPr>
                  <a:xfrm rot="16429614">
                    <a:off x="2042866" y="3204410"/>
                    <a:ext cx="672490" cy="1363580"/>
                  </a:xfrm>
                  <a:prstGeom prst="moon">
                    <a:avLst>
                      <a:gd name="adj" fmla="val 87500"/>
                    </a:avLst>
                  </a:prstGeom>
                  <a:solidFill>
                    <a:schemeClr val="accent4">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p:cNvSpPr/>
                  <p:nvPr/>
                </p:nvSpPr>
                <p:spPr>
                  <a:xfrm rot="5400000">
                    <a:off x="2031790" y="2496488"/>
                    <a:ext cx="718282" cy="1364105"/>
                  </a:xfrm>
                  <a:prstGeom prst="moon">
                    <a:avLst>
                      <a:gd name="adj" fmla="val 34385"/>
                    </a:avLst>
                  </a:prstGeom>
                  <a:solidFill>
                    <a:schemeClr val="accent4">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8"/>
                <p:cNvGrpSpPr/>
                <p:nvPr/>
              </p:nvGrpSpPr>
              <p:grpSpPr>
                <a:xfrm rot="19182012">
                  <a:off x="3263529" y="4097121"/>
                  <a:ext cx="362746" cy="580393"/>
                  <a:chOff x="1676400" y="2133600"/>
                  <a:chExt cx="1447800" cy="2088845"/>
                </a:xfrm>
              </p:grpSpPr>
              <p:sp>
                <p:nvSpPr>
                  <p:cNvPr id="200" name="Oval 199"/>
                  <p:cNvSpPr/>
                  <p:nvPr/>
                </p:nvSpPr>
                <p:spPr>
                  <a:xfrm>
                    <a:off x="1676400" y="2133600"/>
                    <a:ext cx="1447800" cy="20574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p:cNvSpPr/>
                  <p:nvPr/>
                </p:nvSpPr>
                <p:spPr>
                  <a:xfrm rot="16429614">
                    <a:off x="2042866" y="3204410"/>
                    <a:ext cx="672490" cy="1363580"/>
                  </a:xfrm>
                  <a:prstGeom prst="moon">
                    <a:avLst>
                      <a:gd name="adj" fmla="val 87500"/>
                    </a:avLst>
                  </a:prstGeom>
                  <a:solidFill>
                    <a:schemeClr val="accent4">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p:cNvSpPr/>
                  <p:nvPr/>
                </p:nvSpPr>
                <p:spPr>
                  <a:xfrm rot="5400000">
                    <a:off x="2031790" y="2496488"/>
                    <a:ext cx="718282" cy="1364105"/>
                  </a:xfrm>
                  <a:prstGeom prst="moon">
                    <a:avLst>
                      <a:gd name="adj" fmla="val 34385"/>
                    </a:avLst>
                  </a:prstGeom>
                  <a:solidFill>
                    <a:schemeClr val="accent4">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 name="Trapezoid 168"/>
              <p:cNvSpPr/>
              <p:nvPr/>
            </p:nvSpPr>
            <p:spPr>
              <a:xfrm rot="10800000">
                <a:off x="6891216" y="2254148"/>
                <a:ext cx="956933" cy="915089"/>
              </a:xfrm>
              <a:prstGeom prst="trapezoid">
                <a:avLst>
                  <a:gd name="adj" fmla="val 23765"/>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861161" y="1151709"/>
                <a:ext cx="1037808" cy="1047883"/>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 Diagonal Corner Rectangle 170"/>
              <p:cNvSpPr/>
              <p:nvPr/>
            </p:nvSpPr>
            <p:spPr>
              <a:xfrm rot="18489317">
                <a:off x="6591622" y="1532771"/>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 Diagonal Corner Rectangle 171"/>
              <p:cNvSpPr/>
              <p:nvPr/>
            </p:nvSpPr>
            <p:spPr>
              <a:xfrm rot="3110683" flipH="1">
                <a:off x="7580336" y="1537094"/>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172"/>
              <p:cNvSpPr/>
              <p:nvPr/>
            </p:nvSpPr>
            <p:spPr>
              <a:xfrm rot="7361430" flipH="1">
                <a:off x="6792803" y="1130807"/>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73"/>
              <p:cNvSpPr/>
              <p:nvPr/>
            </p:nvSpPr>
            <p:spPr>
              <a:xfrm rot="14238570">
                <a:off x="7321428" y="1157253"/>
                <a:ext cx="636963" cy="488062"/>
              </a:xfrm>
              <a:prstGeom prst="round2DiagRect">
                <a:avLst>
                  <a:gd name="adj1" fmla="val 50000"/>
                  <a:gd name="adj2" fmla="val 0"/>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19586780">
                <a:off x="7184704" y="1150519"/>
                <a:ext cx="296538" cy="306083"/>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19586780">
                <a:off x="6796638" y="1442679"/>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19586780">
                <a:off x="7646600" y="1454112"/>
                <a:ext cx="378410" cy="354465"/>
              </a:xfrm>
              <a:prstGeom prst="ellipse">
                <a:avLst/>
              </a:prstGeom>
              <a:solidFill>
                <a:srgbClr val="7F520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a:off x="6833658" y="3168084"/>
                <a:ext cx="1078919" cy="1146033"/>
              </a:xfrm>
              <a:prstGeom prst="trapezoid">
                <a:avLst>
                  <a:gd name="adj" fmla="val 25099"/>
                </a:avLst>
              </a:prstGeom>
              <a:solidFill>
                <a:srgbClr val="D5B35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7256897" y="3073042"/>
                <a:ext cx="404948" cy="177410"/>
              </a:xfrm>
              <a:prstGeom prst="roundRect">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p:cNvGrpSpPr/>
              <p:nvPr/>
            </p:nvGrpSpPr>
            <p:grpSpPr>
              <a:xfrm>
                <a:off x="6952896" y="2202573"/>
                <a:ext cx="636861" cy="2098903"/>
                <a:chOff x="6959643" y="2218714"/>
                <a:chExt cx="645186" cy="2113891"/>
              </a:xfrm>
            </p:grpSpPr>
            <p:sp>
              <p:nvSpPr>
                <p:cNvPr id="195" name="Trapezoid 194"/>
                <p:cNvSpPr/>
                <p:nvPr/>
              </p:nvSpPr>
              <p:spPr>
                <a:xfrm rot="20275138">
                  <a:off x="7048393" y="2218714"/>
                  <a:ext cx="556436" cy="2086706"/>
                </a:xfrm>
                <a:prstGeom prst="trapezoid">
                  <a:avLst>
                    <a:gd name="adj" fmla="val 34133"/>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p:cNvSpPr/>
                <p:nvPr/>
              </p:nvSpPr>
              <p:spPr>
                <a:xfrm rot="20453033">
                  <a:off x="6959643" y="2298060"/>
                  <a:ext cx="310560" cy="2022516"/>
                </a:xfrm>
                <a:prstGeom prst="moon">
                  <a:avLst>
                    <a:gd name="adj" fmla="val 87500"/>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p:cNvSpPr/>
                <p:nvPr/>
              </p:nvSpPr>
              <p:spPr>
                <a:xfrm rot="20453033">
                  <a:off x="7017451" y="2271333"/>
                  <a:ext cx="297061" cy="2061272"/>
                </a:xfrm>
                <a:prstGeom prst="moon">
                  <a:avLst>
                    <a:gd name="adj" fmla="val 87500"/>
                  </a:avLst>
                </a:prstGeom>
                <a:solidFill>
                  <a:srgbClr val="E7BE6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6753934" y="1458100"/>
                <a:ext cx="1286562" cy="216177"/>
                <a:chOff x="6753934" y="1458100"/>
                <a:chExt cx="1286562" cy="216177"/>
              </a:xfrm>
            </p:grpSpPr>
            <p:sp>
              <p:nvSpPr>
                <p:cNvPr id="190" name="Rounded Rectangle 189"/>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Quad Arrow 190"/>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Quad Arrow 191"/>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Quad Arrow 192"/>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193"/>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Quad Arrow 181"/>
              <p:cNvSpPr/>
              <p:nvPr/>
            </p:nvSpPr>
            <p:spPr>
              <a:xfrm>
                <a:off x="6751823" y="2183630"/>
                <a:ext cx="340630" cy="299070"/>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Quad Arrow 182"/>
              <p:cNvSpPr/>
              <p:nvPr/>
            </p:nvSpPr>
            <p:spPr>
              <a:xfrm>
                <a:off x="6840451" y="2253428"/>
                <a:ext cx="154614" cy="146670"/>
              </a:xfrm>
              <a:prstGeom prst="quadArrow">
                <a:avLst>
                  <a:gd name="adj1" fmla="val 45000"/>
                  <a:gd name="adj2" fmla="val 22500"/>
                  <a:gd name="adj3" fmla="val 22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p:cNvGrpSpPr/>
              <p:nvPr/>
            </p:nvGrpSpPr>
            <p:grpSpPr>
              <a:xfrm>
                <a:off x="7125206" y="2246482"/>
                <a:ext cx="511959" cy="211463"/>
                <a:chOff x="6753934" y="1458100"/>
                <a:chExt cx="1286562" cy="216177"/>
              </a:xfrm>
            </p:grpSpPr>
            <p:sp>
              <p:nvSpPr>
                <p:cNvPr id="185" name="Rounded Rectangle 184"/>
                <p:cNvSpPr/>
                <p:nvPr/>
              </p:nvSpPr>
              <p:spPr>
                <a:xfrm rot="21588756">
                  <a:off x="6753934" y="1506006"/>
                  <a:ext cx="1286562" cy="1682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Quad Arrow 185"/>
                <p:cNvSpPr/>
                <p:nvPr/>
              </p:nvSpPr>
              <p:spPr>
                <a:xfrm>
                  <a:off x="6840451" y="1458100"/>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Quad Arrow 186"/>
                <p:cNvSpPr/>
                <p:nvPr/>
              </p:nvSpPr>
              <p:spPr>
                <a:xfrm>
                  <a:off x="7108251" y="1470204"/>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Quad Arrow 187"/>
                <p:cNvSpPr/>
                <p:nvPr/>
              </p:nvSpPr>
              <p:spPr>
                <a:xfrm>
                  <a:off x="7388475"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Quad Arrow 188"/>
                <p:cNvSpPr/>
                <p:nvPr/>
              </p:nvSpPr>
              <p:spPr>
                <a:xfrm>
                  <a:off x="7675837" y="1470203"/>
                  <a:ext cx="264110" cy="202847"/>
                </a:xfrm>
                <a:prstGeom prst="quadArrow">
                  <a:avLst>
                    <a:gd name="adj1" fmla="val 45000"/>
                    <a:gd name="adj2" fmla="val 22500"/>
                    <a:gd name="adj3" fmla="val 22500"/>
                  </a:avLst>
                </a:prstGeom>
                <a:solidFill>
                  <a:schemeClr val="accent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56" name="Group 2055"/>
          <p:cNvGrpSpPr/>
          <p:nvPr/>
        </p:nvGrpSpPr>
        <p:grpSpPr>
          <a:xfrm>
            <a:off x="6685931" y="4089395"/>
            <a:ext cx="5224493" cy="2308324"/>
            <a:chOff x="6685931" y="4089395"/>
            <a:chExt cx="5224493" cy="2308324"/>
          </a:xfrm>
        </p:grpSpPr>
        <p:sp>
          <p:nvSpPr>
            <p:cNvPr id="2052" name="Rectangle 2051"/>
            <p:cNvSpPr/>
            <p:nvPr/>
          </p:nvSpPr>
          <p:spPr>
            <a:xfrm>
              <a:off x="7741589" y="4089395"/>
              <a:ext cx="4168835" cy="2308324"/>
            </a:xfrm>
            <a:prstGeom prst="rect">
              <a:avLst/>
            </a:prstGeom>
          </p:spPr>
          <p:txBody>
            <a:bodyPr wrap="square">
              <a:spAutoFit/>
            </a:bodyPr>
            <a:lstStyle/>
            <a:p>
              <a:r>
                <a:rPr lang="en-US" dirty="0">
                  <a:solidFill>
                    <a:schemeClr val="bg1"/>
                  </a:solidFill>
                  <a:latin typeface="Palatino"/>
                </a:rPr>
                <a:t> And it came to pass that the master of the vineyard went forth, and he saw that his olive tree began to decay; and he said: I will prune it, and dig about it, and nourish it, that perhaps it may shoot forth young and tender branches, and it perish not.</a:t>
              </a:r>
            </a:p>
            <a:p>
              <a:r>
                <a:rPr lang="en-US" dirty="0">
                  <a:solidFill>
                    <a:schemeClr val="bg1"/>
                  </a:solidFill>
                  <a:latin typeface="Palatino"/>
                </a:rPr>
                <a:t>Jacob 5:4</a:t>
              </a:r>
              <a:endParaRPr lang="en-US" dirty="0">
                <a:solidFill>
                  <a:schemeClr val="bg1"/>
                </a:solidFill>
              </a:endParaRPr>
            </a:p>
          </p:txBody>
        </p:sp>
        <p:grpSp>
          <p:nvGrpSpPr>
            <p:cNvPr id="206" name="Group 205"/>
            <p:cNvGrpSpPr/>
            <p:nvPr/>
          </p:nvGrpSpPr>
          <p:grpSpPr>
            <a:xfrm>
              <a:off x="6685931" y="4090285"/>
              <a:ext cx="946547" cy="2006461"/>
              <a:chOff x="1048251" y="1600200"/>
              <a:chExt cx="2120892" cy="4495800"/>
            </a:xfrm>
          </p:grpSpPr>
          <p:sp>
            <p:nvSpPr>
              <p:cNvPr id="207" name="Oval 62"/>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p:cNvSpPr/>
              <p:nvPr/>
            </p:nvSpPr>
            <p:spPr>
              <a:xfrm rot="10800000">
                <a:off x="1886300" y="3337312"/>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loud 216"/>
              <p:cNvSpPr/>
              <p:nvPr/>
            </p:nvSpPr>
            <p:spPr>
              <a:xfrm rot="671737">
                <a:off x="1277925" y="2193892"/>
                <a:ext cx="444070" cy="109835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p:cNvSpPr/>
              <p:nvPr/>
            </p:nvSpPr>
            <p:spPr>
              <a:xfrm rot="20928263" flipH="1">
                <a:off x="2430420" y="2333258"/>
                <a:ext cx="506360" cy="9651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hord 218"/>
              <p:cNvSpPr/>
              <p:nvPr/>
            </p:nvSpPr>
            <p:spPr>
              <a:xfrm rot="7621963">
                <a:off x="1473683" y="1625975"/>
                <a:ext cx="1196357" cy="1144807"/>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46"/>
              <p:cNvGrpSpPr/>
              <p:nvPr/>
            </p:nvGrpSpPr>
            <p:grpSpPr>
              <a:xfrm>
                <a:off x="1398319" y="5522026"/>
                <a:ext cx="1371600" cy="242455"/>
                <a:chOff x="1447800" y="7148945"/>
                <a:chExt cx="2885704" cy="938151"/>
              </a:xfrm>
            </p:grpSpPr>
            <p:grpSp>
              <p:nvGrpSpPr>
                <p:cNvPr id="242" name="Group 39"/>
                <p:cNvGrpSpPr/>
                <p:nvPr/>
              </p:nvGrpSpPr>
              <p:grpSpPr>
                <a:xfrm>
                  <a:off x="3571504" y="7148945"/>
                  <a:ext cx="762000" cy="914400"/>
                  <a:chOff x="1447800" y="7162800"/>
                  <a:chExt cx="762000" cy="914400"/>
                </a:xfrm>
              </p:grpSpPr>
              <p:grpSp>
                <p:nvGrpSpPr>
                  <p:cNvPr id="257" name="Group 25"/>
                  <p:cNvGrpSpPr/>
                  <p:nvPr/>
                </p:nvGrpSpPr>
                <p:grpSpPr>
                  <a:xfrm>
                    <a:off x="1447800" y="7162800"/>
                    <a:ext cx="762000" cy="914400"/>
                    <a:chOff x="3276600" y="990600"/>
                    <a:chExt cx="762000" cy="914400"/>
                  </a:xfrm>
                </p:grpSpPr>
                <p:sp>
                  <p:nvSpPr>
                    <p:cNvPr id="259" name="Oval 258"/>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Quad Arrow 259"/>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8" name="Diamond 257"/>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32"/>
                <p:cNvGrpSpPr/>
                <p:nvPr/>
              </p:nvGrpSpPr>
              <p:grpSpPr>
                <a:xfrm>
                  <a:off x="2514599" y="7172696"/>
                  <a:ext cx="1129975" cy="914400"/>
                  <a:chOff x="1447800" y="7162800"/>
                  <a:chExt cx="1129975" cy="914400"/>
                </a:xfrm>
              </p:grpSpPr>
              <p:grpSp>
                <p:nvGrpSpPr>
                  <p:cNvPr id="251" name="Group 25"/>
                  <p:cNvGrpSpPr/>
                  <p:nvPr/>
                </p:nvGrpSpPr>
                <p:grpSpPr>
                  <a:xfrm>
                    <a:off x="1447800" y="7162800"/>
                    <a:ext cx="762000" cy="914400"/>
                    <a:chOff x="3276600" y="990600"/>
                    <a:chExt cx="762000" cy="914400"/>
                  </a:xfrm>
                </p:grpSpPr>
                <p:sp>
                  <p:nvSpPr>
                    <p:cNvPr id="255" name="Oval 37"/>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38"/>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2" name="Quad Arrow 251"/>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iamond 252"/>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31"/>
                <p:cNvGrpSpPr/>
                <p:nvPr/>
              </p:nvGrpSpPr>
              <p:grpSpPr>
                <a:xfrm>
                  <a:off x="1447800" y="7162800"/>
                  <a:ext cx="1129975" cy="914400"/>
                  <a:chOff x="1447800" y="7162800"/>
                  <a:chExt cx="1129975" cy="914400"/>
                </a:xfrm>
              </p:grpSpPr>
              <p:grpSp>
                <p:nvGrpSpPr>
                  <p:cNvPr id="245" name="Group 25"/>
                  <p:cNvGrpSpPr/>
                  <p:nvPr/>
                </p:nvGrpSpPr>
                <p:grpSpPr>
                  <a:xfrm>
                    <a:off x="1447800" y="7162800"/>
                    <a:ext cx="762000" cy="914400"/>
                    <a:chOff x="3276600" y="990600"/>
                    <a:chExt cx="762000" cy="914400"/>
                  </a:xfrm>
                </p:grpSpPr>
                <p:sp>
                  <p:nvSpPr>
                    <p:cNvPr id="249" name="Oval 26"/>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27"/>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Quad Arrow 28"/>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9"/>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30"/>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47"/>
              <p:cNvGrpSpPr/>
              <p:nvPr/>
            </p:nvGrpSpPr>
            <p:grpSpPr>
              <a:xfrm>
                <a:off x="1420090" y="2123704"/>
                <a:ext cx="1371600" cy="242455"/>
                <a:chOff x="1447800" y="7148945"/>
                <a:chExt cx="2885704" cy="938151"/>
              </a:xfrm>
            </p:grpSpPr>
            <p:grpSp>
              <p:nvGrpSpPr>
                <p:cNvPr id="223" name="Group 39"/>
                <p:cNvGrpSpPr/>
                <p:nvPr/>
              </p:nvGrpSpPr>
              <p:grpSpPr>
                <a:xfrm>
                  <a:off x="3571504" y="7148945"/>
                  <a:ext cx="762000" cy="914400"/>
                  <a:chOff x="1447800" y="7162800"/>
                  <a:chExt cx="762000" cy="914400"/>
                </a:xfrm>
              </p:grpSpPr>
              <p:grpSp>
                <p:nvGrpSpPr>
                  <p:cNvPr id="238" name="Group 25"/>
                  <p:cNvGrpSpPr/>
                  <p:nvPr/>
                </p:nvGrpSpPr>
                <p:grpSpPr>
                  <a:xfrm>
                    <a:off x="1447800" y="7162800"/>
                    <a:ext cx="762000" cy="914400"/>
                    <a:chOff x="3276600" y="990600"/>
                    <a:chExt cx="762000" cy="914400"/>
                  </a:xfrm>
                </p:grpSpPr>
                <p:sp>
                  <p:nvSpPr>
                    <p:cNvPr id="240" name="Oval 239"/>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240"/>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Diamond 238"/>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32"/>
                <p:cNvGrpSpPr/>
                <p:nvPr/>
              </p:nvGrpSpPr>
              <p:grpSpPr>
                <a:xfrm>
                  <a:off x="2514599" y="7172696"/>
                  <a:ext cx="1129975" cy="914400"/>
                  <a:chOff x="1447800" y="7162800"/>
                  <a:chExt cx="1129975" cy="914400"/>
                </a:xfrm>
              </p:grpSpPr>
              <p:grpSp>
                <p:nvGrpSpPr>
                  <p:cNvPr id="232" name="Group 25"/>
                  <p:cNvGrpSpPr/>
                  <p:nvPr/>
                </p:nvGrpSpPr>
                <p:grpSpPr>
                  <a:xfrm>
                    <a:off x="1447800" y="7162800"/>
                    <a:ext cx="762000" cy="914400"/>
                    <a:chOff x="3276600" y="990600"/>
                    <a:chExt cx="762000" cy="914400"/>
                  </a:xfrm>
                </p:grpSpPr>
                <p:sp>
                  <p:nvSpPr>
                    <p:cNvPr id="236" name="Oval 235"/>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236"/>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Quad Arrow 232"/>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31"/>
                <p:cNvGrpSpPr/>
                <p:nvPr/>
              </p:nvGrpSpPr>
              <p:grpSpPr>
                <a:xfrm>
                  <a:off x="1447800" y="7162800"/>
                  <a:ext cx="1129975" cy="914400"/>
                  <a:chOff x="1447800" y="7162800"/>
                  <a:chExt cx="1129975" cy="914400"/>
                </a:xfrm>
              </p:grpSpPr>
              <p:grpSp>
                <p:nvGrpSpPr>
                  <p:cNvPr id="226" name="Group 25"/>
                  <p:cNvGrpSpPr/>
                  <p:nvPr/>
                </p:nvGrpSpPr>
                <p:grpSpPr>
                  <a:xfrm>
                    <a:off x="1447800" y="7162800"/>
                    <a:ext cx="762000" cy="914400"/>
                    <a:chOff x="3276600" y="990600"/>
                    <a:chExt cx="762000" cy="914400"/>
                  </a:xfrm>
                </p:grpSpPr>
                <p:sp>
                  <p:nvSpPr>
                    <p:cNvPr id="230" name="Oval 229"/>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230"/>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Quad Arrow 226"/>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068" name="Group 2067">
            <a:extLst>
              <a:ext uri="{FF2B5EF4-FFF2-40B4-BE49-F238E27FC236}">
                <a16:creationId xmlns:a16="http://schemas.microsoft.com/office/drawing/2014/main" id="{5AA40909-4F25-64ED-A491-BE0BE71117F2}"/>
              </a:ext>
            </a:extLst>
          </p:cNvPr>
          <p:cNvGrpSpPr/>
          <p:nvPr/>
        </p:nvGrpSpPr>
        <p:grpSpPr>
          <a:xfrm>
            <a:off x="130644" y="1353644"/>
            <a:ext cx="4361729" cy="2308324"/>
            <a:chOff x="130644" y="1353644"/>
            <a:chExt cx="4361729" cy="2308324"/>
          </a:xfrm>
        </p:grpSpPr>
        <p:sp>
          <p:nvSpPr>
            <p:cNvPr id="2048" name="Rectangle 2047"/>
            <p:cNvSpPr/>
            <p:nvPr/>
          </p:nvSpPr>
          <p:spPr>
            <a:xfrm>
              <a:off x="1052075" y="1353644"/>
              <a:ext cx="3440298" cy="2308324"/>
            </a:xfrm>
            <a:prstGeom prst="rect">
              <a:avLst/>
            </a:prstGeom>
          </p:spPr>
          <p:txBody>
            <a:bodyPr wrap="square">
              <a:spAutoFit/>
            </a:bodyPr>
            <a:lstStyle/>
            <a:p>
              <a:r>
                <a:rPr lang="en-US" dirty="0">
                  <a:solidFill>
                    <a:schemeClr val="bg1"/>
                  </a:solidFill>
                  <a:latin typeface="Palatino"/>
                </a:rPr>
                <a:t>For the vineyard of the </a:t>
              </a:r>
              <a:r>
                <a:rPr lang="en-US" cap="small" dirty="0">
                  <a:solidFill>
                    <a:schemeClr val="bg1"/>
                  </a:solidFill>
                  <a:latin typeface="Palatino"/>
                </a:rPr>
                <a:t>Lord</a:t>
              </a:r>
              <a:r>
                <a:rPr lang="en-US" dirty="0">
                  <a:solidFill>
                    <a:schemeClr val="bg1"/>
                  </a:solidFill>
                  <a:latin typeface="Palatino"/>
                </a:rPr>
                <a:t> of hosts </a:t>
              </a:r>
              <a:r>
                <a:rPr lang="en-US" i="1" dirty="0">
                  <a:solidFill>
                    <a:schemeClr val="bg1"/>
                  </a:solidFill>
                  <a:latin typeface="Palatino"/>
                </a:rPr>
                <a:t>is</a:t>
              </a:r>
              <a:r>
                <a:rPr lang="en-US" dirty="0">
                  <a:solidFill>
                    <a:schemeClr val="bg1"/>
                  </a:solidFill>
                  <a:latin typeface="Palatino"/>
                </a:rPr>
                <a:t> the house of Israel, and the men of Judah his pleasant plant: and he looked for judgment, but behold oppression; for righteousness, but behold a cry.</a:t>
              </a:r>
            </a:p>
            <a:p>
              <a:r>
                <a:rPr lang="en-US" dirty="0">
                  <a:solidFill>
                    <a:schemeClr val="bg1"/>
                  </a:solidFill>
                  <a:latin typeface="Palatino"/>
                </a:rPr>
                <a:t>Isaiah 5:1</a:t>
              </a:r>
              <a:endParaRPr lang="en-US" dirty="0">
                <a:solidFill>
                  <a:schemeClr val="bg1"/>
                </a:solidFill>
              </a:endParaRPr>
            </a:p>
          </p:txBody>
        </p:sp>
        <p:grpSp>
          <p:nvGrpSpPr>
            <p:cNvPr id="2" name="Group 1">
              <a:extLst>
                <a:ext uri="{FF2B5EF4-FFF2-40B4-BE49-F238E27FC236}">
                  <a16:creationId xmlns:a16="http://schemas.microsoft.com/office/drawing/2014/main" id="{96422742-401B-EA23-ADD0-AFEC1C68854F}"/>
                </a:ext>
              </a:extLst>
            </p:cNvPr>
            <p:cNvGrpSpPr/>
            <p:nvPr/>
          </p:nvGrpSpPr>
          <p:grpSpPr>
            <a:xfrm>
              <a:off x="130644" y="1569867"/>
              <a:ext cx="886436" cy="1553885"/>
              <a:chOff x="3768290" y="409197"/>
              <a:chExt cx="2988110" cy="5238032"/>
            </a:xfrm>
          </p:grpSpPr>
          <p:grpSp>
            <p:nvGrpSpPr>
              <p:cNvPr id="3" name="Group 33">
                <a:extLst>
                  <a:ext uri="{FF2B5EF4-FFF2-40B4-BE49-F238E27FC236}">
                    <a16:creationId xmlns:a16="http://schemas.microsoft.com/office/drawing/2014/main" id="{A056E77A-414F-F8C8-24DB-73F60B9A1A2A}"/>
                  </a:ext>
                </a:extLst>
              </p:cNvPr>
              <p:cNvGrpSpPr/>
              <p:nvPr/>
            </p:nvGrpSpPr>
            <p:grpSpPr>
              <a:xfrm>
                <a:off x="3768290" y="409197"/>
                <a:ext cx="2988110" cy="5238032"/>
                <a:chOff x="1593589" y="398948"/>
                <a:chExt cx="1375870" cy="4260181"/>
              </a:xfrm>
            </p:grpSpPr>
            <p:sp>
              <p:nvSpPr>
                <p:cNvPr id="24" name="Oval 28">
                  <a:extLst>
                    <a:ext uri="{FF2B5EF4-FFF2-40B4-BE49-F238E27FC236}">
                      <a16:creationId xmlns:a16="http://schemas.microsoft.com/office/drawing/2014/main" id="{33E764A2-D84E-38D0-04BF-0D9DD11ACFE9}"/>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9">
                  <a:extLst>
                    <a:ext uri="{FF2B5EF4-FFF2-40B4-BE49-F238E27FC236}">
                      <a16:creationId xmlns:a16="http://schemas.microsoft.com/office/drawing/2014/main" id="{31D66608-D244-F92E-5D67-D691EFD9B3D5}"/>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30">
                  <a:extLst>
                    <a:ext uri="{FF2B5EF4-FFF2-40B4-BE49-F238E27FC236}">
                      <a16:creationId xmlns:a16="http://schemas.microsoft.com/office/drawing/2014/main" id="{DDB8D0F1-D3FB-CD44-BFDF-944239700A58}"/>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31">
                  <a:extLst>
                    <a:ext uri="{FF2B5EF4-FFF2-40B4-BE49-F238E27FC236}">
                      <a16:creationId xmlns:a16="http://schemas.microsoft.com/office/drawing/2014/main" id="{1AC02335-DF5C-22B4-6C0E-9CE870733403}"/>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2">
                  <a:extLst>
                    <a:ext uri="{FF2B5EF4-FFF2-40B4-BE49-F238E27FC236}">
                      <a16:creationId xmlns:a16="http://schemas.microsoft.com/office/drawing/2014/main" id="{A36D5425-706F-6984-8B83-EC86A08AF6AA}"/>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3">
                  <a:extLst>
                    <a:ext uri="{FF2B5EF4-FFF2-40B4-BE49-F238E27FC236}">
                      <a16:creationId xmlns:a16="http://schemas.microsoft.com/office/drawing/2014/main" id="{450831A5-33B2-DD89-FC7D-1D3280DD0BB5}"/>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4">
                  <a:extLst>
                    <a:ext uri="{FF2B5EF4-FFF2-40B4-BE49-F238E27FC236}">
                      <a16:creationId xmlns:a16="http://schemas.microsoft.com/office/drawing/2014/main" id="{264D4BD4-B1AE-AC0D-3C3E-00DF8BEE6416}"/>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5">
                  <a:extLst>
                    <a:ext uri="{FF2B5EF4-FFF2-40B4-BE49-F238E27FC236}">
                      <a16:creationId xmlns:a16="http://schemas.microsoft.com/office/drawing/2014/main" id="{ED2AADC0-9777-A78D-C30D-DAD2299241CB}"/>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Cloud 36">
                  <a:extLst>
                    <a:ext uri="{FF2B5EF4-FFF2-40B4-BE49-F238E27FC236}">
                      <a16:creationId xmlns:a16="http://schemas.microsoft.com/office/drawing/2014/main" id="{63DF7B6C-1FCE-EAC2-8F11-990BBE520409}"/>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Cloud 37">
                  <a:extLst>
                    <a:ext uri="{FF2B5EF4-FFF2-40B4-BE49-F238E27FC236}">
                      <a16:creationId xmlns:a16="http://schemas.microsoft.com/office/drawing/2014/main" id="{C615E9FE-FD17-3278-AB46-94E496F86813}"/>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Oval 38">
                  <a:extLst>
                    <a:ext uri="{FF2B5EF4-FFF2-40B4-BE49-F238E27FC236}">
                      <a16:creationId xmlns:a16="http://schemas.microsoft.com/office/drawing/2014/main" id="{9093395B-DE8E-F9DE-7564-74FC7CE6B2E0}"/>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0" name="Group 23">
                  <a:extLst>
                    <a:ext uri="{FF2B5EF4-FFF2-40B4-BE49-F238E27FC236}">
                      <a16:creationId xmlns:a16="http://schemas.microsoft.com/office/drawing/2014/main" id="{97D418CA-D040-2B22-A698-18078306A267}"/>
                    </a:ext>
                  </a:extLst>
                </p:cNvPr>
                <p:cNvGrpSpPr/>
                <p:nvPr/>
              </p:nvGrpSpPr>
              <p:grpSpPr>
                <a:xfrm>
                  <a:off x="2383609" y="1732280"/>
                  <a:ext cx="585850" cy="1566411"/>
                  <a:chOff x="4699336" y="2759583"/>
                  <a:chExt cx="1168064" cy="2193417"/>
                </a:xfrm>
              </p:grpSpPr>
              <p:sp>
                <p:nvSpPr>
                  <p:cNvPr id="2065" name="Oval 44">
                    <a:extLst>
                      <a:ext uri="{FF2B5EF4-FFF2-40B4-BE49-F238E27FC236}">
                        <a16:creationId xmlns:a16="http://schemas.microsoft.com/office/drawing/2014/main" id="{F8D90AD8-EE59-287F-400A-AFCF531D47B2}"/>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Trapezoid 45">
                    <a:extLst>
                      <a:ext uri="{FF2B5EF4-FFF2-40B4-BE49-F238E27FC236}">
                        <a16:creationId xmlns:a16="http://schemas.microsoft.com/office/drawing/2014/main" id="{67F615B2-60B6-60DA-D4F0-2819FDE82BF2}"/>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Trapezoid 46">
                    <a:extLst>
                      <a:ext uri="{FF2B5EF4-FFF2-40B4-BE49-F238E27FC236}">
                        <a16:creationId xmlns:a16="http://schemas.microsoft.com/office/drawing/2014/main" id="{CDA056F5-C358-3922-3E20-89E0502F9640}"/>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Cloud 37">
                  <a:extLst>
                    <a:ext uri="{FF2B5EF4-FFF2-40B4-BE49-F238E27FC236}">
                      <a16:creationId xmlns:a16="http://schemas.microsoft.com/office/drawing/2014/main" id="{462F800B-C98C-39B8-3566-89CBDF50952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Trapezoid 39">
                  <a:extLst>
                    <a:ext uri="{FF2B5EF4-FFF2-40B4-BE49-F238E27FC236}">
                      <a16:creationId xmlns:a16="http://schemas.microsoft.com/office/drawing/2014/main" id="{706DE413-E094-E2B3-A563-1C0624BDE73B}"/>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Cloud 42">
                  <a:extLst>
                    <a:ext uri="{FF2B5EF4-FFF2-40B4-BE49-F238E27FC236}">
                      <a16:creationId xmlns:a16="http://schemas.microsoft.com/office/drawing/2014/main" id="{B0D8956E-A747-CD89-21A9-0D53E7E5023D}"/>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Oval 43">
                  <a:extLst>
                    <a:ext uri="{FF2B5EF4-FFF2-40B4-BE49-F238E27FC236}">
                      <a16:creationId xmlns:a16="http://schemas.microsoft.com/office/drawing/2014/main" id="{6CA564C2-0E81-FC71-609D-3CCAB154242C}"/>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3">
                <a:extLst>
                  <a:ext uri="{FF2B5EF4-FFF2-40B4-BE49-F238E27FC236}">
                    <a16:creationId xmlns:a16="http://schemas.microsoft.com/office/drawing/2014/main" id="{0C50C996-4ACE-AC38-AC40-A3F757A2013C}"/>
                  </a:ext>
                </a:extLst>
              </p:cNvPr>
              <p:cNvGrpSpPr/>
              <p:nvPr/>
            </p:nvGrpSpPr>
            <p:grpSpPr>
              <a:xfrm rot="5003920">
                <a:off x="4483256" y="3608499"/>
                <a:ext cx="2563144" cy="392277"/>
                <a:chOff x="1600200" y="6781800"/>
                <a:chExt cx="2754086" cy="1143000"/>
              </a:xfrm>
              <a:solidFill>
                <a:schemeClr val="accent2"/>
              </a:solidFill>
            </p:grpSpPr>
            <p:sp>
              <p:nvSpPr>
                <p:cNvPr id="17" name="Chevron 210">
                  <a:extLst>
                    <a:ext uri="{FF2B5EF4-FFF2-40B4-BE49-F238E27FC236}">
                      <a16:creationId xmlns:a16="http://schemas.microsoft.com/office/drawing/2014/main" id="{BA028F76-22E6-E59C-15DC-3FA5479A4C48}"/>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211">
                  <a:extLst>
                    <a:ext uri="{FF2B5EF4-FFF2-40B4-BE49-F238E27FC236}">
                      <a16:creationId xmlns:a16="http://schemas.microsoft.com/office/drawing/2014/main" id="{EF1B1B50-018C-3910-63C4-FD917B9E1C70}"/>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212">
                  <a:extLst>
                    <a:ext uri="{FF2B5EF4-FFF2-40B4-BE49-F238E27FC236}">
                      <a16:creationId xmlns:a16="http://schemas.microsoft.com/office/drawing/2014/main" id="{0A212C2F-52E4-004E-424C-8D6673BDC723}"/>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213">
                  <a:extLst>
                    <a:ext uri="{FF2B5EF4-FFF2-40B4-BE49-F238E27FC236}">
                      <a16:creationId xmlns:a16="http://schemas.microsoft.com/office/drawing/2014/main" id="{03080AE1-4A65-92AF-5B2B-4F974A059A2C}"/>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14">
                  <a:extLst>
                    <a:ext uri="{FF2B5EF4-FFF2-40B4-BE49-F238E27FC236}">
                      <a16:creationId xmlns:a16="http://schemas.microsoft.com/office/drawing/2014/main" id="{89805EBA-EC26-7C86-C888-D84C38C64D88}"/>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5">
                  <a:extLst>
                    <a:ext uri="{FF2B5EF4-FFF2-40B4-BE49-F238E27FC236}">
                      <a16:creationId xmlns:a16="http://schemas.microsoft.com/office/drawing/2014/main" id="{0D4BC4F3-7C3C-DF46-444A-C7A2DB7EEF22}"/>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16">
                  <a:extLst>
                    <a:ext uri="{FF2B5EF4-FFF2-40B4-BE49-F238E27FC236}">
                      <a16:creationId xmlns:a16="http://schemas.microsoft.com/office/drawing/2014/main" id="{ADE8EBC1-6AED-672A-7276-D7E52F43718B}"/>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4">
                <a:extLst>
                  <a:ext uri="{FF2B5EF4-FFF2-40B4-BE49-F238E27FC236}">
                    <a16:creationId xmlns:a16="http://schemas.microsoft.com/office/drawing/2014/main" id="{C9E237A3-DB16-377A-A824-17B3FE3740C0}"/>
                  </a:ext>
                </a:extLst>
              </p:cNvPr>
              <p:cNvGrpSpPr/>
              <p:nvPr/>
            </p:nvGrpSpPr>
            <p:grpSpPr>
              <a:xfrm rot="16596080" flipH="1">
                <a:off x="3306425" y="3608499"/>
                <a:ext cx="2563144" cy="392277"/>
                <a:chOff x="1600200" y="6781800"/>
                <a:chExt cx="2754086" cy="1143000"/>
              </a:xfrm>
              <a:solidFill>
                <a:schemeClr val="accent2"/>
              </a:solidFill>
            </p:grpSpPr>
            <p:sp>
              <p:nvSpPr>
                <p:cNvPr id="10" name="Chevron 203">
                  <a:extLst>
                    <a:ext uri="{FF2B5EF4-FFF2-40B4-BE49-F238E27FC236}">
                      <a16:creationId xmlns:a16="http://schemas.microsoft.com/office/drawing/2014/main" id="{7C684E52-447E-44CC-E646-93C0BAF5DA34}"/>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204">
                  <a:extLst>
                    <a:ext uri="{FF2B5EF4-FFF2-40B4-BE49-F238E27FC236}">
                      <a16:creationId xmlns:a16="http://schemas.microsoft.com/office/drawing/2014/main" id="{A483FA59-FAC0-F88F-51BE-2AA9E8962BB6}"/>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205">
                  <a:extLst>
                    <a:ext uri="{FF2B5EF4-FFF2-40B4-BE49-F238E27FC236}">
                      <a16:creationId xmlns:a16="http://schemas.microsoft.com/office/drawing/2014/main" id="{76F735FA-355C-63AE-5C2A-194103EE904C}"/>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206">
                  <a:extLst>
                    <a:ext uri="{FF2B5EF4-FFF2-40B4-BE49-F238E27FC236}">
                      <a16:creationId xmlns:a16="http://schemas.microsoft.com/office/drawing/2014/main" id="{89BD9A91-69C3-7B7C-3E1F-2D3DEFC59F44}"/>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207">
                  <a:extLst>
                    <a:ext uri="{FF2B5EF4-FFF2-40B4-BE49-F238E27FC236}">
                      <a16:creationId xmlns:a16="http://schemas.microsoft.com/office/drawing/2014/main" id="{672DBD77-861E-531A-2800-192666CECC2E}"/>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208">
                  <a:extLst>
                    <a:ext uri="{FF2B5EF4-FFF2-40B4-BE49-F238E27FC236}">
                      <a16:creationId xmlns:a16="http://schemas.microsoft.com/office/drawing/2014/main" id="{4DB7F948-56FC-0820-7C41-4FDC1E56026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209">
                  <a:extLst>
                    <a:ext uri="{FF2B5EF4-FFF2-40B4-BE49-F238E27FC236}">
                      <a16:creationId xmlns:a16="http://schemas.microsoft.com/office/drawing/2014/main" id="{7922F51D-E924-51AB-C2E2-59C87AD5E045}"/>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7F376CB8-AB53-8FB7-CCBD-DA495EDA0FDF}"/>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461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3" cstate="print"/>
          <a:stretch>
            <a:fillRect/>
          </a:stretch>
        </p:blipFill>
        <p:spPr>
          <a:xfrm>
            <a:off x="3976604" y="770406"/>
            <a:ext cx="4285192" cy="5716933"/>
          </a:xfrm>
          <a:prstGeom prst="rect">
            <a:avLst/>
          </a:prstGeom>
        </p:spPr>
      </p:pic>
      <p:sp>
        <p:nvSpPr>
          <p:cNvPr id="2" name="Rectangle 1"/>
          <p:cNvSpPr/>
          <p:nvPr/>
        </p:nvSpPr>
        <p:spPr>
          <a:xfrm>
            <a:off x="388646" y="487625"/>
            <a:ext cx="3087227" cy="1200329"/>
          </a:xfrm>
          <a:prstGeom prst="rect">
            <a:avLst/>
          </a:prstGeom>
        </p:spPr>
        <p:txBody>
          <a:bodyPr wrap="square">
            <a:spAutoFit/>
          </a:bodyPr>
          <a:lstStyle/>
          <a:p>
            <a:r>
              <a:rPr lang="en-US" dirty="0">
                <a:solidFill>
                  <a:schemeClr val="bg1"/>
                </a:solidFill>
              </a:rPr>
              <a:t>“Those ordained servants of the Lord were as helpless and useless without Him as is a bough severed from the tree. </a:t>
            </a:r>
          </a:p>
        </p:txBody>
      </p:sp>
      <p:sp>
        <p:nvSpPr>
          <p:cNvPr id="4" name="Rectangle 3"/>
          <p:cNvSpPr/>
          <p:nvPr/>
        </p:nvSpPr>
        <p:spPr>
          <a:xfrm>
            <a:off x="308600" y="4394542"/>
            <a:ext cx="4952898" cy="2308324"/>
          </a:xfrm>
          <a:prstGeom prst="rect">
            <a:avLst/>
          </a:prstGeom>
        </p:spPr>
        <p:txBody>
          <a:bodyPr wrap="square">
            <a:spAutoFit/>
          </a:bodyPr>
          <a:lstStyle/>
          <a:p>
            <a:r>
              <a:rPr lang="en-US" dirty="0">
                <a:solidFill>
                  <a:schemeClr val="bg1"/>
                </a:solidFill>
              </a:rPr>
              <a:t>As the branch is made fruitful only by virtue of the nourishing sap it receives from the rooted trunk, and if cut away or broken off withers, dries, and becomes utterly worthless except as fuel for the burning, so those men, though ordained to the Holy Apostleship, would find themselves strong and fruitful in good works, only as they remained in steadfast communion with the Lord. </a:t>
            </a:r>
          </a:p>
        </p:txBody>
      </p:sp>
      <p:sp>
        <p:nvSpPr>
          <p:cNvPr id="6" name="Rectangle 5"/>
          <p:cNvSpPr/>
          <p:nvPr/>
        </p:nvSpPr>
        <p:spPr>
          <a:xfrm>
            <a:off x="7939461" y="4630267"/>
            <a:ext cx="4202273" cy="1477328"/>
          </a:xfrm>
          <a:prstGeom prst="rect">
            <a:avLst/>
          </a:prstGeom>
        </p:spPr>
        <p:txBody>
          <a:bodyPr wrap="square">
            <a:spAutoFit/>
          </a:bodyPr>
          <a:lstStyle/>
          <a:p>
            <a:r>
              <a:rPr lang="en-US" dirty="0">
                <a:solidFill>
                  <a:schemeClr val="bg1"/>
                </a:solidFill>
              </a:rPr>
              <a:t>Without Christ what were they, but unschooled Galileans, some of them fishermen, one a publican, the rest of undistinguished attainments, and all of them weak mortals?”</a:t>
            </a:r>
          </a:p>
        </p:txBody>
      </p:sp>
      <p:pic>
        <p:nvPicPr>
          <p:cNvPr id="1024" name="Picture 10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2023" y="165865"/>
            <a:ext cx="725315" cy="964943"/>
          </a:xfrm>
          <a:prstGeom prst="rect">
            <a:avLst/>
          </a:prstGeom>
        </p:spPr>
      </p:pic>
      <p:sp>
        <p:nvSpPr>
          <p:cNvPr id="1025" name="Rectangle 1024"/>
          <p:cNvSpPr/>
          <p:nvPr/>
        </p:nvSpPr>
        <p:spPr>
          <a:xfrm>
            <a:off x="11685400" y="6413046"/>
            <a:ext cx="442750" cy="369332"/>
          </a:xfrm>
          <a:prstGeom prst="rect">
            <a:avLst/>
          </a:prstGeom>
        </p:spPr>
        <p:txBody>
          <a:bodyPr wrap="none">
            <a:spAutoFit/>
          </a:bodyPr>
          <a:lstStyle/>
          <a:p>
            <a:r>
              <a:rPr lang="en-US" dirty="0">
                <a:solidFill>
                  <a:schemeClr val="bg1"/>
                </a:solidFill>
              </a:rPr>
              <a:t>(2)</a:t>
            </a:r>
            <a:endParaRPr lang="en-US" dirty="0"/>
          </a:p>
        </p:txBody>
      </p:sp>
      <p:grpSp>
        <p:nvGrpSpPr>
          <p:cNvPr id="3" name="Group 2">
            <a:extLst>
              <a:ext uri="{FF2B5EF4-FFF2-40B4-BE49-F238E27FC236}">
                <a16:creationId xmlns:a16="http://schemas.microsoft.com/office/drawing/2014/main" id="{25503631-DE68-5D27-6204-12BCAD896C0C}"/>
              </a:ext>
            </a:extLst>
          </p:cNvPr>
          <p:cNvGrpSpPr/>
          <p:nvPr/>
        </p:nvGrpSpPr>
        <p:grpSpPr>
          <a:xfrm>
            <a:off x="7553764" y="1856701"/>
            <a:ext cx="688979" cy="822851"/>
            <a:chOff x="3898867" y="889703"/>
            <a:chExt cx="1691670" cy="2119865"/>
          </a:xfrm>
        </p:grpSpPr>
        <p:sp>
          <p:nvSpPr>
            <p:cNvPr id="5" name="Rectangle 4">
              <a:extLst>
                <a:ext uri="{FF2B5EF4-FFF2-40B4-BE49-F238E27FC236}">
                  <a16:creationId xmlns:a16="http://schemas.microsoft.com/office/drawing/2014/main" id="{F557A57B-0FBB-DCD1-3BCC-96ADCCF4EF0B}"/>
                </a:ext>
              </a:extLst>
            </p:cNvPr>
            <p:cNvSpPr/>
            <p:nvPr/>
          </p:nvSpPr>
          <p:spPr>
            <a:xfrm>
              <a:off x="3962400" y="914400"/>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D459AAE-C925-1831-0978-ACB5900EDB0A}"/>
                </a:ext>
              </a:extLst>
            </p:cNvPr>
            <p:cNvGrpSpPr/>
            <p:nvPr/>
          </p:nvGrpSpPr>
          <p:grpSpPr>
            <a:xfrm>
              <a:off x="3898867" y="889703"/>
              <a:ext cx="1691670" cy="2119865"/>
              <a:chOff x="3898867" y="889703"/>
              <a:chExt cx="1691670" cy="2119865"/>
            </a:xfrm>
          </p:grpSpPr>
          <p:grpSp>
            <p:nvGrpSpPr>
              <p:cNvPr id="8" name="Group 149">
                <a:extLst>
                  <a:ext uri="{FF2B5EF4-FFF2-40B4-BE49-F238E27FC236}">
                    <a16:creationId xmlns:a16="http://schemas.microsoft.com/office/drawing/2014/main" id="{999C783C-6D8E-1E92-1E87-7FDEC14FAD0D}"/>
                  </a:ext>
                </a:extLst>
              </p:cNvPr>
              <p:cNvGrpSpPr/>
              <p:nvPr/>
            </p:nvGrpSpPr>
            <p:grpSpPr>
              <a:xfrm>
                <a:off x="4111955" y="1083070"/>
                <a:ext cx="1298862" cy="1923423"/>
                <a:chOff x="1937478" y="551678"/>
                <a:chExt cx="2177321" cy="3404614"/>
              </a:xfrm>
            </p:grpSpPr>
            <p:sp>
              <p:nvSpPr>
                <p:cNvPr id="10" name="Trapezoid 9">
                  <a:extLst>
                    <a:ext uri="{FF2B5EF4-FFF2-40B4-BE49-F238E27FC236}">
                      <a16:creationId xmlns:a16="http://schemas.microsoft.com/office/drawing/2014/main" id="{EB2B9617-ECD2-80DA-529E-82878658D384}"/>
                    </a:ext>
                  </a:extLst>
                </p:cNvPr>
                <p:cNvSpPr/>
                <p:nvPr/>
              </p:nvSpPr>
              <p:spPr>
                <a:xfrm rot="20775958">
                  <a:off x="3228136" y="2782753"/>
                  <a:ext cx="769496" cy="993003"/>
                </a:xfrm>
                <a:prstGeom prst="trapezoid">
                  <a:avLst>
                    <a:gd name="adj" fmla="val 12481"/>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A50F056-735E-E853-592B-09F64F1D99EB}"/>
                    </a:ext>
                  </a:extLst>
                </p:cNvPr>
                <p:cNvSpPr/>
                <p:nvPr/>
              </p:nvSpPr>
              <p:spPr>
                <a:xfrm rot="1324899">
                  <a:off x="1994306" y="2655950"/>
                  <a:ext cx="769496" cy="1168579"/>
                </a:xfrm>
                <a:prstGeom prst="trapezoid">
                  <a:avLst>
                    <a:gd name="adj" fmla="val 12481"/>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FCF1664-E97E-1647-9245-B03264155721}"/>
                    </a:ext>
                  </a:extLst>
                </p:cNvPr>
                <p:cNvSpPr/>
                <p:nvPr/>
              </p:nvSpPr>
              <p:spPr>
                <a:xfrm rot="10800000">
                  <a:off x="2480413" y="2356092"/>
                  <a:ext cx="1206861" cy="1600200"/>
                </a:xfrm>
                <a:prstGeom prst="triangle">
                  <a:avLst>
                    <a:gd name="adj" fmla="val 5454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2">
                  <a:extLst>
                    <a:ext uri="{FF2B5EF4-FFF2-40B4-BE49-F238E27FC236}">
                      <a16:creationId xmlns:a16="http://schemas.microsoft.com/office/drawing/2014/main" id="{6143A18B-F30E-C6D7-154A-223F1F039E55}"/>
                    </a:ext>
                  </a:extLst>
                </p:cNvPr>
                <p:cNvGrpSpPr/>
                <p:nvPr/>
              </p:nvGrpSpPr>
              <p:grpSpPr>
                <a:xfrm rot="16993735">
                  <a:off x="2987268" y="3091773"/>
                  <a:ext cx="879223" cy="403485"/>
                  <a:chOff x="6858000" y="4648200"/>
                  <a:chExt cx="2133600" cy="1066800"/>
                </a:xfrm>
              </p:grpSpPr>
              <p:grpSp>
                <p:nvGrpSpPr>
                  <p:cNvPr id="1065" name="Group 105">
                    <a:extLst>
                      <a:ext uri="{FF2B5EF4-FFF2-40B4-BE49-F238E27FC236}">
                        <a16:creationId xmlns:a16="http://schemas.microsoft.com/office/drawing/2014/main" id="{3A0BFDF9-65EC-E1D9-7953-1872BEF97D79}"/>
                      </a:ext>
                    </a:extLst>
                  </p:cNvPr>
                  <p:cNvGrpSpPr/>
                  <p:nvPr/>
                </p:nvGrpSpPr>
                <p:grpSpPr>
                  <a:xfrm>
                    <a:off x="6858000" y="4648200"/>
                    <a:ext cx="1295400" cy="1066800"/>
                    <a:chOff x="5181600" y="4648200"/>
                    <a:chExt cx="1295400" cy="1066800"/>
                  </a:xfrm>
                </p:grpSpPr>
                <p:sp>
                  <p:nvSpPr>
                    <p:cNvPr id="1069" name="Lightning Bolt 1068">
                      <a:extLst>
                        <a:ext uri="{FF2B5EF4-FFF2-40B4-BE49-F238E27FC236}">
                          <a16:creationId xmlns:a16="http://schemas.microsoft.com/office/drawing/2014/main" id="{A31B185C-2A71-63B4-9CB6-DE04D09D07AF}"/>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Lightning Bolt 1069">
                      <a:extLst>
                        <a:ext uri="{FF2B5EF4-FFF2-40B4-BE49-F238E27FC236}">
                          <a16:creationId xmlns:a16="http://schemas.microsoft.com/office/drawing/2014/main" id="{6E8B6625-EBA8-D5E8-170E-697BA9AEC872}"/>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6" name="Group 108">
                    <a:extLst>
                      <a:ext uri="{FF2B5EF4-FFF2-40B4-BE49-F238E27FC236}">
                        <a16:creationId xmlns:a16="http://schemas.microsoft.com/office/drawing/2014/main" id="{F1EB5119-F66B-E063-482A-AEC8F93899ED}"/>
                      </a:ext>
                    </a:extLst>
                  </p:cNvPr>
                  <p:cNvGrpSpPr/>
                  <p:nvPr/>
                </p:nvGrpSpPr>
                <p:grpSpPr>
                  <a:xfrm>
                    <a:off x="7696200" y="4648200"/>
                    <a:ext cx="1295400" cy="1066800"/>
                    <a:chOff x="5181600" y="4648200"/>
                    <a:chExt cx="1295400" cy="1066800"/>
                  </a:xfrm>
                </p:grpSpPr>
                <p:sp>
                  <p:nvSpPr>
                    <p:cNvPr id="1067" name="Lightning Bolt 1066">
                      <a:extLst>
                        <a:ext uri="{FF2B5EF4-FFF2-40B4-BE49-F238E27FC236}">
                          <a16:creationId xmlns:a16="http://schemas.microsoft.com/office/drawing/2014/main" id="{6DAA2E77-5FE8-4041-4159-54D7E91C5E8C}"/>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Lightning Bolt 1067">
                      <a:extLst>
                        <a:ext uri="{FF2B5EF4-FFF2-40B4-BE49-F238E27FC236}">
                          <a16:creationId xmlns:a16="http://schemas.microsoft.com/office/drawing/2014/main" id="{315EE4E8-4514-8572-C5CA-2C34F9ED1B2E}"/>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5">
                  <a:extLst>
                    <a:ext uri="{FF2B5EF4-FFF2-40B4-BE49-F238E27FC236}">
                      <a16:creationId xmlns:a16="http://schemas.microsoft.com/office/drawing/2014/main" id="{A15B38FF-1A8D-3FB1-B6AA-B2DB295A2A7C}"/>
                    </a:ext>
                  </a:extLst>
                </p:cNvPr>
                <p:cNvGrpSpPr/>
                <p:nvPr/>
              </p:nvGrpSpPr>
              <p:grpSpPr>
                <a:xfrm rot="4606265" flipH="1">
                  <a:off x="2219580" y="3167974"/>
                  <a:ext cx="879223" cy="403485"/>
                  <a:chOff x="6858000" y="4648200"/>
                  <a:chExt cx="2133600" cy="1066800"/>
                </a:xfrm>
              </p:grpSpPr>
              <p:grpSp>
                <p:nvGrpSpPr>
                  <p:cNvPr id="1059" name="Group 105">
                    <a:extLst>
                      <a:ext uri="{FF2B5EF4-FFF2-40B4-BE49-F238E27FC236}">
                        <a16:creationId xmlns:a16="http://schemas.microsoft.com/office/drawing/2014/main" id="{3FB3A090-183C-055B-E74F-C286889C71A2}"/>
                      </a:ext>
                    </a:extLst>
                  </p:cNvPr>
                  <p:cNvGrpSpPr/>
                  <p:nvPr/>
                </p:nvGrpSpPr>
                <p:grpSpPr>
                  <a:xfrm>
                    <a:off x="6858000" y="4648200"/>
                    <a:ext cx="1295400" cy="1066800"/>
                    <a:chOff x="5181600" y="4648200"/>
                    <a:chExt cx="1295400" cy="1066800"/>
                  </a:xfrm>
                </p:grpSpPr>
                <p:sp>
                  <p:nvSpPr>
                    <p:cNvPr id="1063" name="Lightning Bolt 1062">
                      <a:extLst>
                        <a:ext uri="{FF2B5EF4-FFF2-40B4-BE49-F238E27FC236}">
                          <a16:creationId xmlns:a16="http://schemas.microsoft.com/office/drawing/2014/main" id="{522696B7-9F34-503C-25E4-C4F258D12BFF}"/>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Lightning Bolt 1063">
                      <a:extLst>
                        <a:ext uri="{FF2B5EF4-FFF2-40B4-BE49-F238E27FC236}">
                          <a16:creationId xmlns:a16="http://schemas.microsoft.com/office/drawing/2014/main" id="{178B0792-9002-E4E9-47C1-FF3794BF6058}"/>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0" name="Group 1059">
                    <a:extLst>
                      <a:ext uri="{FF2B5EF4-FFF2-40B4-BE49-F238E27FC236}">
                        <a16:creationId xmlns:a16="http://schemas.microsoft.com/office/drawing/2014/main" id="{039656F7-75A1-4D1E-603D-0B40B4883EA4}"/>
                      </a:ext>
                    </a:extLst>
                  </p:cNvPr>
                  <p:cNvGrpSpPr/>
                  <p:nvPr/>
                </p:nvGrpSpPr>
                <p:grpSpPr>
                  <a:xfrm>
                    <a:off x="7696200" y="4648200"/>
                    <a:ext cx="1295400" cy="1066800"/>
                    <a:chOff x="5181600" y="4648200"/>
                    <a:chExt cx="1295400" cy="1066800"/>
                  </a:xfrm>
                </p:grpSpPr>
                <p:sp>
                  <p:nvSpPr>
                    <p:cNvPr id="1061" name="Lightning Bolt 1060">
                      <a:extLst>
                        <a:ext uri="{FF2B5EF4-FFF2-40B4-BE49-F238E27FC236}">
                          <a16:creationId xmlns:a16="http://schemas.microsoft.com/office/drawing/2014/main" id="{88EBE07E-2996-B136-3973-CBA54D63E120}"/>
                        </a:ext>
                      </a:extLst>
                    </p:cNvPr>
                    <p:cNvSpPr/>
                    <p:nvPr/>
                  </p:nvSpPr>
                  <p:spPr>
                    <a:xfrm>
                      <a:off x="54102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Lightning Bolt 1061">
                      <a:extLst>
                        <a:ext uri="{FF2B5EF4-FFF2-40B4-BE49-F238E27FC236}">
                          <a16:creationId xmlns:a16="http://schemas.microsoft.com/office/drawing/2014/main" id="{57A776B7-63DD-7D7B-9AA1-D0CF3516D89F}"/>
                        </a:ext>
                      </a:extLst>
                    </p:cNvPr>
                    <p:cNvSpPr/>
                    <p:nvPr/>
                  </p:nvSpPr>
                  <p:spPr>
                    <a:xfrm flipH="1">
                      <a:off x="5181600" y="4648200"/>
                      <a:ext cx="1066800" cy="1066800"/>
                    </a:xfrm>
                    <a:prstGeom prst="lightningBol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97">
                  <a:extLst>
                    <a:ext uri="{FF2B5EF4-FFF2-40B4-BE49-F238E27FC236}">
                      <a16:creationId xmlns:a16="http://schemas.microsoft.com/office/drawing/2014/main" id="{3D15129B-2104-60BD-0E47-5D66F1DEF228}"/>
                    </a:ext>
                  </a:extLst>
                </p:cNvPr>
                <p:cNvGrpSpPr/>
                <p:nvPr/>
              </p:nvGrpSpPr>
              <p:grpSpPr>
                <a:xfrm>
                  <a:off x="1937478" y="551678"/>
                  <a:ext cx="2177321" cy="2937283"/>
                  <a:chOff x="2147482" y="762000"/>
                  <a:chExt cx="1748368" cy="2503339"/>
                </a:xfrm>
              </p:grpSpPr>
              <p:grpSp>
                <p:nvGrpSpPr>
                  <p:cNvPr id="16" name="Group 19">
                    <a:extLst>
                      <a:ext uri="{FF2B5EF4-FFF2-40B4-BE49-F238E27FC236}">
                        <a16:creationId xmlns:a16="http://schemas.microsoft.com/office/drawing/2014/main" id="{8D61DC64-350A-DE21-E185-BBA9FBDE55FD}"/>
                      </a:ext>
                    </a:extLst>
                  </p:cNvPr>
                  <p:cNvGrpSpPr/>
                  <p:nvPr/>
                </p:nvGrpSpPr>
                <p:grpSpPr>
                  <a:xfrm rot="5014661">
                    <a:off x="2745812" y="1606459"/>
                    <a:ext cx="1647298" cy="652779"/>
                    <a:chOff x="4850118" y="788842"/>
                    <a:chExt cx="2160282" cy="1573358"/>
                  </a:xfrm>
                </p:grpSpPr>
                <p:grpSp>
                  <p:nvGrpSpPr>
                    <p:cNvPr id="435" name="Group 10">
                      <a:extLst>
                        <a:ext uri="{FF2B5EF4-FFF2-40B4-BE49-F238E27FC236}">
                          <a16:creationId xmlns:a16="http://schemas.microsoft.com/office/drawing/2014/main" id="{BE840B7D-C5F7-D6E2-81FA-317E123B19CE}"/>
                        </a:ext>
                      </a:extLst>
                    </p:cNvPr>
                    <p:cNvGrpSpPr/>
                    <p:nvPr/>
                  </p:nvGrpSpPr>
                  <p:grpSpPr>
                    <a:xfrm rot="10800000">
                      <a:off x="5181600" y="1371600"/>
                      <a:ext cx="1295400" cy="990600"/>
                      <a:chOff x="4850118" y="788842"/>
                      <a:chExt cx="2160282" cy="1497158"/>
                    </a:xfrm>
                  </p:grpSpPr>
                  <p:sp>
                    <p:nvSpPr>
                      <p:cNvPr id="444" name="Moon 29">
                        <a:extLst>
                          <a:ext uri="{FF2B5EF4-FFF2-40B4-BE49-F238E27FC236}">
                            <a16:creationId xmlns:a16="http://schemas.microsoft.com/office/drawing/2014/main" id="{AED16479-1708-7E55-EDB8-85E6133A45DD}"/>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30">
                        <a:extLst>
                          <a:ext uri="{FF2B5EF4-FFF2-40B4-BE49-F238E27FC236}">
                            <a16:creationId xmlns:a16="http://schemas.microsoft.com/office/drawing/2014/main" id="{3B300398-16ED-08A7-8C19-03D46988EC90}"/>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Moon 31">
                        <a:extLst>
                          <a:ext uri="{FF2B5EF4-FFF2-40B4-BE49-F238E27FC236}">
                            <a16:creationId xmlns:a16="http://schemas.microsoft.com/office/drawing/2014/main" id="{3C8AB894-0526-2CC3-D38F-BFF1D6323EC7}"/>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Moon 32">
                        <a:extLst>
                          <a:ext uri="{FF2B5EF4-FFF2-40B4-BE49-F238E27FC236}">
                            <a16:creationId xmlns:a16="http://schemas.microsoft.com/office/drawing/2014/main" id="{EA176D07-4034-04F0-9167-A2D33898A0C1}"/>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Moon 33">
                        <a:extLst>
                          <a:ext uri="{FF2B5EF4-FFF2-40B4-BE49-F238E27FC236}">
                            <a16:creationId xmlns:a16="http://schemas.microsoft.com/office/drawing/2014/main" id="{A2F9E420-982C-6953-5CCC-4E9D08CC9638}"/>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Moon 34">
                        <a:extLst>
                          <a:ext uri="{FF2B5EF4-FFF2-40B4-BE49-F238E27FC236}">
                            <a16:creationId xmlns:a16="http://schemas.microsoft.com/office/drawing/2014/main" id="{D3771FC5-F86C-AE14-234E-F1B4A670733E}"/>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35">
                        <a:extLst>
                          <a:ext uri="{FF2B5EF4-FFF2-40B4-BE49-F238E27FC236}">
                            <a16:creationId xmlns:a16="http://schemas.microsoft.com/office/drawing/2014/main" id="{2F25ABAA-BD3A-EF42-1109-E2D2D5E8EDBF}"/>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9">
                      <a:extLst>
                        <a:ext uri="{FF2B5EF4-FFF2-40B4-BE49-F238E27FC236}">
                          <a16:creationId xmlns:a16="http://schemas.microsoft.com/office/drawing/2014/main" id="{B3F6C816-CEAA-93C6-1984-D36307E73532}"/>
                        </a:ext>
                      </a:extLst>
                    </p:cNvPr>
                    <p:cNvGrpSpPr/>
                    <p:nvPr/>
                  </p:nvGrpSpPr>
                  <p:grpSpPr>
                    <a:xfrm>
                      <a:off x="4850118" y="788842"/>
                      <a:ext cx="2160282" cy="1497158"/>
                      <a:chOff x="4850118" y="788842"/>
                      <a:chExt cx="2160282" cy="1497158"/>
                    </a:xfrm>
                  </p:grpSpPr>
                  <p:sp>
                    <p:nvSpPr>
                      <p:cNvPr id="437" name="Moon 22">
                        <a:extLst>
                          <a:ext uri="{FF2B5EF4-FFF2-40B4-BE49-F238E27FC236}">
                            <a16:creationId xmlns:a16="http://schemas.microsoft.com/office/drawing/2014/main" id="{F1CC1CB2-74F5-D55C-72DC-4DC5C77E4544}"/>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Moon 2">
                        <a:extLst>
                          <a:ext uri="{FF2B5EF4-FFF2-40B4-BE49-F238E27FC236}">
                            <a16:creationId xmlns:a16="http://schemas.microsoft.com/office/drawing/2014/main" id="{6C54FEAC-DFDE-DC40-68CF-93CFDC81FE84}"/>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Moon 3">
                        <a:extLst>
                          <a:ext uri="{FF2B5EF4-FFF2-40B4-BE49-F238E27FC236}">
                            <a16:creationId xmlns:a16="http://schemas.microsoft.com/office/drawing/2014/main" id="{307EC6FA-CACA-864E-C91E-8B5EC4FCC155}"/>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
                        <a:extLst>
                          <a:ext uri="{FF2B5EF4-FFF2-40B4-BE49-F238E27FC236}">
                            <a16:creationId xmlns:a16="http://schemas.microsoft.com/office/drawing/2014/main" id="{B72C75A1-0CA3-F53B-BB49-80EF527BF548}"/>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Moon 5">
                        <a:extLst>
                          <a:ext uri="{FF2B5EF4-FFF2-40B4-BE49-F238E27FC236}">
                            <a16:creationId xmlns:a16="http://schemas.microsoft.com/office/drawing/2014/main" id="{D52F9918-3C36-29A3-0A26-049CCB57E975}"/>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6">
                        <a:extLst>
                          <a:ext uri="{FF2B5EF4-FFF2-40B4-BE49-F238E27FC236}">
                            <a16:creationId xmlns:a16="http://schemas.microsoft.com/office/drawing/2014/main" id="{04C4E4E8-7A9E-235C-00DE-55F71EE6B723}"/>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8">
                        <a:extLst>
                          <a:ext uri="{FF2B5EF4-FFF2-40B4-BE49-F238E27FC236}">
                            <a16:creationId xmlns:a16="http://schemas.microsoft.com/office/drawing/2014/main" id="{03E3EB21-2439-BC2E-665E-57726B9A75B9}"/>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 name="Oval 16">
                    <a:extLst>
                      <a:ext uri="{FF2B5EF4-FFF2-40B4-BE49-F238E27FC236}">
                        <a16:creationId xmlns:a16="http://schemas.microsoft.com/office/drawing/2014/main" id="{9F096A25-0947-63F6-9E03-51859D5E15CF}"/>
                      </a:ext>
                    </a:extLst>
                  </p:cNvPr>
                  <p:cNvSpPr/>
                  <p:nvPr/>
                </p:nvSpPr>
                <p:spPr>
                  <a:xfrm>
                    <a:off x="2514600" y="914400"/>
                    <a:ext cx="11430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8">
                    <a:extLst>
                      <a:ext uri="{FF2B5EF4-FFF2-40B4-BE49-F238E27FC236}">
                        <a16:creationId xmlns:a16="http://schemas.microsoft.com/office/drawing/2014/main" id="{EDA892E0-B709-7125-0184-B25A92FBE3EA}"/>
                      </a:ext>
                    </a:extLst>
                  </p:cNvPr>
                  <p:cNvGrpSpPr/>
                  <p:nvPr/>
                </p:nvGrpSpPr>
                <p:grpSpPr>
                  <a:xfrm>
                    <a:off x="2438400" y="762000"/>
                    <a:ext cx="1219200" cy="887957"/>
                    <a:chOff x="4850118" y="788842"/>
                    <a:chExt cx="2160282" cy="1573358"/>
                  </a:xfrm>
                </p:grpSpPr>
                <p:grpSp>
                  <p:nvGrpSpPr>
                    <p:cNvPr id="1046" name="Group 10">
                      <a:extLst>
                        <a:ext uri="{FF2B5EF4-FFF2-40B4-BE49-F238E27FC236}">
                          <a16:creationId xmlns:a16="http://schemas.microsoft.com/office/drawing/2014/main" id="{824D0384-9CF8-DFD5-5443-C3CA1925C659}"/>
                        </a:ext>
                      </a:extLst>
                    </p:cNvPr>
                    <p:cNvGrpSpPr/>
                    <p:nvPr/>
                  </p:nvGrpSpPr>
                  <p:grpSpPr>
                    <a:xfrm rot="10800000">
                      <a:off x="5181600" y="1371600"/>
                      <a:ext cx="1295400" cy="990600"/>
                      <a:chOff x="4850118" y="788842"/>
                      <a:chExt cx="2160282" cy="1497158"/>
                    </a:xfrm>
                  </p:grpSpPr>
                  <p:sp>
                    <p:nvSpPr>
                      <p:cNvPr id="1055" name="Moon 11">
                        <a:extLst>
                          <a:ext uri="{FF2B5EF4-FFF2-40B4-BE49-F238E27FC236}">
                            <a16:creationId xmlns:a16="http://schemas.microsoft.com/office/drawing/2014/main" id="{B7999742-DE5A-556F-096F-1AD5C0A83BD0}"/>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12">
                        <a:extLst>
                          <a:ext uri="{FF2B5EF4-FFF2-40B4-BE49-F238E27FC236}">
                            <a16:creationId xmlns:a16="http://schemas.microsoft.com/office/drawing/2014/main" id="{0321FECF-4FCE-122E-B947-792130F00584}"/>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Moon 13">
                        <a:extLst>
                          <a:ext uri="{FF2B5EF4-FFF2-40B4-BE49-F238E27FC236}">
                            <a16:creationId xmlns:a16="http://schemas.microsoft.com/office/drawing/2014/main" id="{520A8D79-A539-DBC4-C017-3D9E80D281B0}"/>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Moon 14">
                        <a:extLst>
                          <a:ext uri="{FF2B5EF4-FFF2-40B4-BE49-F238E27FC236}">
                            <a16:creationId xmlns:a16="http://schemas.microsoft.com/office/drawing/2014/main" id="{AC11E30B-AB10-4D2A-A8BF-1CFCE5435B4D}"/>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Moon 15">
                        <a:extLst>
                          <a:ext uri="{FF2B5EF4-FFF2-40B4-BE49-F238E27FC236}">
                            <a16:creationId xmlns:a16="http://schemas.microsoft.com/office/drawing/2014/main" id="{DD62EB58-5C01-BB48-4E11-DA2160BC2C77}"/>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16">
                        <a:extLst>
                          <a:ext uri="{FF2B5EF4-FFF2-40B4-BE49-F238E27FC236}">
                            <a16:creationId xmlns:a16="http://schemas.microsoft.com/office/drawing/2014/main" id="{3807AD98-C2A2-036B-174B-C2CB0DC2A994}"/>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17">
                        <a:extLst>
                          <a:ext uri="{FF2B5EF4-FFF2-40B4-BE49-F238E27FC236}">
                            <a16:creationId xmlns:a16="http://schemas.microsoft.com/office/drawing/2014/main" id="{5701393C-153C-AA3A-1CB6-0AFCAF6A785E}"/>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9">
                      <a:extLst>
                        <a:ext uri="{FF2B5EF4-FFF2-40B4-BE49-F238E27FC236}">
                          <a16:creationId xmlns:a16="http://schemas.microsoft.com/office/drawing/2014/main" id="{36ACA91D-A9C8-E393-B016-5EB1E244C04E}"/>
                        </a:ext>
                      </a:extLst>
                    </p:cNvPr>
                    <p:cNvGrpSpPr/>
                    <p:nvPr/>
                  </p:nvGrpSpPr>
                  <p:grpSpPr>
                    <a:xfrm>
                      <a:off x="4850118" y="788842"/>
                      <a:ext cx="2160282" cy="1497158"/>
                      <a:chOff x="4850118" y="788842"/>
                      <a:chExt cx="2160282" cy="1497158"/>
                    </a:xfrm>
                  </p:grpSpPr>
                  <p:sp>
                    <p:nvSpPr>
                      <p:cNvPr id="1048" name="Moon 1047">
                        <a:extLst>
                          <a:ext uri="{FF2B5EF4-FFF2-40B4-BE49-F238E27FC236}">
                            <a16:creationId xmlns:a16="http://schemas.microsoft.com/office/drawing/2014/main" id="{940CCF07-C0F0-97F7-7A00-2D09AF4C4C47}"/>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Moon 2">
                        <a:extLst>
                          <a:ext uri="{FF2B5EF4-FFF2-40B4-BE49-F238E27FC236}">
                            <a16:creationId xmlns:a16="http://schemas.microsoft.com/office/drawing/2014/main" id="{1DAADAC9-EF30-E514-8FC9-E3D016D01363}"/>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Moon 3">
                        <a:extLst>
                          <a:ext uri="{FF2B5EF4-FFF2-40B4-BE49-F238E27FC236}">
                            <a16:creationId xmlns:a16="http://schemas.microsoft.com/office/drawing/2014/main" id="{B68F6F7C-30DE-D6EE-EEE8-F128CE8EBCBB}"/>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Moon 4">
                        <a:extLst>
                          <a:ext uri="{FF2B5EF4-FFF2-40B4-BE49-F238E27FC236}">
                            <a16:creationId xmlns:a16="http://schemas.microsoft.com/office/drawing/2014/main" id="{56A199B8-F118-D36D-9B50-A2C1B668A7FE}"/>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Moon 5">
                        <a:extLst>
                          <a:ext uri="{FF2B5EF4-FFF2-40B4-BE49-F238E27FC236}">
                            <a16:creationId xmlns:a16="http://schemas.microsoft.com/office/drawing/2014/main" id="{E6D93A3C-DDEC-02C8-F1A7-49A85940F8F5}"/>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Moon 6">
                        <a:extLst>
                          <a:ext uri="{FF2B5EF4-FFF2-40B4-BE49-F238E27FC236}">
                            <a16:creationId xmlns:a16="http://schemas.microsoft.com/office/drawing/2014/main" id="{7D995AFF-ADB5-A9CC-DAA5-31CA46A7AC57}"/>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8">
                        <a:extLst>
                          <a:ext uri="{FF2B5EF4-FFF2-40B4-BE49-F238E27FC236}">
                            <a16:creationId xmlns:a16="http://schemas.microsoft.com/office/drawing/2014/main" id="{4358B406-B2F4-85F5-A47A-A24B0938E129}"/>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53">
                    <a:extLst>
                      <a:ext uri="{FF2B5EF4-FFF2-40B4-BE49-F238E27FC236}">
                        <a16:creationId xmlns:a16="http://schemas.microsoft.com/office/drawing/2014/main" id="{7852A55D-1894-403B-9B97-23256743978F}"/>
                      </a:ext>
                    </a:extLst>
                  </p:cNvPr>
                  <p:cNvGrpSpPr/>
                  <p:nvPr/>
                </p:nvGrpSpPr>
                <p:grpSpPr>
                  <a:xfrm rot="16585339" flipH="1">
                    <a:off x="1650223" y="1671600"/>
                    <a:ext cx="1647298" cy="652779"/>
                    <a:chOff x="4850118" y="788842"/>
                    <a:chExt cx="2160282" cy="1573358"/>
                  </a:xfrm>
                </p:grpSpPr>
                <p:grpSp>
                  <p:nvGrpSpPr>
                    <p:cNvPr id="1030" name="Group 10">
                      <a:extLst>
                        <a:ext uri="{FF2B5EF4-FFF2-40B4-BE49-F238E27FC236}">
                          <a16:creationId xmlns:a16="http://schemas.microsoft.com/office/drawing/2014/main" id="{60708336-CF11-BD33-456C-CB8041F362F6}"/>
                        </a:ext>
                      </a:extLst>
                    </p:cNvPr>
                    <p:cNvGrpSpPr/>
                    <p:nvPr/>
                  </p:nvGrpSpPr>
                  <p:grpSpPr>
                    <a:xfrm rot="10800000">
                      <a:off x="5181600" y="1371600"/>
                      <a:ext cx="1295400" cy="990600"/>
                      <a:chOff x="4850118" y="788842"/>
                      <a:chExt cx="2160282" cy="1497158"/>
                    </a:xfrm>
                  </p:grpSpPr>
                  <p:sp>
                    <p:nvSpPr>
                      <p:cNvPr id="1039" name="Moon 1038">
                        <a:extLst>
                          <a:ext uri="{FF2B5EF4-FFF2-40B4-BE49-F238E27FC236}">
                            <a16:creationId xmlns:a16="http://schemas.microsoft.com/office/drawing/2014/main" id="{283F9253-4903-E995-51FE-1D26FE406299}"/>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Moon 1039">
                        <a:extLst>
                          <a:ext uri="{FF2B5EF4-FFF2-40B4-BE49-F238E27FC236}">
                            <a16:creationId xmlns:a16="http://schemas.microsoft.com/office/drawing/2014/main" id="{38BDCDB1-89CB-00C6-C588-EA4C63E6B768}"/>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Moon 1040">
                        <a:extLst>
                          <a:ext uri="{FF2B5EF4-FFF2-40B4-BE49-F238E27FC236}">
                            <a16:creationId xmlns:a16="http://schemas.microsoft.com/office/drawing/2014/main" id="{3390A6D9-C4A0-7886-D408-0B4D0EDDAB0F}"/>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Moon 1041">
                        <a:extLst>
                          <a:ext uri="{FF2B5EF4-FFF2-40B4-BE49-F238E27FC236}">
                            <a16:creationId xmlns:a16="http://schemas.microsoft.com/office/drawing/2014/main" id="{6D41F178-81CB-FACC-2A74-DDD0C7300985}"/>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Moon 1042">
                        <a:extLst>
                          <a:ext uri="{FF2B5EF4-FFF2-40B4-BE49-F238E27FC236}">
                            <a16:creationId xmlns:a16="http://schemas.microsoft.com/office/drawing/2014/main" id="{D3517A43-9BE3-2298-255D-D576C0127790}"/>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Moon 1043">
                        <a:extLst>
                          <a:ext uri="{FF2B5EF4-FFF2-40B4-BE49-F238E27FC236}">
                            <a16:creationId xmlns:a16="http://schemas.microsoft.com/office/drawing/2014/main" id="{3FDC71F0-0900-A80C-5A9F-1E31034E3624}"/>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33CD005D-64B3-8AEA-F8EE-7D13BE213619}"/>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1" name="Group 9">
                      <a:extLst>
                        <a:ext uri="{FF2B5EF4-FFF2-40B4-BE49-F238E27FC236}">
                          <a16:creationId xmlns:a16="http://schemas.microsoft.com/office/drawing/2014/main" id="{4AC5E525-A379-1853-5CAD-3DC7BB407FE7}"/>
                        </a:ext>
                      </a:extLst>
                    </p:cNvPr>
                    <p:cNvGrpSpPr/>
                    <p:nvPr/>
                  </p:nvGrpSpPr>
                  <p:grpSpPr>
                    <a:xfrm>
                      <a:off x="4850118" y="788842"/>
                      <a:ext cx="2160282" cy="1497158"/>
                      <a:chOff x="4850118" y="788842"/>
                      <a:chExt cx="2160282" cy="1497158"/>
                    </a:xfrm>
                  </p:grpSpPr>
                  <p:sp>
                    <p:nvSpPr>
                      <p:cNvPr id="1032" name="Moon 1031">
                        <a:extLst>
                          <a:ext uri="{FF2B5EF4-FFF2-40B4-BE49-F238E27FC236}">
                            <a16:creationId xmlns:a16="http://schemas.microsoft.com/office/drawing/2014/main" id="{CC4B4176-E451-CC10-A968-A358AA6284C7}"/>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Moon 2">
                        <a:extLst>
                          <a:ext uri="{FF2B5EF4-FFF2-40B4-BE49-F238E27FC236}">
                            <a16:creationId xmlns:a16="http://schemas.microsoft.com/office/drawing/2014/main" id="{29F6824E-138C-A27E-4F50-382CC67C6B98}"/>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Moon 3">
                        <a:extLst>
                          <a:ext uri="{FF2B5EF4-FFF2-40B4-BE49-F238E27FC236}">
                            <a16:creationId xmlns:a16="http://schemas.microsoft.com/office/drawing/2014/main" id="{7B66CD3E-D758-3966-944B-AC8C83697B93}"/>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Moon 4">
                        <a:extLst>
                          <a:ext uri="{FF2B5EF4-FFF2-40B4-BE49-F238E27FC236}">
                            <a16:creationId xmlns:a16="http://schemas.microsoft.com/office/drawing/2014/main" id="{E2DE5DF0-02A0-4D5A-AEB8-096BE03501F0}"/>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Moon 5">
                        <a:extLst>
                          <a:ext uri="{FF2B5EF4-FFF2-40B4-BE49-F238E27FC236}">
                            <a16:creationId xmlns:a16="http://schemas.microsoft.com/office/drawing/2014/main" id="{C282C87E-98D5-71B8-96F7-78B76E0AB3E6}"/>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Moon 6">
                        <a:extLst>
                          <a:ext uri="{FF2B5EF4-FFF2-40B4-BE49-F238E27FC236}">
                            <a16:creationId xmlns:a16="http://schemas.microsoft.com/office/drawing/2014/main" id="{BF1BF015-B4A6-3DB7-D4A4-8539B4C78EAE}"/>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Oval 8">
                        <a:extLst>
                          <a:ext uri="{FF2B5EF4-FFF2-40B4-BE49-F238E27FC236}">
                            <a16:creationId xmlns:a16="http://schemas.microsoft.com/office/drawing/2014/main" id="{8BBDF357-4F97-2D07-520B-8E62DBECEAB6}"/>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70">
                    <a:extLst>
                      <a:ext uri="{FF2B5EF4-FFF2-40B4-BE49-F238E27FC236}">
                        <a16:creationId xmlns:a16="http://schemas.microsoft.com/office/drawing/2014/main" id="{8B65A5C0-3B13-2E95-566B-363BEC418C0C}"/>
                      </a:ext>
                    </a:extLst>
                  </p:cNvPr>
                  <p:cNvGrpSpPr/>
                  <p:nvPr/>
                </p:nvGrpSpPr>
                <p:grpSpPr>
                  <a:xfrm>
                    <a:off x="2743200" y="2133600"/>
                    <a:ext cx="762000" cy="1131739"/>
                    <a:chOff x="4850118" y="864958"/>
                    <a:chExt cx="2160282" cy="1497242"/>
                  </a:xfrm>
                </p:grpSpPr>
                <p:grpSp>
                  <p:nvGrpSpPr>
                    <p:cNvPr id="24" name="Group 10">
                      <a:extLst>
                        <a:ext uri="{FF2B5EF4-FFF2-40B4-BE49-F238E27FC236}">
                          <a16:creationId xmlns:a16="http://schemas.microsoft.com/office/drawing/2014/main" id="{B3368050-A5B5-1A42-00BA-65C7971E3DA0}"/>
                        </a:ext>
                      </a:extLst>
                    </p:cNvPr>
                    <p:cNvGrpSpPr/>
                    <p:nvPr/>
                  </p:nvGrpSpPr>
                  <p:grpSpPr>
                    <a:xfrm rot="10800000">
                      <a:off x="5181600" y="1371600"/>
                      <a:ext cx="1295400" cy="990600"/>
                      <a:chOff x="4850118" y="788842"/>
                      <a:chExt cx="2160282" cy="1497158"/>
                    </a:xfrm>
                  </p:grpSpPr>
                  <p:sp>
                    <p:nvSpPr>
                      <p:cNvPr id="64" name="Moon 63">
                        <a:extLst>
                          <a:ext uri="{FF2B5EF4-FFF2-40B4-BE49-F238E27FC236}">
                            <a16:creationId xmlns:a16="http://schemas.microsoft.com/office/drawing/2014/main" id="{28D8EC98-1EAB-A723-11A3-08514A629EDF}"/>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a:extLst>
                          <a:ext uri="{FF2B5EF4-FFF2-40B4-BE49-F238E27FC236}">
                            <a16:creationId xmlns:a16="http://schemas.microsoft.com/office/drawing/2014/main" id="{C70D5838-F3F8-4F24-5CF6-B31A1603E5EB}"/>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5388160A-5233-D0BD-E8A2-E2095CFF222A}"/>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ED59CEAD-7F75-1821-0D7B-688C9CBD991D}"/>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Moon 1026">
                        <a:extLst>
                          <a:ext uri="{FF2B5EF4-FFF2-40B4-BE49-F238E27FC236}">
                            <a16:creationId xmlns:a16="http://schemas.microsoft.com/office/drawing/2014/main" id="{2A559538-7812-AFE7-ACCA-CC3C17A6083E}"/>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Moon 1027">
                        <a:extLst>
                          <a:ext uri="{FF2B5EF4-FFF2-40B4-BE49-F238E27FC236}">
                            <a16:creationId xmlns:a16="http://schemas.microsoft.com/office/drawing/2014/main" id="{BACD1202-5033-EE80-A334-A8F8EDC2A39A}"/>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713DCDA9-467A-38BB-C79C-25CA19C9F0D1}"/>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9">
                      <a:extLst>
                        <a:ext uri="{FF2B5EF4-FFF2-40B4-BE49-F238E27FC236}">
                          <a16:creationId xmlns:a16="http://schemas.microsoft.com/office/drawing/2014/main" id="{629923CF-82EE-B232-9C64-1FFF3380D816}"/>
                        </a:ext>
                      </a:extLst>
                    </p:cNvPr>
                    <p:cNvGrpSpPr/>
                    <p:nvPr/>
                  </p:nvGrpSpPr>
                  <p:grpSpPr>
                    <a:xfrm>
                      <a:off x="4850118" y="864958"/>
                      <a:ext cx="2160282" cy="1421042"/>
                      <a:chOff x="4850118" y="864958"/>
                      <a:chExt cx="2160282" cy="1421042"/>
                    </a:xfrm>
                  </p:grpSpPr>
                  <p:sp>
                    <p:nvSpPr>
                      <p:cNvPr id="26" name="Moon 25">
                        <a:extLst>
                          <a:ext uri="{FF2B5EF4-FFF2-40B4-BE49-F238E27FC236}">
                            <a16:creationId xmlns:a16="http://schemas.microsoft.com/office/drawing/2014/main" id="{F7B25AE0-420F-D774-7EC2-7474D282A959}"/>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
                        <a:extLst>
                          <a:ext uri="{FF2B5EF4-FFF2-40B4-BE49-F238E27FC236}">
                            <a16:creationId xmlns:a16="http://schemas.microsoft.com/office/drawing/2014/main" id="{946B34B2-D1EC-AEEA-B3F3-2E2D6133BA58}"/>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3">
                        <a:extLst>
                          <a:ext uri="{FF2B5EF4-FFF2-40B4-BE49-F238E27FC236}">
                            <a16:creationId xmlns:a16="http://schemas.microsoft.com/office/drawing/2014/main" id="{0398D65F-1302-AE03-32A3-0D83F9CEA3DA}"/>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4">
                        <a:extLst>
                          <a:ext uri="{FF2B5EF4-FFF2-40B4-BE49-F238E27FC236}">
                            <a16:creationId xmlns:a16="http://schemas.microsoft.com/office/drawing/2014/main" id="{24525308-DFAF-26DC-E852-6A4DF3F9B8B9}"/>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6">
                        <a:extLst>
                          <a:ext uri="{FF2B5EF4-FFF2-40B4-BE49-F238E27FC236}">
                            <a16:creationId xmlns:a16="http://schemas.microsoft.com/office/drawing/2014/main" id="{8E781A9C-193F-407B-4E84-BDB373C41451}"/>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8">
                        <a:extLst>
                          <a:ext uri="{FF2B5EF4-FFF2-40B4-BE49-F238E27FC236}">
                            <a16:creationId xmlns:a16="http://schemas.microsoft.com/office/drawing/2014/main" id="{FD8F3AA7-B2D8-6F6B-D3DE-178663752FE9}"/>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Oval 20">
                    <a:extLst>
                      <a:ext uri="{FF2B5EF4-FFF2-40B4-BE49-F238E27FC236}">
                        <a16:creationId xmlns:a16="http://schemas.microsoft.com/office/drawing/2014/main" id="{3E06592B-97AE-12B8-0BF6-FB855C9BE598}"/>
                      </a:ext>
                    </a:extLst>
                  </p:cNvPr>
                  <p:cNvSpPr/>
                  <p:nvPr/>
                </p:nvSpPr>
                <p:spPr>
                  <a:xfrm>
                    <a:off x="2362200" y="1143000"/>
                    <a:ext cx="685800" cy="5334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D041884-DD75-3A2F-AE40-40DA2D049E58}"/>
                      </a:ext>
                    </a:extLst>
                  </p:cNvPr>
                  <p:cNvSpPr/>
                  <p:nvPr/>
                </p:nvSpPr>
                <p:spPr>
                  <a:xfrm rot="3876775">
                    <a:off x="3261925" y="1144484"/>
                    <a:ext cx="533400" cy="304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EA56E18-D0CD-A9B1-C599-5B2FBCD802A9}"/>
                      </a:ext>
                    </a:extLst>
                  </p:cNvPr>
                  <p:cNvSpPr/>
                  <p:nvPr/>
                </p:nvSpPr>
                <p:spPr>
                  <a:xfrm>
                    <a:off x="2971880" y="2346804"/>
                    <a:ext cx="322113" cy="1864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Frame 8">
                <a:extLst>
                  <a:ext uri="{FF2B5EF4-FFF2-40B4-BE49-F238E27FC236}">
                    <a16:creationId xmlns:a16="http://schemas.microsoft.com/office/drawing/2014/main" id="{E3C17E41-9524-40C9-A3E8-101D841FB5D0}"/>
                  </a:ext>
                </a:extLst>
              </p:cNvPr>
              <p:cNvSpPr/>
              <p:nvPr/>
            </p:nvSpPr>
            <p:spPr>
              <a:xfrm>
                <a:off x="3898867" y="889703"/>
                <a:ext cx="1691670" cy="2119865"/>
              </a:xfrm>
              <a:prstGeom prst="frame">
                <a:avLst>
                  <a:gd name="adj1" fmla="val 5435"/>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71" name="Group 1070">
            <a:extLst>
              <a:ext uri="{FF2B5EF4-FFF2-40B4-BE49-F238E27FC236}">
                <a16:creationId xmlns:a16="http://schemas.microsoft.com/office/drawing/2014/main" id="{F149285B-7A78-99AD-3AE5-DBE98CC5E3A3}"/>
              </a:ext>
            </a:extLst>
          </p:cNvPr>
          <p:cNvGrpSpPr/>
          <p:nvPr/>
        </p:nvGrpSpPr>
        <p:grpSpPr>
          <a:xfrm>
            <a:off x="3494711" y="2281906"/>
            <a:ext cx="826582" cy="936794"/>
            <a:chOff x="7696200" y="228600"/>
            <a:chExt cx="1143000" cy="1295400"/>
          </a:xfrm>
        </p:grpSpPr>
        <p:sp>
          <p:nvSpPr>
            <p:cNvPr id="1072" name="Rectangle 1071">
              <a:extLst>
                <a:ext uri="{FF2B5EF4-FFF2-40B4-BE49-F238E27FC236}">
                  <a16:creationId xmlns:a16="http://schemas.microsoft.com/office/drawing/2014/main" id="{A461595C-3B5A-9B36-F5CE-456291EDF818}"/>
                </a:ext>
              </a:extLst>
            </p:cNvPr>
            <p:cNvSpPr/>
            <p:nvPr/>
          </p:nvSpPr>
          <p:spPr>
            <a:xfrm>
              <a:off x="7748555" y="228600"/>
              <a:ext cx="1056582" cy="123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072">
              <a:extLst>
                <a:ext uri="{FF2B5EF4-FFF2-40B4-BE49-F238E27FC236}">
                  <a16:creationId xmlns:a16="http://schemas.microsoft.com/office/drawing/2014/main" id="{DCC495CB-F895-C24B-2B00-F7BF6DE53C8A}"/>
                </a:ext>
              </a:extLst>
            </p:cNvPr>
            <p:cNvGrpSpPr/>
            <p:nvPr/>
          </p:nvGrpSpPr>
          <p:grpSpPr>
            <a:xfrm>
              <a:off x="7924800" y="381000"/>
              <a:ext cx="731516" cy="1066800"/>
              <a:chOff x="7811845" y="1066800"/>
              <a:chExt cx="1606471" cy="2362200"/>
            </a:xfrm>
          </p:grpSpPr>
          <p:sp>
            <p:nvSpPr>
              <p:cNvPr id="1075" name="Rounded Rectangle 166">
                <a:extLst>
                  <a:ext uri="{FF2B5EF4-FFF2-40B4-BE49-F238E27FC236}">
                    <a16:creationId xmlns:a16="http://schemas.microsoft.com/office/drawing/2014/main" id="{E2533814-5EBA-DDBD-480C-61EB1F46D906}"/>
                  </a:ext>
                </a:extLst>
              </p:cNvPr>
              <p:cNvSpPr/>
              <p:nvPr/>
            </p:nvSpPr>
            <p:spPr>
              <a:xfrm>
                <a:off x="7926592" y="1503802"/>
                <a:ext cx="1434349" cy="112372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54">
                <a:extLst>
                  <a:ext uri="{FF2B5EF4-FFF2-40B4-BE49-F238E27FC236}">
                    <a16:creationId xmlns:a16="http://schemas.microsoft.com/office/drawing/2014/main" id="{744CEB2A-ABE9-EFC0-0994-8C808C8E7FA6}"/>
                  </a:ext>
                </a:extLst>
              </p:cNvPr>
              <p:cNvGrpSpPr/>
              <p:nvPr/>
            </p:nvGrpSpPr>
            <p:grpSpPr>
              <a:xfrm>
                <a:off x="7811845" y="2500162"/>
                <a:ext cx="1606471" cy="928838"/>
                <a:chOff x="4876799" y="2133600"/>
                <a:chExt cx="2133599" cy="1133729"/>
              </a:xfrm>
            </p:grpSpPr>
            <p:sp>
              <p:nvSpPr>
                <p:cNvPr id="1102" name="Trapezoid 59">
                  <a:extLst>
                    <a:ext uri="{FF2B5EF4-FFF2-40B4-BE49-F238E27FC236}">
                      <a16:creationId xmlns:a16="http://schemas.microsoft.com/office/drawing/2014/main" id="{8ED7ADDE-62B5-AB6E-27DC-2B29BD11BE7E}"/>
                    </a:ext>
                  </a:extLst>
                </p:cNvPr>
                <p:cNvSpPr/>
                <p:nvPr/>
              </p:nvSpPr>
              <p:spPr>
                <a:xfrm>
                  <a:off x="4876799" y="2133601"/>
                  <a:ext cx="2133599" cy="1133728"/>
                </a:xfrm>
                <a:prstGeom prst="trapezoid">
                  <a:avLst>
                    <a:gd name="adj" fmla="val 51111"/>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Isosceles Triangle 60">
                  <a:extLst>
                    <a:ext uri="{FF2B5EF4-FFF2-40B4-BE49-F238E27FC236}">
                      <a16:creationId xmlns:a16="http://schemas.microsoft.com/office/drawing/2014/main" id="{478FA884-3A6F-6FC5-A90B-46958E687A7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7" name="Group 67">
                <a:extLst>
                  <a:ext uri="{FF2B5EF4-FFF2-40B4-BE49-F238E27FC236}">
                    <a16:creationId xmlns:a16="http://schemas.microsoft.com/office/drawing/2014/main" id="{9AC0D05D-A7F7-A51E-3D08-9793476B67DF}"/>
                  </a:ext>
                </a:extLst>
              </p:cNvPr>
              <p:cNvGrpSpPr/>
              <p:nvPr/>
            </p:nvGrpSpPr>
            <p:grpSpPr>
              <a:xfrm rot="3964948">
                <a:off x="8077037" y="2908156"/>
                <a:ext cx="846586" cy="157044"/>
                <a:chOff x="6764312" y="5017957"/>
                <a:chExt cx="3174167" cy="544643"/>
              </a:xfrm>
            </p:grpSpPr>
            <p:sp>
              <p:nvSpPr>
                <p:cNvPr id="1093" name="Rounded Rectangle 68">
                  <a:extLst>
                    <a:ext uri="{FF2B5EF4-FFF2-40B4-BE49-F238E27FC236}">
                      <a16:creationId xmlns:a16="http://schemas.microsoft.com/office/drawing/2014/main" id="{CEB26DF6-6824-B855-1CAC-99071B14EEF6}"/>
                    </a:ext>
                  </a:extLst>
                </p:cNvPr>
                <p:cNvSpPr/>
                <p:nvPr/>
              </p:nvSpPr>
              <p:spPr>
                <a:xfrm>
                  <a:off x="6934200" y="5029200"/>
                  <a:ext cx="2899348" cy="533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4" name="Group 115">
                  <a:extLst>
                    <a:ext uri="{FF2B5EF4-FFF2-40B4-BE49-F238E27FC236}">
                      <a16:creationId xmlns:a16="http://schemas.microsoft.com/office/drawing/2014/main" id="{2EDBEEAD-ACD2-81E2-D105-01188B3D2F0F}"/>
                    </a:ext>
                  </a:extLst>
                </p:cNvPr>
                <p:cNvGrpSpPr/>
                <p:nvPr/>
              </p:nvGrpSpPr>
              <p:grpSpPr>
                <a:xfrm>
                  <a:off x="6764312" y="5017957"/>
                  <a:ext cx="3174167" cy="543394"/>
                  <a:chOff x="4419600" y="6019800"/>
                  <a:chExt cx="4553263" cy="718278"/>
                </a:xfrm>
              </p:grpSpPr>
              <p:sp>
                <p:nvSpPr>
                  <p:cNvPr id="1095" name="Multiply 186">
                    <a:extLst>
                      <a:ext uri="{FF2B5EF4-FFF2-40B4-BE49-F238E27FC236}">
                        <a16:creationId xmlns:a16="http://schemas.microsoft.com/office/drawing/2014/main" id="{9A931462-ACF6-0DEF-9ABE-BF5E1AA08D10}"/>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Multiply 187">
                    <a:extLst>
                      <a:ext uri="{FF2B5EF4-FFF2-40B4-BE49-F238E27FC236}">
                        <a16:creationId xmlns:a16="http://schemas.microsoft.com/office/drawing/2014/main" id="{CE35A7E7-9A1D-2197-48C0-79707BF5E658}"/>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Diamond 1096">
                    <a:extLst>
                      <a:ext uri="{FF2B5EF4-FFF2-40B4-BE49-F238E27FC236}">
                        <a16:creationId xmlns:a16="http://schemas.microsoft.com/office/drawing/2014/main" id="{25426F7B-3E7F-3C8D-414D-FDEA16631BED}"/>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Diamond 1097">
                    <a:extLst>
                      <a:ext uri="{FF2B5EF4-FFF2-40B4-BE49-F238E27FC236}">
                        <a16:creationId xmlns:a16="http://schemas.microsoft.com/office/drawing/2014/main" id="{E6D198C5-79AA-4217-966E-C039B7A9BFFA}"/>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Multiply 190">
                    <a:extLst>
                      <a:ext uri="{FF2B5EF4-FFF2-40B4-BE49-F238E27FC236}">
                        <a16:creationId xmlns:a16="http://schemas.microsoft.com/office/drawing/2014/main" id="{D008DD6C-5ED4-241A-B99C-13C607C2BEE7}"/>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Diamond 1099">
                    <a:extLst>
                      <a:ext uri="{FF2B5EF4-FFF2-40B4-BE49-F238E27FC236}">
                        <a16:creationId xmlns:a16="http://schemas.microsoft.com/office/drawing/2014/main" id="{12B0B3EB-0584-E15E-50B5-D48CF33E7F2D}"/>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Multiply 192">
                    <a:extLst>
                      <a:ext uri="{FF2B5EF4-FFF2-40B4-BE49-F238E27FC236}">
                        <a16:creationId xmlns:a16="http://schemas.microsoft.com/office/drawing/2014/main" id="{01FC6BF5-17B1-4A91-9FC5-7CE86274D2C1}"/>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78" name="Oval 1077">
                <a:extLst>
                  <a:ext uri="{FF2B5EF4-FFF2-40B4-BE49-F238E27FC236}">
                    <a16:creationId xmlns:a16="http://schemas.microsoft.com/office/drawing/2014/main" id="{A03D6413-439E-ACCF-1BA7-19D538225A96}"/>
                  </a:ext>
                </a:extLst>
              </p:cNvPr>
              <p:cNvSpPr/>
              <p:nvPr/>
            </p:nvSpPr>
            <p:spPr>
              <a:xfrm>
                <a:off x="8098714" y="1066800"/>
                <a:ext cx="1032731" cy="16231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170">
                <a:extLst>
                  <a:ext uri="{FF2B5EF4-FFF2-40B4-BE49-F238E27FC236}">
                    <a16:creationId xmlns:a16="http://schemas.microsoft.com/office/drawing/2014/main" id="{56AC66E7-4755-F8A9-F6C3-A0D3961FC397}"/>
                  </a:ext>
                </a:extLst>
              </p:cNvPr>
              <p:cNvSpPr/>
              <p:nvPr/>
            </p:nvSpPr>
            <p:spPr>
              <a:xfrm rot="17471203">
                <a:off x="7479701" y="1710092"/>
                <a:ext cx="1239471"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ound Diagonal Corner Rectangle 171">
                <a:extLst>
                  <a:ext uri="{FF2B5EF4-FFF2-40B4-BE49-F238E27FC236}">
                    <a16:creationId xmlns:a16="http://schemas.microsoft.com/office/drawing/2014/main" id="{F6FABEB8-6B41-A575-3424-8D7766EDC89D}"/>
                  </a:ext>
                </a:extLst>
              </p:cNvPr>
              <p:cNvSpPr/>
              <p:nvPr/>
            </p:nvSpPr>
            <p:spPr>
              <a:xfrm rot="15759005" flipV="1">
                <a:off x="8563065" y="1700741"/>
                <a:ext cx="1239013"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ound Diagonal Corner Rectangle 172">
                <a:extLst>
                  <a:ext uri="{FF2B5EF4-FFF2-40B4-BE49-F238E27FC236}">
                    <a16:creationId xmlns:a16="http://schemas.microsoft.com/office/drawing/2014/main" id="{D6B4FB75-1DA6-34BC-385A-F6BF9C05FB43}"/>
                  </a:ext>
                </a:extLst>
              </p:cNvPr>
              <p:cNvSpPr/>
              <p:nvPr/>
            </p:nvSpPr>
            <p:spPr>
              <a:xfrm rot="21077723">
                <a:off x="8297262" y="1245829"/>
                <a:ext cx="688488" cy="43700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Flowchart: Delay 1081">
                <a:extLst>
                  <a:ext uri="{FF2B5EF4-FFF2-40B4-BE49-F238E27FC236}">
                    <a16:creationId xmlns:a16="http://schemas.microsoft.com/office/drawing/2014/main" id="{B5F673D9-F51C-8F53-B2D5-81B39241B509}"/>
                  </a:ext>
                </a:extLst>
              </p:cNvPr>
              <p:cNvSpPr/>
              <p:nvPr/>
            </p:nvSpPr>
            <p:spPr>
              <a:xfrm rot="16200000">
                <a:off x="8485167" y="680347"/>
                <a:ext cx="374573" cy="1147479"/>
              </a:xfrm>
              <a:prstGeom prst="flowChartDelay">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3" name="Group 84">
                <a:extLst>
                  <a:ext uri="{FF2B5EF4-FFF2-40B4-BE49-F238E27FC236}">
                    <a16:creationId xmlns:a16="http://schemas.microsoft.com/office/drawing/2014/main" id="{DEBF40C1-5B88-5CF5-EC2C-A0B350F38A4B}"/>
                  </a:ext>
                </a:extLst>
              </p:cNvPr>
              <p:cNvGrpSpPr/>
              <p:nvPr/>
            </p:nvGrpSpPr>
            <p:grpSpPr>
              <a:xfrm rot="17635052" flipH="1">
                <a:off x="8306533" y="2908157"/>
                <a:ext cx="846586" cy="157044"/>
                <a:chOff x="6764312" y="5017957"/>
                <a:chExt cx="3174167" cy="544643"/>
              </a:xfrm>
            </p:grpSpPr>
            <p:sp>
              <p:nvSpPr>
                <p:cNvPr id="1084" name="Rounded Rectangle 175">
                  <a:extLst>
                    <a:ext uri="{FF2B5EF4-FFF2-40B4-BE49-F238E27FC236}">
                      <a16:creationId xmlns:a16="http://schemas.microsoft.com/office/drawing/2014/main" id="{8387EAB3-8F2D-F7DF-90FD-F51AEEC408E6}"/>
                    </a:ext>
                  </a:extLst>
                </p:cNvPr>
                <p:cNvSpPr/>
                <p:nvPr/>
              </p:nvSpPr>
              <p:spPr>
                <a:xfrm>
                  <a:off x="6934200" y="5029200"/>
                  <a:ext cx="2899348"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5" name="Group 115">
                  <a:extLst>
                    <a:ext uri="{FF2B5EF4-FFF2-40B4-BE49-F238E27FC236}">
                      <a16:creationId xmlns:a16="http://schemas.microsoft.com/office/drawing/2014/main" id="{1BC8F7B9-E0B0-4CA6-B6D2-1005A7AC307E}"/>
                    </a:ext>
                  </a:extLst>
                </p:cNvPr>
                <p:cNvGrpSpPr/>
                <p:nvPr/>
              </p:nvGrpSpPr>
              <p:grpSpPr>
                <a:xfrm>
                  <a:off x="6764312" y="5017957"/>
                  <a:ext cx="3174167" cy="543394"/>
                  <a:chOff x="4419600" y="6019800"/>
                  <a:chExt cx="4553263" cy="718278"/>
                </a:xfrm>
              </p:grpSpPr>
              <p:sp>
                <p:nvSpPr>
                  <p:cNvPr id="1086" name="Multiply 177">
                    <a:extLst>
                      <a:ext uri="{FF2B5EF4-FFF2-40B4-BE49-F238E27FC236}">
                        <a16:creationId xmlns:a16="http://schemas.microsoft.com/office/drawing/2014/main" id="{7EBA50D6-9C72-EE8E-DE56-5C38BA3F1E0A}"/>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Multiply 178">
                    <a:extLst>
                      <a:ext uri="{FF2B5EF4-FFF2-40B4-BE49-F238E27FC236}">
                        <a16:creationId xmlns:a16="http://schemas.microsoft.com/office/drawing/2014/main" id="{8735DF9A-E023-4140-2FEF-1B0F442E49ED}"/>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Diamond 1087">
                    <a:extLst>
                      <a:ext uri="{FF2B5EF4-FFF2-40B4-BE49-F238E27FC236}">
                        <a16:creationId xmlns:a16="http://schemas.microsoft.com/office/drawing/2014/main" id="{76C615E0-9ED0-C183-6380-B228741DCBAF}"/>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Diamond 1088">
                    <a:extLst>
                      <a:ext uri="{FF2B5EF4-FFF2-40B4-BE49-F238E27FC236}">
                        <a16:creationId xmlns:a16="http://schemas.microsoft.com/office/drawing/2014/main" id="{20EE75D0-C229-DA2E-F508-15F927A28AB5}"/>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Multiply 181">
                    <a:extLst>
                      <a:ext uri="{FF2B5EF4-FFF2-40B4-BE49-F238E27FC236}">
                        <a16:creationId xmlns:a16="http://schemas.microsoft.com/office/drawing/2014/main" id="{33F8FFE9-1CD4-4CF7-D4D7-C6E846BF0523}"/>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Diamond 1090">
                    <a:extLst>
                      <a:ext uri="{FF2B5EF4-FFF2-40B4-BE49-F238E27FC236}">
                        <a16:creationId xmlns:a16="http://schemas.microsoft.com/office/drawing/2014/main" id="{6CFB509A-D971-696F-96CA-E642C0F412E4}"/>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Multiply 183">
                    <a:extLst>
                      <a:ext uri="{FF2B5EF4-FFF2-40B4-BE49-F238E27FC236}">
                        <a16:creationId xmlns:a16="http://schemas.microsoft.com/office/drawing/2014/main" id="{47F692FE-0DE5-5A42-5138-DA83DA544AF8}"/>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74" name="Frame 1073">
              <a:extLst>
                <a:ext uri="{FF2B5EF4-FFF2-40B4-BE49-F238E27FC236}">
                  <a16:creationId xmlns:a16="http://schemas.microsoft.com/office/drawing/2014/main" id="{5816BABE-82AB-C1A8-454A-9E3FADDBF371}"/>
                </a:ext>
              </a:extLst>
            </p:cNvPr>
            <p:cNvSpPr/>
            <p:nvPr/>
          </p:nvSpPr>
          <p:spPr>
            <a:xfrm>
              <a:off x="7696200" y="228600"/>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04" name="Group 1103">
            <a:extLst>
              <a:ext uri="{FF2B5EF4-FFF2-40B4-BE49-F238E27FC236}">
                <a16:creationId xmlns:a16="http://schemas.microsoft.com/office/drawing/2014/main" id="{CD0302F9-F745-CB89-2DA4-164F57C29A02}"/>
              </a:ext>
            </a:extLst>
          </p:cNvPr>
          <p:cNvGrpSpPr/>
          <p:nvPr/>
        </p:nvGrpSpPr>
        <p:grpSpPr>
          <a:xfrm>
            <a:off x="6851284" y="3274957"/>
            <a:ext cx="828047" cy="938453"/>
            <a:chOff x="365516" y="327549"/>
            <a:chExt cx="1143000" cy="1295400"/>
          </a:xfrm>
        </p:grpSpPr>
        <p:grpSp>
          <p:nvGrpSpPr>
            <p:cNvPr id="1105" name="Group 1104">
              <a:extLst>
                <a:ext uri="{FF2B5EF4-FFF2-40B4-BE49-F238E27FC236}">
                  <a16:creationId xmlns:a16="http://schemas.microsoft.com/office/drawing/2014/main" id="{4024F159-56E4-F764-6C16-2BC8C7F0CA43}"/>
                </a:ext>
              </a:extLst>
            </p:cNvPr>
            <p:cNvGrpSpPr/>
            <p:nvPr/>
          </p:nvGrpSpPr>
          <p:grpSpPr>
            <a:xfrm>
              <a:off x="365516" y="327549"/>
              <a:ext cx="1143000" cy="1295400"/>
              <a:chOff x="3221141" y="4049352"/>
              <a:chExt cx="1143000" cy="1295400"/>
            </a:xfrm>
          </p:grpSpPr>
          <p:sp>
            <p:nvSpPr>
              <p:cNvPr id="1116" name="Rectangle 1115">
                <a:extLst>
                  <a:ext uri="{FF2B5EF4-FFF2-40B4-BE49-F238E27FC236}">
                    <a16:creationId xmlns:a16="http://schemas.microsoft.com/office/drawing/2014/main" id="{309E2531-A075-46F0-3B3B-9A08C73F70C6}"/>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Frame 1116">
                <a:extLst>
                  <a:ext uri="{FF2B5EF4-FFF2-40B4-BE49-F238E27FC236}">
                    <a16:creationId xmlns:a16="http://schemas.microsoft.com/office/drawing/2014/main" id="{E8D439DE-33BC-BCD2-9CFB-E14A3EF335D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06" name="Group 1105">
              <a:extLst>
                <a:ext uri="{FF2B5EF4-FFF2-40B4-BE49-F238E27FC236}">
                  <a16:creationId xmlns:a16="http://schemas.microsoft.com/office/drawing/2014/main" id="{308ED761-23E1-197C-B072-E57F130BBB4B}"/>
                </a:ext>
              </a:extLst>
            </p:cNvPr>
            <p:cNvGrpSpPr/>
            <p:nvPr/>
          </p:nvGrpSpPr>
          <p:grpSpPr>
            <a:xfrm>
              <a:off x="464094" y="512324"/>
              <a:ext cx="913208" cy="1048780"/>
              <a:chOff x="1296592" y="3535424"/>
              <a:chExt cx="999735" cy="1192376"/>
            </a:xfrm>
          </p:grpSpPr>
          <p:sp>
            <p:nvSpPr>
              <p:cNvPr id="1107" name="Cloud 1106">
                <a:extLst>
                  <a:ext uri="{FF2B5EF4-FFF2-40B4-BE49-F238E27FC236}">
                    <a16:creationId xmlns:a16="http://schemas.microsoft.com/office/drawing/2014/main" id="{0FCB2096-1DF9-107C-A0B8-1EC9FFCB0C32}"/>
                  </a:ext>
                </a:extLst>
              </p:cNvPr>
              <p:cNvSpPr/>
              <p:nvPr/>
            </p:nvSpPr>
            <p:spPr>
              <a:xfrm rot="4581231">
                <a:off x="1768927" y="3770782"/>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Trapezoid 1107">
                <a:extLst>
                  <a:ext uri="{FF2B5EF4-FFF2-40B4-BE49-F238E27FC236}">
                    <a16:creationId xmlns:a16="http://schemas.microsoft.com/office/drawing/2014/main" id="{407EFE2F-DACE-F8DF-89CA-5210BD6A6E60}"/>
                  </a:ext>
                </a:extLst>
              </p:cNvPr>
              <p:cNvSpPr/>
              <p:nvPr/>
            </p:nvSpPr>
            <p:spPr>
              <a:xfrm>
                <a:off x="1453429" y="4260461"/>
                <a:ext cx="751506" cy="467339"/>
              </a:xfrm>
              <a:prstGeom prst="trapezoid">
                <a:avLst>
                  <a:gd name="adj" fmla="val 33633"/>
                </a:avLst>
              </a:prstGeom>
              <a:solidFill>
                <a:srgbClr val="AE88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3">
                <a:extLst>
                  <a:ext uri="{FF2B5EF4-FFF2-40B4-BE49-F238E27FC236}">
                    <a16:creationId xmlns:a16="http://schemas.microsoft.com/office/drawing/2014/main" id="{2AE0DAC1-5060-3D72-DE95-06ED6FFE89B9}"/>
                  </a:ext>
                </a:extLst>
              </p:cNvPr>
              <p:cNvSpPr/>
              <p:nvPr/>
            </p:nvSpPr>
            <p:spPr>
              <a:xfrm>
                <a:off x="1596888" y="4110956"/>
                <a:ext cx="467604" cy="52007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4">
                <a:extLst>
                  <a:ext uri="{FF2B5EF4-FFF2-40B4-BE49-F238E27FC236}">
                    <a16:creationId xmlns:a16="http://schemas.microsoft.com/office/drawing/2014/main" id="{C476E0D2-098A-ACCA-4D03-4F61D52FDA9F}"/>
                  </a:ext>
                </a:extLst>
              </p:cNvPr>
              <p:cNvSpPr/>
              <p:nvPr/>
            </p:nvSpPr>
            <p:spPr>
              <a:xfrm>
                <a:off x="1461696" y="3596874"/>
                <a:ext cx="726853" cy="894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Cloud 1110">
                <a:extLst>
                  <a:ext uri="{FF2B5EF4-FFF2-40B4-BE49-F238E27FC236}">
                    <a16:creationId xmlns:a16="http://schemas.microsoft.com/office/drawing/2014/main" id="{FC704791-AC09-18BC-C09C-71667EE3F2D4}"/>
                  </a:ext>
                </a:extLst>
              </p:cNvPr>
              <p:cNvSpPr/>
              <p:nvPr/>
            </p:nvSpPr>
            <p:spPr>
              <a:xfrm>
                <a:off x="1458516" y="3535424"/>
                <a:ext cx="727649" cy="2742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Cloud 1111">
                <a:extLst>
                  <a:ext uri="{FF2B5EF4-FFF2-40B4-BE49-F238E27FC236}">
                    <a16:creationId xmlns:a16="http://schemas.microsoft.com/office/drawing/2014/main" id="{912976B9-10E4-85AC-AA7F-12BAC5D9DEE1}"/>
                  </a:ext>
                </a:extLst>
              </p:cNvPr>
              <p:cNvSpPr/>
              <p:nvPr/>
            </p:nvSpPr>
            <p:spPr>
              <a:xfrm rot="5799345">
                <a:off x="1138299" y="3816495"/>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Cloud 1112">
                <a:extLst>
                  <a:ext uri="{FF2B5EF4-FFF2-40B4-BE49-F238E27FC236}">
                    <a16:creationId xmlns:a16="http://schemas.microsoft.com/office/drawing/2014/main" id="{2A14F2D7-F621-BDC2-3528-6765B8EF0506}"/>
                  </a:ext>
                </a:extLst>
              </p:cNvPr>
              <p:cNvSpPr/>
              <p:nvPr/>
            </p:nvSpPr>
            <p:spPr>
              <a:xfrm rot="5799345">
                <a:off x="1586468" y="4213259"/>
                <a:ext cx="506384" cy="46738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94A1CEF5-4DCE-7AB7-1B4E-BE7D5F73E839}"/>
                  </a:ext>
                </a:extLst>
              </p:cNvPr>
              <p:cNvSpPr/>
              <p:nvPr/>
            </p:nvSpPr>
            <p:spPr>
              <a:xfrm>
                <a:off x="1775312" y="4250028"/>
                <a:ext cx="166744" cy="1036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D3636450-E0BB-ED82-27AE-235A8EB42715}"/>
                  </a:ext>
                </a:extLst>
              </p:cNvPr>
              <p:cNvSpPr/>
              <p:nvPr/>
            </p:nvSpPr>
            <p:spPr>
              <a:xfrm>
                <a:off x="1442747" y="3651564"/>
                <a:ext cx="247849" cy="15813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8" name="Group 1117">
            <a:extLst>
              <a:ext uri="{FF2B5EF4-FFF2-40B4-BE49-F238E27FC236}">
                <a16:creationId xmlns:a16="http://schemas.microsoft.com/office/drawing/2014/main" id="{81CB12C6-5F86-5EF0-4131-2E9AE81F5546}"/>
              </a:ext>
            </a:extLst>
          </p:cNvPr>
          <p:cNvGrpSpPr/>
          <p:nvPr/>
        </p:nvGrpSpPr>
        <p:grpSpPr>
          <a:xfrm>
            <a:off x="5480429" y="2868274"/>
            <a:ext cx="811105" cy="919252"/>
            <a:chOff x="1768038" y="327549"/>
            <a:chExt cx="1143000" cy="1295400"/>
          </a:xfrm>
        </p:grpSpPr>
        <p:grpSp>
          <p:nvGrpSpPr>
            <p:cNvPr id="1119" name="Group 1118">
              <a:extLst>
                <a:ext uri="{FF2B5EF4-FFF2-40B4-BE49-F238E27FC236}">
                  <a16:creationId xmlns:a16="http://schemas.microsoft.com/office/drawing/2014/main" id="{3DDCD213-B455-141A-C262-E977872388EB}"/>
                </a:ext>
              </a:extLst>
            </p:cNvPr>
            <p:cNvGrpSpPr/>
            <p:nvPr/>
          </p:nvGrpSpPr>
          <p:grpSpPr>
            <a:xfrm>
              <a:off x="1768038" y="327549"/>
              <a:ext cx="1143000" cy="1295400"/>
              <a:chOff x="3221141" y="4049352"/>
              <a:chExt cx="1143000" cy="1295400"/>
            </a:xfrm>
          </p:grpSpPr>
          <p:sp>
            <p:nvSpPr>
              <p:cNvPr id="1165" name="Rectangle 1164">
                <a:extLst>
                  <a:ext uri="{FF2B5EF4-FFF2-40B4-BE49-F238E27FC236}">
                    <a16:creationId xmlns:a16="http://schemas.microsoft.com/office/drawing/2014/main" id="{A6C662BA-15D2-F44A-C92B-05F02821FE11}"/>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Frame 1165">
                <a:extLst>
                  <a:ext uri="{FF2B5EF4-FFF2-40B4-BE49-F238E27FC236}">
                    <a16:creationId xmlns:a16="http://schemas.microsoft.com/office/drawing/2014/main" id="{9273C3CD-2F0C-6BD7-D404-D7BE8BC385E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20" name="Group 1119">
              <a:extLst>
                <a:ext uri="{FF2B5EF4-FFF2-40B4-BE49-F238E27FC236}">
                  <a16:creationId xmlns:a16="http://schemas.microsoft.com/office/drawing/2014/main" id="{3B7A31F9-8887-6748-5CF1-6289AC16C013}"/>
                </a:ext>
              </a:extLst>
            </p:cNvPr>
            <p:cNvGrpSpPr/>
            <p:nvPr/>
          </p:nvGrpSpPr>
          <p:grpSpPr>
            <a:xfrm>
              <a:off x="1914013" y="422370"/>
              <a:ext cx="865946" cy="1132698"/>
              <a:chOff x="5618278" y="3535424"/>
              <a:chExt cx="1080560" cy="1413423"/>
            </a:xfrm>
          </p:grpSpPr>
          <p:sp>
            <p:nvSpPr>
              <p:cNvPr id="1121" name="Cloud 1120">
                <a:extLst>
                  <a:ext uri="{FF2B5EF4-FFF2-40B4-BE49-F238E27FC236}">
                    <a16:creationId xmlns:a16="http://schemas.microsoft.com/office/drawing/2014/main" id="{AD26C5A2-7A97-CB42-63EF-D8F10F0681EE}"/>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Cloud 1121">
                <a:extLst>
                  <a:ext uri="{FF2B5EF4-FFF2-40B4-BE49-F238E27FC236}">
                    <a16:creationId xmlns:a16="http://schemas.microsoft.com/office/drawing/2014/main" id="{E2DCB505-0726-5A6F-CA60-CB3636866903}"/>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Trapezoid 1122">
                <a:extLst>
                  <a:ext uri="{FF2B5EF4-FFF2-40B4-BE49-F238E27FC236}">
                    <a16:creationId xmlns:a16="http://schemas.microsoft.com/office/drawing/2014/main" id="{E224256C-DD40-AD0E-8019-8D2C1B8AD317}"/>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Isosceles Triangle 1123">
                <a:extLst>
                  <a:ext uri="{FF2B5EF4-FFF2-40B4-BE49-F238E27FC236}">
                    <a16:creationId xmlns:a16="http://schemas.microsoft.com/office/drawing/2014/main" id="{843B0BBB-DC76-0873-DC37-16B4FB592B7F}"/>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5" name="Group 16">
                <a:extLst>
                  <a:ext uri="{FF2B5EF4-FFF2-40B4-BE49-F238E27FC236}">
                    <a16:creationId xmlns:a16="http://schemas.microsoft.com/office/drawing/2014/main" id="{63ABEAC2-46C8-C3C2-865C-F93A06B64C5D}"/>
                  </a:ext>
                </a:extLst>
              </p:cNvPr>
              <p:cNvGrpSpPr/>
              <p:nvPr/>
            </p:nvGrpSpPr>
            <p:grpSpPr>
              <a:xfrm>
                <a:off x="5738387" y="4193025"/>
                <a:ext cx="810526" cy="743986"/>
                <a:chOff x="2594848" y="2213440"/>
                <a:chExt cx="2045194" cy="1982724"/>
              </a:xfrm>
              <a:solidFill>
                <a:srgbClr val="E0C13C"/>
              </a:solidFill>
            </p:grpSpPr>
            <p:sp>
              <p:nvSpPr>
                <p:cNvPr id="1161" name="Pie 17">
                  <a:extLst>
                    <a:ext uri="{FF2B5EF4-FFF2-40B4-BE49-F238E27FC236}">
                      <a16:creationId xmlns:a16="http://schemas.microsoft.com/office/drawing/2014/main" id="{414C0274-C0F7-79E5-B77A-6CFCAFDBE735}"/>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62" name="Group 5">
                  <a:extLst>
                    <a:ext uri="{FF2B5EF4-FFF2-40B4-BE49-F238E27FC236}">
                      <a16:creationId xmlns:a16="http://schemas.microsoft.com/office/drawing/2014/main" id="{0099113A-459A-A1A5-28FC-3E586315489C}"/>
                    </a:ext>
                  </a:extLst>
                </p:cNvPr>
                <p:cNvGrpSpPr/>
                <p:nvPr/>
              </p:nvGrpSpPr>
              <p:grpSpPr>
                <a:xfrm>
                  <a:off x="2840416" y="2333435"/>
                  <a:ext cx="1586009" cy="1634505"/>
                  <a:chOff x="2838154" y="2333435"/>
                  <a:chExt cx="1586009" cy="1634505"/>
                </a:xfrm>
                <a:grpFill/>
              </p:grpSpPr>
              <p:sp>
                <p:nvSpPr>
                  <p:cNvPr id="1163" name="Moon 3">
                    <a:extLst>
                      <a:ext uri="{FF2B5EF4-FFF2-40B4-BE49-F238E27FC236}">
                        <a16:creationId xmlns:a16="http://schemas.microsoft.com/office/drawing/2014/main" id="{E46248E2-A172-E212-E65B-75A6C24D08F0}"/>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Moon 20">
                    <a:extLst>
                      <a:ext uri="{FF2B5EF4-FFF2-40B4-BE49-F238E27FC236}">
                        <a16:creationId xmlns:a16="http://schemas.microsoft.com/office/drawing/2014/main" id="{646E9643-F8A3-7E2A-0D78-17506723EAE0}"/>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6" name="Oval 1125">
                <a:extLst>
                  <a:ext uri="{FF2B5EF4-FFF2-40B4-BE49-F238E27FC236}">
                    <a16:creationId xmlns:a16="http://schemas.microsoft.com/office/drawing/2014/main" id="{ED0D49BB-D7E4-348A-0ECB-7253FED85B16}"/>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Cloud 1126">
                <a:extLst>
                  <a:ext uri="{FF2B5EF4-FFF2-40B4-BE49-F238E27FC236}">
                    <a16:creationId xmlns:a16="http://schemas.microsoft.com/office/drawing/2014/main" id="{17D13E53-4CF1-5741-C377-839CFC64686B}"/>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8" name="Group 1127">
                <a:extLst>
                  <a:ext uri="{FF2B5EF4-FFF2-40B4-BE49-F238E27FC236}">
                    <a16:creationId xmlns:a16="http://schemas.microsoft.com/office/drawing/2014/main" id="{769C0833-C653-5CC6-A8C1-FEA345C464EC}"/>
                  </a:ext>
                </a:extLst>
              </p:cNvPr>
              <p:cNvGrpSpPr/>
              <p:nvPr/>
            </p:nvGrpSpPr>
            <p:grpSpPr>
              <a:xfrm>
                <a:off x="5712573" y="3712982"/>
                <a:ext cx="866802" cy="151822"/>
                <a:chOff x="7105896" y="1557210"/>
                <a:chExt cx="1544762" cy="488119"/>
              </a:xfrm>
            </p:grpSpPr>
            <p:sp>
              <p:nvSpPr>
                <p:cNvPr id="1129" name="Rounded Rectangle 15">
                  <a:extLst>
                    <a:ext uri="{FF2B5EF4-FFF2-40B4-BE49-F238E27FC236}">
                      <a16:creationId xmlns:a16="http://schemas.microsoft.com/office/drawing/2014/main" id="{964D1B15-A137-CD8A-1504-09D9A98808D0}"/>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0" name="Group 59">
                  <a:extLst>
                    <a:ext uri="{FF2B5EF4-FFF2-40B4-BE49-F238E27FC236}">
                      <a16:creationId xmlns:a16="http://schemas.microsoft.com/office/drawing/2014/main" id="{A5E3F304-A6BC-53E1-15D4-5344B53FF0A1}"/>
                    </a:ext>
                  </a:extLst>
                </p:cNvPr>
                <p:cNvGrpSpPr/>
                <p:nvPr/>
              </p:nvGrpSpPr>
              <p:grpSpPr>
                <a:xfrm rot="160736">
                  <a:off x="7230848" y="1557210"/>
                  <a:ext cx="1269517" cy="488119"/>
                  <a:chOff x="3810000" y="1677648"/>
                  <a:chExt cx="4705061" cy="1827552"/>
                </a:xfrm>
              </p:grpSpPr>
              <p:grpSp>
                <p:nvGrpSpPr>
                  <p:cNvPr id="1131" name="Group 37">
                    <a:extLst>
                      <a:ext uri="{FF2B5EF4-FFF2-40B4-BE49-F238E27FC236}">
                        <a16:creationId xmlns:a16="http://schemas.microsoft.com/office/drawing/2014/main" id="{CDA99C35-7C93-977E-85B3-450FA57E4F15}"/>
                      </a:ext>
                    </a:extLst>
                  </p:cNvPr>
                  <p:cNvGrpSpPr/>
                  <p:nvPr/>
                </p:nvGrpSpPr>
                <p:grpSpPr>
                  <a:xfrm>
                    <a:off x="3810000" y="1828800"/>
                    <a:ext cx="1776984" cy="1676400"/>
                    <a:chOff x="3810000" y="1828800"/>
                    <a:chExt cx="4038600" cy="3810000"/>
                  </a:xfrm>
                </p:grpSpPr>
                <p:sp>
                  <p:nvSpPr>
                    <p:cNvPr id="1152" name="Half Frame 1151">
                      <a:extLst>
                        <a:ext uri="{FF2B5EF4-FFF2-40B4-BE49-F238E27FC236}">
                          <a16:creationId xmlns:a16="http://schemas.microsoft.com/office/drawing/2014/main" id="{785A75B6-BA5B-D6B4-91BC-822E46C942B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3" name="Half Frame 1152">
                      <a:extLst>
                        <a:ext uri="{FF2B5EF4-FFF2-40B4-BE49-F238E27FC236}">
                          <a16:creationId xmlns:a16="http://schemas.microsoft.com/office/drawing/2014/main" id="{8A8CF464-1979-38ED-3EB4-7FAFA86EDEA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4" name="Half Frame 1153">
                      <a:extLst>
                        <a:ext uri="{FF2B5EF4-FFF2-40B4-BE49-F238E27FC236}">
                          <a16:creationId xmlns:a16="http://schemas.microsoft.com/office/drawing/2014/main" id="{C7AE1CF1-E0C3-4E9D-89D1-D67F43899A6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5" name="Half Frame 1154">
                      <a:extLst>
                        <a:ext uri="{FF2B5EF4-FFF2-40B4-BE49-F238E27FC236}">
                          <a16:creationId xmlns:a16="http://schemas.microsoft.com/office/drawing/2014/main" id="{11826CE8-6CAA-BC52-28C3-43D208B73CA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6" name="Donut 247">
                      <a:extLst>
                        <a:ext uri="{FF2B5EF4-FFF2-40B4-BE49-F238E27FC236}">
                          <a16:creationId xmlns:a16="http://schemas.microsoft.com/office/drawing/2014/main" id="{FAF8FEE8-C9B1-4ACD-AD4A-56918C6D6BC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7" name="Diamond 1156">
                      <a:extLst>
                        <a:ext uri="{FF2B5EF4-FFF2-40B4-BE49-F238E27FC236}">
                          <a16:creationId xmlns:a16="http://schemas.microsoft.com/office/drawing/2014/main" id="{6D5A97E8-3B54-0C24-022A-57C9518F044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Diamond 1157">
                      <a:extLst>
                        <a:ext uri="{FF2B5EF4-FFF2-40B4-BE49-F238E27FC236}">
                          <a16:creationId xmlns:a16="http://schemas.microsoft.com/office/drawing/2014/main" id="{5774988D-BA47-E772-3C77-B72D2AE2C0B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Diamond 1158">
                      <a:extLst>
                        <a:ext uri="{FF2B5EF4-FFF2-40B4-BE49-F238E27FC236}">
                          <a16:creationId xmlns:a16="http://schemas.microsoft.com/office/drawing/2014/main" id="{E132FF98-2057-7719-EC03-833D334F629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Diamond 1159">
                      <a:extLst>
                        <a:ext uri="{FF2B5EF4-FFF2-40B4-BE49-F238E27FC236}">
                          <a16:creationId xmlns:a16="http://schemas.microsoft.com/office/drawing/2014/main" id="{E07AB2C7-000D-0B9C-EBBF-9004EA745B7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2" name="Group 38">
                    <a:extLst>
                      <a:ext uri="{FF2B5EF4-FFF2-40B4-BE49-F238E27FC236}">
                        <a16:creationId xmlns:a16="http://schemas.microsoft.com/office/drawing/2014/main" id="{0FB7228A-429D-C660-2AD7-FD653135F4E6}"/>
                      </a:ext>
                    </a:extLst>
                  </p:cNvPr>
                  <p:cNvGrpSpPr/>
                  <p:nvPr/>
                </p:nvGrpSpPr>
                <p:grpSpPr>
                  <a:xfrm>
                    <a:off x="5314014" y="1757596"/>
                    <a:ext cx="1776984" cy="1676400"/>
                    <a:chOff x="3810000" y="1828800"/>
                    <a:chExt cx="4038600" cy="3810000"/>
                  </a:xfrm>
                </p:grpSpPr>
                <p:sp>
                  <p:nvSpPr>
                    <p:cNvPr id="1143" name="Half Frame 1142">
                      <a:extLst>
                        <a:ext uri="{FF2B5EF4-FFF2-40B4-BE49-F238E27FC236}">
                          <a16:creationId xmlns:a16="http://schemas.microsoft.com/office/drawing/2014/main" id="{0B76D52F-6630-012B-5B53-529D38036FF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4" name="Half Frame 1143">
                      <a:extLst>
                        <a:ext uri="{FF2B5EF4-FFF2-40B4-BE49-F238E27FC236}">
                          <a16:creationId xmlns:a16="http://schemas.microsoft.com/office/drawing/2014/main" id="{BA4671B1-92AA-4477-34AF-54C25392ECC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5" name="Half Frame 1144">
                      <a:extLst>
                        <a:ext uri="{FF2B5EF4-FFF2-40B4-BE49-F238E27FC236}">
                          <a16:creationId xmlns:a16="http://schemas.microsoft.com/office/drawing/2014/main" id="{2500C62E-D3EB-66D4-9F90-60A7C4AC33B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6" name="Half Frame 1145">
                      <a:extLst>
                        <a:ext uri="{FF2B5EF4-FFF2-40B4-BE49-F238E27FC236}">
                          <a16:creationId xmlns:a16="http://schemas.microsoft.com/office/drawing/2014/main" id="{84CEAC2B-81BB-0B0F-FDAF-40E29A71D13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7" name="Donut 238">
                      <a:extLst>
                        <a:ext uri="{FF2B5EF4-FFF2-40B4-BE49-F238E27FC236}">
                          <a16:creationId xmlns:a16="http://schemas.microsoft.com/office/drawing/2014/main" id="{0AF32506-1B95-C75A-57E6-84EA25A5C1B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8" name="Diamond 1147">
                      <a:extLst>
                        <a:ext uri="{FF2B5EF4-FFF2-40B4-BE49-F238E27FC236}">
                          <a16:creationId xmlns:a16="http://schemas.microsoft.com/office/drawing/2014/main" id="{4EAF19FF-418C-527C-DE6A-8B29AF4EEF9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9" name="Diamond 1148">
                      <a:extLst>
                        <a:ext uri="{FF2B5EF4-FFF2-40B4-BE49-F238E27FC236}">
                          <a16:creationId xmlns:a16="http://schemas.microsoft.com/office/drawing/2014/main" id="{1B9E1C40-1AA6-76AA-7F00-9716550F7D0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Diamond 1149">
                      <a:extLst>
                        <a:ext uri="{FF2B5EF4-FFF2-40B4-BE49-F238E27FC236}">
                          <a16:creationId xmlns:a16="http://schemas.microsoft.com/office/drawing/2014/main" id="{70EF17CE-C0D2-3D03-2B3D-B220064A201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Diamond 1150">
                      <a:extLst>
                        <a:ext uri="{FF2B5EF4-FFF2-40B4-BE49-F238E27FC236}">
                          <a16:creationId xmlns:a16="http://schemas.microsoft.com/office/drawing/2014/main" id="{91968391-B7FF-FC10-2980-E4A56DF4907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3" name="Group 48">
                    <a:extLst>
                      <a:ext uri="{FF2B5EF4-FFF2-40B4-BE49-F238E27FC236}">
                        <a16:creationId xmlns:a16="http://schemas.microsoft.com/office/drawing/2014/main" id="{71B885B0-BC70-0779-88DE-DA8098C5FE6E}"/>
                      </a:ext>
                    </a:extLst>
                  </p:cNvPr>
                  <p:cNvGrpSpPr/>
                  <p:nvPr/>
                </p:nvGrpSpPr>
                <p:grpSpPr>
                  <a:xfrm>
                    <a:off x="6738077" y="1677648"/>
                    <a:ext cx="1776984" cy="1676400"/>
                    <a:chOff x="3810000" y="1828800"/>
                    <a:chExt cx="4038600" cy="3810000"/>
                  </a:xfrm>
                </p:grpSpPr>
                <p:sp>
                  <p:nvSpPr>
                    <p:cNvPr id="1134" name="Half Frame 1133">
                      <a:extLst>
                        <a:ext uri="{FF2B5EF4-FFF2-40B4-BE49-F238E27FC236}">
                          <a16:creationId xmlns:a16="http://schemas.microsoft.com/office/drawing/2014/main" id="{BC17915B-0FA4-8C2E-B3D0-D15626CF373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5" name="Half Frame 1134">
                      <a:extLst>
                        <a:ext uri="{FF2B5EF4-FFF2-40B4-BE49-F238E27FC236}">
                          <a16:creationId xmlns:a16="http://schemas.microsoft.com/office/drawing/2014/main" id="{D1B7259E-5673-5518-1732-638612EDB45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6" name="Half Frame 1135">
                      <a:extLst>
                        <a:ext uri="{FF2B5EF4-FFF2-40B4-BE49-F238E27FC236}">
                          <a16:creationId xmlns:a16="http://schemas.microsoft.com/office/drawing/2014/main" id="{6BF0CFB6-1BEE-ABB4-0980-E6C8144C83C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7" name="Half Frame 1136">
                      <a:extLst>
                        <a:ext uri="{FF2B5EF4-FFF2-40B4-BE49-F238E27FC236}">
                          <a16:creationId xmlns:a16="http://schemas.microsoft.com/office/drawing/2014/main" id="{BD4740C5-84C6-5760-7A86-7886207DD4F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8" name="Donut 229">
                      <a:extLst>
                        <a:ext uri="{FF2B5EF4-FFF2-40B4-BE49-F238E27FC236}">
                          <a16:creationId xmlns:a16="http://schemas.microsoft.com/office/drawing/2014/main" id="{E7686E11-FA46-AC82-9F61-76239E82113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9" name="Diamond 1138">
                      <a:extLst>
                        <a:ext uri="{FF2B5EF4-FFF2-40B4-BE49-F238E27FC236}">
                          <a16:creationId xmlns:a16="http://schemas.microsoft.com/office/drawing/2014/main" id="{C8BAD0FD-914E-BA24-60F3-5CFA2777E9B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Diamond 1139">
                      <a:extLst>
                        <a:ext uri="{FF2B5EF4-FFF2-40B4-BE49-F238E27FC236}">
                          <a16:creationId xmlns:a16="http://schemas.microsoft.com/office/drawing/2014/main" id="{A07EDFB0-D983-7C75-F3F2-C7FB6A040A7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Diamond 1140">
                      <a:extLst>
                        <a:ext uri="{FF2B5EF4-FFF2-40B4-BE49-F238E27FC236}">
                          <a16:creationId xmlns:a16="http://schemas.microsoft.com/office/drawing/2014/main" id="{923E02CD-5953-D2AF-7104-0460F8C44E2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Diamond 1141">
                      <a:extLst>
                        <a:ext uri="{FF2B5EF4-FFF2-40B4-BE49-F238E27FC236}">
                          <a16:creationId xmlns:a16="http://schemas.microsoft.com/office/drawing/2014/main" id="{33338CE2-AAB3-840C-9A30-483C3658521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167" name="Group 1166">
            <a:extLst>
              <a:ext uri="{FF2B5EF4-FFF2-40B4-BE49-F238E27FC236}">
                <a16:creationId xmlns:a16="http://schemas.microsoft.com/office/drawing/2014/main" id="{56259E71-A259-2FCF-CAB7-2B09A826D644}"/>
              </a:ext>
            </a:extLst>
          </p:cNvPr>
          <p:cNvGrpSpPr/>
          <p:nvPr/>
        </p:nvGrpSpPr>
        <p:grpSpPr>
          <a:xfrm>
            <a:off x="4718034" y="241903"/>
            <a:ext cx="740612" cy="869511"/>
            <a:chOff x="7384166" y="319655"/>
            <a:chExt cx="1143000" cy="1295400"/>
          </a:xfrm>
        </p:grpSpPr>
        <p:grpSp>
          <p:nvGrpSpPr>
            <p:cNvPr id="1168" name="Group 1167">
              <a:extLst>
                <a:ext uri="{FF2B5EF4-FFF2-40B4-BE49-F238E27FC236}">
                  <a16:creationId xmlns:a16="http://schemas.microsoft.com/office/drawing/2014/main" id="{12A90CA0-1CB2-D07C-EDE2-60563C90CB9C}"/>
                </a:ext>
              </a:extLst>
            </p:cNvPr>
            <p:cNvGrpSpPr/>
            <p:nvPr/>
          </p:nvGrpSpPr>
          <p:grpSpPr>
            <a:xfrm>
              <a:off x="7384166" y="319655"/>
              <a:ext cx="1143000" cy="1295400"/>
              <a:chOff x="3221141" y="4049352"/>
              <a:chExt cx="1143000" cy="1295400"/>
            </a:xfrm>
          </p:grpSpPr>
          <p:sp>
            <p:nvSpPr>
              <p:cNvPr id="1177" name="Rectangle 1176">
                <a:extLst>
                  <a:ext uri="{FF2B5EF4-FFF2-40B4-BE49-F238E27FC236}">
                    <a16:creationId xmlns:a16="http://schemas.microsoft.com/office/drawing/2014/main" id="{C988B954-5E15-5B5F-EAF1-2505216CADFB}"/>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Frame 1177">
                <a:extLst>
                  <a:ext uri="{FF2B5EF4-FFF2-40B4-BE49-F238E27FC236}">
                    <a16:creationId xmlns:a16="http://schemas.microsoft.com/office/drawing/2014/main" id="{ED84C40D-2DF2-ADAB-6475-59CDDFEC102D}"/>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9" name="Group 1168">
              <a:extLst>
                <a:ext uri="{FF2B5EF4-FFF2-40B4-BE49-F238E27FC236}">
                  <a16:creationId xmlns:a16="http://schemas.microsoft.com/office/drawing/2014/main" id="{B23071C8-7ED8-2641-19F7-CBE97ACC6653}"/>
                </a:ext>
              </a:extLst>
            </p:cNvPr>
            <p:cNvGrpSpPr/>
            <p:nvPr/>
          </p:nvGrpSpPr>
          <p:grpSpPr>
            <a:xfrm>
              <a:off x="7529521" y="410377"/>
              <a:ext cx="828769" cy="1127302"/>
              <a:chOff x="696996" y="466773"/>
              <a:chExt cx="1748629" cy="2378505"/>
            </a:xfrm>
          </p:grpSpPr>
          <p:sp>
            <p:nvSpPr>
              <p:cNvPr id="1170" name="Cloud 1169">
                <a:extLst>
                  <a:ext uri="{FF2B5EF4-FFF2-40B4-BE49-F238E27FC236}">
                    <a16:creationId xmlns:a16="http://schemas.microsoft.com/office/drawing/2014/main" id="{ACABD985-3020-1442-DB3C-539C7679E299}"/>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Cloud 1170">
                <a:extLst>
                  <a:ext uri="{FF2B5EF4-FFF2-40B4-BE49-F238E27FC236}">
                    <a16:creationId xmlns:a16="http://schemas.microsoft.com/office/drawing/2014/main" id="{80F59EEE-5957-0C93-9AB8-6E61D2DA7187}"/>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Trapezoid 1171">
                <a:extLst>
                  <a:ext uri="{FF2B5EF4-FFF2-40B4-BE49-F238E27FC236}">
                    <a16:creationId xmlns:a16="http://schemas.microsoft.com/office/drawing/2014/main" id="{4244306A-F74F-D057-8F27-B28C3A8B2E08}"/>
                  </a:ext>
                </a:extLst>
              </p:cNvPr>
              <p:cNvSpPr/>
              <p:nvPr/>
            </p:nvSpPr>
            <p:spPr>
              <a:xfrm>
                <a:off x="992554" y="1946398"/>
                <a:ext cx="1187937" cy="898880"/>
              </a:xfrm>
              <a:prstGeom prst="trapezoid">
                <a:avLst>
                  <a:gd name="adj" fmla="val 3113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Oval 1172">
                <a:extLst>
                  <a:ext uri="{FF2B5EF4-FFF2-40B4-BE49-F238E27FC236}">
                    <a16:creationId xmlns:a16="http://schemas.microsoft.com/office/drawing/2014/main" id="{3361EEC2-BB52-18EE-C5F2-3B473CC4CB54}"/>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Oval 1173">
                <a:extLst>
                  <a:ext uri="{FF2B5EF4-FFF2-40B4-BE49-F238E27FC236}">
                    <a16:creationId xmlns:a16="http://schemas.microsoft.com/office/drawing/2014/main" id="{4B1056DD-BDF2-C562-BC20-7040F9BA3BAB}"/>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Cloud 2">
                <a:extLst>
                  <a:ext uri="{FF2B5EF4-FFF2-40B4-BE49-F238E27FC236}">
                    <a16:creationId xmlns:a16="http://schemas.microsoft.com/office/drawing/2014/main" id="{B7180285-2829-09B3-AE0A-49AC1C6EC2CB}"/>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Oval 1175">
                <a:extLst>
                  <a:ext uri="{FF2B5EF4-FFF2-40B4-BE49-F238E27FC236}">
                    <a16:creationId xmlns:a16="http://schemas.microsoft.com/office/drawing/2014/main" id="{B405E1DB-47B9-3FE5-21AD-BAE58A7DB77D}"/>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79" name="Group 1178">
            <a:extLst>
              <a:ext uri="{FF2B5EF4-FFF2-40B4-BE49-F238E27FC236}">
                <a16:creationId xmlns:a16="http://schemas.microsoft.com/office/drawing/2014/main" id="{45AAF55D-7C46-ED2B-D306-989EAC6208E7}"/>
              </a:ext>
            </a:extLst>
          </p:cNvPr>
          <p:cNvGrpSpPr/>
          <p:nvPr/>
        </p:nvGrpSpPr>
        <p:grpSpPr>
          <a:xfrm>
            <a:off x="6934908" y="831264"/>
            <a:ext cx="831224" cy="942053"/>
            <a:chOff x="5894688" y="322598"/>
            <a:chExt cx="1143000" cy="1295400"/>
          </a:xfrm>
        </p:grpSpPr>
        <p:grpSp>
          <p:nvGrpSpPr>
            <p:cNvPr id="1180" name="Group 1179">
              <a:extLst>
                <a:ext uri="{FF2B5EF4-FFF2-40B4-BE49-F238E27FC236}">
                  <a16:creationId xmlns:a16="http://schemas.microsoft.com/office/drawing/2014/main" id="{5D4B549D-B828-F475-4EF0-F835E79B71F1}"/>
                </a:ext>
              </a:extLst>
            </p:cNvPr>
            <p:cNvGrpSpPr/>
            <p:nvPr/>
          </p:nvGrpSpPr>
          <p:grpSpPr>
            <a:xfrm>
              <a:off x="5894688" y="322598"/>
              <a:ext cx="1143000" cy="1295400"/>
              <a:chOff x="3221141" y="4049352"/>
              <a:chExt cx="1143000" cy="1295400"/>
            </a:xfrm>
          </p:grpSpPr>
          <p:sp>
            <p:nvSpPr>
              <p:cNvPr id="1205" name="Rectangle 1204">
                <a:extLst>
                  <a:ext uri="{FF2B5EF4-FFF2-40B4-BE49-F238E27FC236}">
                    <a16:creationId xmlns:a16="http://schemas.microsoft.com/office/drawing/2014/main" id="{1D6FAA16-1547-BA93-884F-1300586CCA3D}"/>
                  </a:ext>
                </a:extLst>
              </p:cNvPr>
              <p:cNvSpPr/>
              <p:nvPr/>
            </p:nvSpPr>
            <p:spPr>
              <a:xfrm>
                <a:off x="3246219" y="4092278"/>
                <a:ext cx="106146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Frame 1205">
                <a:extLst>
                  <a:ext uri="{FF2B5EF4-FFF2-40B4-BE49-F238E27FC236}">
                    <a16:creationId xmlns:a16="http://schemas.microsoft.com/office/drawing/2014/main" id="{632CA546-48EF-CDD3-CA6E-410E171DEB7D}"/>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81" name="Group 1180">
              <a:extLst>
                <a:ext uri="{FF2B5EF4-FFF2-40B4-BE49-F238E27FC236}">
                  <a16:creationId xmlns:a16="http://schemas.microsoft.com/office/drawing/2014/main" id="{9F7CC151-85BC-8251-2BA5-9D9A93D7DEF1}"/>
                </a:ext>
              </a:extLst>
            </p:cNvPr>
            <p:cNvGrpSpPr/>
            <p:nvPr/>
          </p:nvGrpSpPr>
          <p:grpSpPr>
            <a:xfrm>
              <a:off x="6066295" y="409381"/>
              <a:ext cx="739375" cy="1153185"/>
              <a:chOff x="2041888" y="3900411"/>
              <a:chExt cx="739375" cy="1153185"/>
            </a:xfrm>
          </p:grpSpPr>
          <p:sp>
            <p:nvSpPr>
              <p:cNvPr id="1182" name="Trapezoid 1181">
                <a:extLst>
                  <a:ext uri="{FF2B5EF4-FFF2-40B4-BE49-F238E27FC236}">
                    <a16:creationId xmlns:a16="http://schemas.microsoft.com/office/drawing/2014/main" id="{601E9CF9-51DB-4077-88B9-8B6454D8BA9F}"/>
                  </a:ext>
                </a:extLst>
              </p:cNvPr>
              <p:cNvSpPr/>
              <p:nvPr/>
            </p:nvSpPr>
            <p:spPr>
              <a:xfrm>
                <a:off x="2160668" y="4544092"/>
                <a:ext cx="589750" cy="509504"/>
              </a:xfrm>
              <a:prstGeom prst="trapezoid">
                <a:avLst>
                  <a:gd name="adj" fmla="val 20902"/>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Oval 1182">
                <a:extLst>
                  <a:ext uri="{FF2B5EF4-FFF2-40B4-BE49-F238E27FC236}">
                    <a16:creationId xmlns:a16="http://schemas.microsoft.com/office/drawing/2014/main" id="{803DBAD3-1E31-9CCA-565D-2074CBC3FD7B}"/>
                  </a:ext>
                </a:extLst>
              </p:cNvPr>
              <p:cNvSpPr/>
              <p:nvPr/>
            </p:nvSpPr>
            <p:spPr>
              <a:xfrm>
                <a:off x="2253091" y="4290029"/>
                <a:ext cx="384699" cy="5287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Oval 1183">
                <a:extLst>
                  <a:ext uri="{FF2B5EF4-FFF2-40B4-BE49-F238E27FC236}">
                    <a16:creationId xmlns:a16="http://schemas.microsoft.com/office/drawing/2014/main" id="{B93326C1-9962-BCD8-A087-B54112292C1B}"/>
                  </a:ext>
                </a:extLst>
              </p:cNvPr>
              <p:cNvSpPr/>
              <p:nvPr/>
            </p:nvSpPr>
            <p:spPr>
              <a:xfrm>
                <a:off x="2157955" y="4043681"/>
                <a:ext cx="591596" cy="6510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5" name="Cloud 1184">
                <a:extLst>
                  <a:ext uri="{FF2B5EF4-FFF2-40B4-BE49-F238E27FC236}">
                    <a16:creationId xmlns:a16="http://schemas.microsoft.com/office/drawing/2014/main" id="{90479AB2-7ED0-56A4-13CF-D1EB63784F7C}"/>
                  </a:ext>
                </a:extLst>
              </p:cNvPr>
              <p:cNvSpPr/>
              <p:nvPr/>
            </p:nvSpPr>
            <p:spPr>
              <a:xfrm>
                <a:off x="2254391" y="4505178"/>
                <a:ext cx="338055" cy="425047"/>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Oval 1185">
                <a:extLst>
                  <a:ext uri="{FF2B5EF4-FFF2-40B4-BE49-F238E27FC236}">
                    <a16:creationId xmlns:a16="http://schemas.microsoft.com/office/drawing/2014/main" id="{09336AB2-2A44-EE09-DD95-FDBD27464703}"/>
                  </a:ext>
                </a:extLst>
              </p:cNvPr>
              <p:cNvSpPr/>
              <p:nvPr/>
            </p:nvSpPr>
            <p:spPr>
              <a:xfrm>
                <a:off x="2353307" y="4552386"/>
                <a:ext cx="151478" cy="10805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7" name="Group 87">
                <a:extLst>
                  <a:ext uri="{FF2B5EF4-FFF2-40B4-BE49-F238E27FC236}">
                    <a16:creationId xmlns:a16="http://schemas.microsoft.com/office/drawing/2014/main" id="{9BCBCCD4-0DC8-7F4A-FD25-7201160902EB}"/>
                  </a:ext>
                </a:extLst>
              </p:cNvPr>
              <p:cNvGrpSpPr/>
              <p:nvPr/>
            </p:nvGrpSpPr>
            <p:grpSpPr>
              <a:xfrm rot="19865083" flipH="1">
                <a:off x="2567368" y="4005211"/>
                <a:ext cx="213895" cy="585639"/>
                <a:chOff x="7848600" y="914400"/>
                <a:chExt cx="533400" cy="2438400"/>
              </a:xfrm>
              <a:solidFill>
                <a:schemeClr val="accent6">
                  <a:lumMod val="50000"/>
                </a:schemeClr>
              </a:solidFill>
            </p:grpSpPr>
            <p:sp>
              <p:nvSpPr>
                <p:cNvPr id="1202" name="Moon 1201">
                  <a:extLst>
                    <a:ext uri="{FF2B5EF4-FFF2-40B4-BE49-F238E27FC236}">
                      <a16:creationId xmlns:a16="http://schemas.microsoft.com/office/drawing/2014/main" id="{80DEF845-A42B-B92A-C508-C36D49654656}"/>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3" name="Moon 1202">
                  <a:extLst>
                    <a:ext uri="{FF2B5EF4-FFF2-40B4-BE49-F238E27FC236}">
                      <a16:creationId xmlns:a16="http://schemas.microsoft.com/office/drawing/2014/main" id="{C4A95F1B-5BEB-B3BA-8AD2-BE5C118EFECE}"/>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Oval 1203">
                  <a:extLst>
                    <a:ext uri="{FF2B5EF4-FFF2-40B4-BE49-F238E27FC236}">
                      <a16:creationId xmlns:a16="http://schemas.microsoft.com/office/drawing/2014/main" id="{0B050CC8-C28F-1374-60BA-E31D53EC310B}"/>
                    </a:ext>
                  </a:extLst>
                </p:cNvPr>
                <p:cNvSpPr/>
                <p:nvPr/>
              </p:nvSpPr>
              <p:spPr>
                <a:xfrm>
                  <a:off x="7950263" y="1066797"/>
                  <a:ext cx="300415" cy="1828800"/>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8" name="Group 86">
                <a:extLst>
                  <a:ext uri="{FF2B5EF4-FFF2-40B4-BE49-F238E27FC236}">
                    <a16:creationId xmlns:a16="http://schemas.microsoft.com/office/drawing/2014/main" id="{2D2B8C22-C90E-51D5-8954-800498BD641D}"/>
                  </a:ext>
                </a:extLst>
              </p:cNvPr>
              <p:cNvGrpSpPr/>
              <p:nvPr/>
            </p:nvGrpSpPr>
            <p:grpSpPr>
              <a:xfrm rot="2107423">
                <a:off x="2101948" y="3966393"/>
                <a:ext cx="244451" cy="643046"/>
                <a:chOff x="7772400" y="914400"/>
                <a:chExt cx="609600" cy="2438400"/>
              </a:xfrm>
              <a:solidFill>
                <a:schemeClr val="accent6">
                  <a:lumMod val="50000"/>
                </a:schemeClr>
              </a:solidFill>
            </p:grpSpPr>
            <p:sp>
              <p:nvSpPr>
                <p:cNvPr id="1199" name="Moon 1198">
                  <a:extLst>
                    <a:ext uri="{FF2B5EF4-FFF2-40B4-BE49-F238E27FC236}">
                      <a16:creationId xmlns:a16="http://schemas.microsoft.com/office/drawing/2014/main" id="{DED1F78A-1783-DBBE-80DC-68589BB50787}"/>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Moon 1199">
                  <a:extLst>
                    <a:ext uri="{FF2B5EF4-FFF2-40B4-BE49-F238E27FC236}">
                      <a16:creationId xmlns:a16="http://schemas.microsoft.com/office/drawing/2014/main" id="{3D34EC22-A400-6057-B6A9-3836F13AFC0C}"/>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Oval 1200">
                  <a:extLst>
                    <a:ext uri="{FF2B5EF4-FFF2-40B4-BE49-F238E27FC236}">
                      <a16:creationId xmlns:a16="http://schemas.microsoft.com/office/drawing/2014/main" id="{7648B360-F752-4FCF-F164-4E298E12B4D8}"/>
                    </a:ext>
                  </a:extLst>
                </p:cNvPr>
                <p:cNvSpPr/>
                <p:nvPr/>
              </p:nvSpPr>
              <p:spPr>
                <a:xfrm>
                  <a:off x="7772400" y="1066799"/>
                  <a:ext cx="512938" cy="196425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9" name="Group 117">
                <a:extLst>
                  <a:ext uri="{FF2B5EF4-FFF2-40B4-BE49-F238E27FC236}">
                    <a16:creationId xmlns:a16="http://schemas.microsoft.com/office/drawing/2014/main" id="{DA5929E9-7CB2-8741-BA9F-38C81C7DA164}"/>
                  </a:ext>
                </a:extLst>
              </p:cNvPr>
              <p:cNvGrpSpPr/>
              <p:nvPr/>
            </p:nvGrpSpPr>
            <p:grpSpPr>
              <a:xfrm flipH="1">
                <a:off x="2041888" y="3900411"/>
                <a:ext cx="714890" cy="886463"/>
                <a:chOff x="7086307" y="108779"/>
                <a:chExt cx="1617730" cy="2051101"/>
              </a:xfrm>
              <a:solidFill>
                <a:srgbClr val="E0C13C"/>
              </a:solidFill>
            </p:grpSpPr>
            <p:sp>
              <p:nvSpPr>
                <p:cNvPr id="1190" name="Rounded Rectangle 281">
                  <a:extLst>
                    <a:ext uri="{FF2B5EF4-FFF2-40B4-BE49-F238E27FC236}">
                      <a16:creationId xmlns:a16="http://schemas.microsoft.com/office/drawing/2014/main" id="{1FF861BD-71CA-A982-5D55-0FCAFF2FFE41}"/>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1" name="Rounded Rectangle 282">
                  <a:extLst>
                    <a:ext uri="{FF2B5EF4-FFF2-40B4-BE49-F238E27FC236}">
                      <a16:creationId xmlns:a16="http://schemas.microsoft.com/office/drawing/2014/main" id="{BE04C2F5-E972-1075-A64F-EC4FDD3D4310}"/>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2" name="Group 45">
                  <a:extLst>
                    <a:ext uri="{FF2B5EF4-FFF2-40B4-BE49-F238E27FC236}">
                      <a16:creationId xmlns:a16="http://schemas.microsoft.com/office/drawing/2014/main" id="{3D6305B9-CA80-CD74-8B39-35C1DF9301F4}"/>
                    </a:ext>
                  </a:extLst>
                </p:cNvPr>
                <p:cNvGrpSpPr/>
                <p:nvPr/>
              </p:nvGrpSpPr>
              <p:grpSpPr>
                <a:xfrm rot="21037220">
                  <a:off x="7086307" y="108779"/>
                  <a:ext cx="1447800" cy="1376021"/>
                  <a:chOff x="6723417" y="1711953"/>
                  <a:chExt cx="1882250" cy="1770839"/>
                </a:xfrm>
                <a:grpFill/>
              </p:grpSpPr>
              <p:sp>
                <p:nvSpPr>
                  <p:cNvPr id="1193" name="Chord 1192">
                    <a:extLst>
                      <a:ext uri="{FF2B5EF4-FFF2-40B4-BE49-F238E27FC236}">
                        <a16:creationId xmlns:a16="http://schemas.microsoft.com/office/drawing/2014/main" id="{719654B6-E5CA-9318-EDEC-EDA498111A9F}"/>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Chord 1193">
                    <a:extLst>
                      <a:ext uri="{FF2B5EF4-FFF2-40B4-BE49-F238E27FC236}">
                        <a16:creationId xmlns:a16="http://schemas.microsoft.com/office/drawing/2014/main" id="{909B3482-9F33-AB18-0FC8-A1DC352084BC}"/>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Moon 1194">
                    <a:extLst>
                      <a:ext uri="{FF2B5EF4-FFF2-40B4-BE49-F238E27FC236}">
                        <a16:creationId xmlns:a16="http://schemas.microsoft.com/office/drawing/2014/main" id="{23CF61E2-2C6E-5ED5-A1E6-1B488A348DA1}"/>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Rounded Rectangle 287">
                    <a:extLst>
                      <a:ext uri="{FF2B5EF4-FFF2-40B4-BE49-F238E27FC236}">
                        <a16:creationId xmlns:a16="http://schemas.microsoft.com/office/drawing/2014/main" id="{E650EC92-24BA-55D6-D27A-CFFE31365C73}"/>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Rounded Rectangle 288">
                    <a:extLst>
                      <a:ext uri="{FF2B5EF4-FFF2-40B4-BE49-F238E27FC236}">
                        <a16:creationId xmlns:a16="http://schemas.microsoft.com/office/drawing/2014/main" id="{181943A4-BA1B-638E-B9FB-A7E3F08026E6}"/>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Rounded Rectangle 289">
                    <a:extLst>
                      <a:ext uri="{FF2B5EF4-FFF2-40B4-BE49-F238E27FC236}">
                        <a16:creationId xmlns:a16="http://schemas.microsoft.com/office/drawing/2014/main" id="{0558A146-988B-53DF-5949-2E6C9F1414EE}"/>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07" name="Group 1206">
            <a:extLst>
              <a:ext uri="{FF2B5EF4-FFF2-40B4-BE49-F238E27FC236}">
                <a16:creationId xmlns:a16="http://schemas.microsoft.com/office/drawing/2014/main" id="{82E532C4-8449-968E-8148-3C63C6D91A0D}"/>
              </a:ext>
            </a:extLst>
          </p:cNvPr>
          <p:cNvGrpSpPr/>
          <p:nvPr/>
        </p:nvGrpSpPr>
        <p:grpSpPr>
          <a:xfrm>
            <a:off x="5385900" y="1137277"/>
            <a:ext cx="761159" cy="882856"/>
            <a:chOff x="4498188" y="329608"/>
            <a:chExt cx="1143000" cy="1295400"/>
          </a:xfrm>
        </p:grpSpPr>
        <p:grpSp>
          <p:nvGrpSpPr>
            <p:cNvPr id="1208" name="Group 1207">
              <a:extLst>
                <a:ext uri="{FF2B5EF4-FFF2-40B4-BE49-F238E27FC236}">
                  <a16:creationId xmlns:a16="http://schemas.microsoft.com/office/drawing/2014/main" id="{F5D85F35-4FBC-B986-86C9-118C015F1430}"/>
                </a:ext>
              </a:extLst>
            </p:cNvPr>
            <p:cNvGrpSpPr/>
            <p:nvPr/>
          </p:nvGrpSpPr>
          <p:grpSpPr>
            <a:xfrm>
              <a:off x="4498188" y="329608"/>
              <a:ext cx="1143000" cy="1295400"/>
              <a:chOff x="3221141" y="4049352"/>
              <a:chExt cx="1143000" cy="1295400"/>
            </a:xfrm>
          </p:grpSpPr>
          <p:sp>
            <p:nvSpPr>
              <p:cNvPr id="1233" name="Rectangle 1232">
                <a:extLst>
                  <a:ext uri="{FF2B5EF4-FFF2-40B4-BE49-F238E27FC236}">
                    <a16:creationId xmlns:a16="http://schemas.microsoft.com/office/drawing/2014/main" id="{466D4C84-DFF6-DF09-5F81-37439E3ADAC5}"/>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Frame 1233">
                <a:extLst>
                  <a:ext uri="{FF2B5EF4-FFF2-40B4-BE49-F238E27FC236}">
                    <a16:creationId xmlns:a16="http://schemas.microsoft.com/office/drawing/2014/main" id="{6252C5C2-2555-FB37-1950-E8D794CDEAF9}"/>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09" name="Group 1208">
              <a:extLst>
                <a:ext uri="{FF2B5EF4-FFF2-40B4-BE49-F238E27FC236}">
                  <a16:creationId xmlns:a16="http://schemas.microsoft.com/office/drawing/2014/main" id="{4440238F-EA11-2FAB-5136-77B51C15A416}"/>
                </a:ext>
              </a:extLst>
            </p:cNvPr>
            <p:cNvGrpSpPr/>
            <p:nvPr/>
          </p:nvGrpSpPr>
          <p:grpSpPr>
            <a:xfrm>
              <a:off x="4695504" y="485375"/>
              <a:ext cx="719068" cy="1077191"/>
              <a:chOff x="1511080" y="3927564"/>
              <a:chExt cx="830687" cy="1244400"/>
            </a:xfrm>
          </p:grpSpPr>
          <p:sp>
            <p:nvSpPr>
              <p:cNvPr id="1210" name="Cloud 1209">
                <a:extLst>
                  <a:ext uri="{FF2B5EF4-FFF2-40B4-BE49-F238E27FC236}">
                    <a16:creationId xmlns:a16="http://schemas.microsoft.com/office/drawing/2014/main" id="{C4637471-B037-0C17-9EFD-E412E7A74E75}"/>
                  </a:ext>
                </a:extLst>
              </p:cNvPr>
              <p:cNvSpPr/>
              <p:nvPr/>
            </p:nvSpPr>
            <p:spPr>
              <a:xfrm rot="21304292">
                <a:off x="1985589" y="3970319"/>
                <a:ext cx="356178"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Cloud 1210">
                <a:extLst>
                  <a:ext uri="{FF2B5EF4-FFF2-40B4-BE49-F238E27FC236}">
                    <a16:creationId xmlns:a16="http://schemas.microsoft.com/office/drawing/2014/main" id="{747A773E-0317-89A7-47E0-1B4A97A81FCD}"/>
                  </a:ext>
                </a:extLst>
              </p:cNvPr>
              <p:cNvSpPr/>
              <p:nvPr/>
            </p:nvSpPr>
            <p:spPr>
              <a:xfrm>
                <a:off x="1511080" y="3959459"/>
                <a:ext cx="350747"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Flowchart: Manual Operation 1211">
                <a:extLst>
                  <a:ext uri="{FF2B5EF4-FFF2-40B4-BE49-F238E27FC236}">
                    <a16:creationId xmlns:a16="http://schemas.microsoft.com/office/drawing/2014/main" id="{99A63159-E745-E258-E197-EF7D44785903}"/>
                  </a:ext>
                </a:extLst>
              </p:cNvPr>
              <p:cNvSpPr/>
              <p:nvPr/>
            </p:nvSpPr>
            <p:spPr>
              <a:xfrm rot="10800000">
                <a:off x="1557582" y="4724949"/>
                <a:ext cx="759726" cy="447015"/>
              </a:xfrm>
              <a:prstGeom prst="flowChartManualOperation">
                <a:avLst/>
              </a:prstGeom>
              <a:solidFill>
                <a:srgbClr val="D4C5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Hexagon 1212">
                <a:extLst>
                  <a:ext uri="{FF2B5EF4-FFF2-40B4-BE49-F238E27FC236}">
                    <a16:creationId xmlns:a16="http://schemas.microsoft.com/office/drawing/2014/main" id="{987B0DA3-99AE-7F57-AF4A-E69F2AD3BE37}"/>
                  </a:ext>
                </a:extLst>
              </p:cNvPr>
              <p:cNvSpPr/>
              <p:nvPr/>
            </p:nvSpPr>
            <p:spPr>
              <a:xfrm>
                <a:off x="1849786" y="4029010"/>
                <a:ext cx="175322" cy="152169"/>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Oval 1213">
                <a:extLst>
                  <a:ext uri="{FF2B5EF4-FFF2-40B4-BE49-F238E27FC236}">
                    <a16:creationId xmlns:a16="http://schemas.microsoft.com/office/drawing/2014/main" id="{C6003C6F-7985-BFCF-133D-82CB5F543667}"/>
                  </a:ext>
                </a:extLst>
              </p:cNvPr>
              <p:cNvSpPr/>
              <p:nvPr/>
            </p:nvSpPr>
            <p:spPr>
              <a:xfrm>
                <a:off x="1766168" y="4437890"/>
                <a:ext cx="322501" cy="5870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5" name="Oval 1214">
                <a:extLst>
                  <a:ext uri="{FF2B5EF4-FFF2-40B4-BE49-F238E27FC236}">
                    <a16:creationId xmlns:a16="http://schemas.microsoft.com/office/drawing/2014/main" id="{655C8027-3A15-316E-977D-05B52E810421}"/>
                  </a:ext>
                </a:extLst>
              </p:cNvPr>
              <p:cNvSpPr/>
              <p:nvPr/>
            </p:nvSpPr>
            <p:spPr>
              <a:xfrm>
                <a:off x="1616024" y="3927564"/>
                <a:ext cx="642845" cy="9637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6" name="Cloud 1215">
                <a:extLst>
                  <a:ext uri="{FF2B5EF4-FFF2-40B4-BE49-F238E27FC236}">
                    <a16:creationId xmlns:a16="http://schemas.microsoft.com/office/drawing/2014/main" id="{2A6B5232-B099-D0C6-9C11-1B6D4E3D1300}"/>
                  </a:ext>
                </a:extLst>
              </p:cNvPr>
              <p:cNvSpPr/>
              <p:nvPr/>
            </p:nvSpPr>
            <p:spPr>
              <a:xfrm>
                <a:off x="1777799" y="4578287"/>
                <a:ext cx="318861" cy="57411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ounded Rectangle 308">
                <a:extLst>
                  <a:ext uri="{FF2B5EF4-FFF2-40B4-BE49-F238E27FC236}">
                    <a16:creationId xmlns:a16="http://schemas.microsoft.com/office/drawing/2014/main" id="{B4C9C3B1-4D14-D6DB-5D84-E18BCF7DFC6D}"/>
                  </a:ext>
                </a:extLst>
              </p:cNvPr>
              <p:cNvSpPr/>
              <p:nvPr/>
            </p:nvSpPr>
            <p:spPr>
              <a:xfrm>
                <a:off x="1557583" y="4029010"/>
                <a:ext cx="759726" cy="152169"/>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Oval 1217">
                <a:extLst>
                  <a:ext uri="{FF2B5EF4-FFF2-40B4-BE49-F238E27FC236}">
                    <a16:creationId xmlns:a16="http://schemas.microsoft.com/office/drawing/2014/main" id="{0F6110AD-72FE-ACFE-8C7A-8ACBFB16AC11}"/>
                  </a:ext>
                </a:extLst>
              </p:cNvPr>
              <p:cNvSpPr/>
              <p:nvPr/>
            </p:nvSpPr>
            <p:spPr>
              <a:xfrm>
                <a:off x="1848576" y="4654842"/>
                <a:ext cx="182892" cy="1284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9" name="Group 164">
                <a:extLst>
                  <a:ext uri="{FF2B5EF4-FFF2-40B4-BE49-F238E27FC236}">
                    <a16:creationId xmlns:a16="http://schemas.microsoft.com/office/drawing/2014/main" id="{1138B5BA-BD70-4EBB-B6BE-FC157D53E246}"/>
                  </a:ext>
                </a:extLst>
              </p:cNvPr>
              <p:cNvGrpSpPr/>
              <p:nvPr/>
            </p:nvGrpSpPr>
            <p:grpSpPr>
              <a:xfrm>
                <a:off x="1536933" y="4029284"/>
                <a:ext cx="765266" cy="156029"/>
                <a:chOff x="4343400" y="5863281"/>
                <a:chExt cx="2286000" cy="844379"/>
              </a:xfrm>
            </p:grpSpPr>
            <p:grpSp>
              <p:nvGrpSpPr>
                <p:cNvPr id="1220" name="Group 163">
                  <a:extLst>
                    <a:ext uri="{FF2B5EF4-FFF2-40B4-BE49-F238E27FC236}">
                      <a16:creationId xmlns:a16="http://schemas.microsoft.com/office/drawing/2014/main" id="{750F0980-256F-C69B-07CE-13A4BBFE8240}"/>
                    </a:ext>
                  </a:extLst>
                </p:cNvPr>
                <p:cNvGrpSpPr/>
                <p:nvPr/>
              </p:nvGrpSpPr>
              <p:grpSpPr>
                <a:xfrm>
                  <a:off x="4343400" y="5863281"/>
                  <a:ext cx="2286000" cy="766119"/>
                  <a:chOff x="4343400" y="5863281"/>
                  <a:chExt cx="2286000" cy="766119"/>
                </a:xfrm>
              </p:grpSpPr>
              <p:sp>
                <p:nvSpPr>
                  <p:cNvPr id="1225" name="Quad Arrow Callout 316">
                    <a:extLst>
                      <a:ext uri="{FF2B5EF4-FFF2-40B4-BE49-F238E27FC236}">
                        <a16:creationId xmlns:a16="http://schemas.microsoft.com/office/drawing/2014/main" id="{DC0C928C-4402-C5DF-8FC6-B172F742BA0C}"/>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6" name="Quad Arrow Callout 317">
                    <a:extLst>
                      <a:ext uri="{FF2B5EF4-FFF2-40B4-BE49-F238E27FC236}">
                        <a16:creationId xmlns:a16="http://schemas.microsoft.com/office/drawing/2014/main" id="{6FBBC6A1-103D-DE89-87A6-9D32E3C7DAA9}"/>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7" name="Quad Arrow Callout 318">
                    <a:extLst>
                      <a:ext uri="{FF2B5EF4-FFF2-40B4-BE49-F238E27FC236}">
                        <a16:creationId xmlns:a16="http://schemas.microsoft.com/office/drawing/2014/main" id="{2353737E-B4D0-C9EB-0048-8AD1464C27BC}"/>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 name="Quad Arrow Callout 319">
                    <a:extLst>
                      <a:ext uri="{FF2B5EF4-FFF2-40B4-BE49-F238E27FC236}">
                        <a16:creationId xmlns:a16="http://schemas.microsoft.com/office/drawing/2014/main" id="{E93BCDED-34ED-2C1E-31D4-4FCAB91E8662}"/>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 name="Group 158">
                    <a:extLst>
                      <a:ext uri="{FF2B5EF4-FFF2-40B4-BE49-F238E27FC236}">
                        <a16:creationId xmlns:a16="http://schemas.microsoft.com/office/drawing/2014/main" id="{49C2C39E-256F-361A-E092-C0535D43B040}"/>
                      </a:ext>
                    </a:extLst>
                  </p:cNvPr>
                  <p:cNvGrpSpPr/>
                  <p:nvPr/>
                </p:nvGrpSpPr>
                <p:grpSpPr>
                  <a:xfrm>
                    <a:off x="4800600" y="5863281"/>
                    <a:ext cx="1396313" cy="313038"/>
                    <a:chOff x="4800600" y="5863281"/>
                    <a:chExt cx="1396313" cy="313038"/>
                  </a:xfrm>
                </p:grpSpPr>
                <p:sp>
                  <p:nvSpPr>
                    <p:cNvPr id="1230" name="Isosceles Triangle 1229">
                      <a:extLst>
                        <a:ext uri="{FF2B5EF4-FFF2-40B4-BE49-F238E27FC236}">
                          <a16:creationId xmlns:a16="http://schemas.microsoft.com/office/drawing/2014/main" id="{AE2D18CA-5A11-C3CD-91F0-2C69109B94B8}"/>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Isosceles Triangle 1230">
                      <a:extLst>
                        <a:ext uri="{FF2B5EF4-FFF2-40B4-BE49-F238E27FC236}">
                          <a16:creationId xmlns:a16="http://schemas.microsoft.com/office/drawing/2014/main" id="{06075C01-6089-C5CB-4A20-44345A9DAB0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Isosceles Triangle 1231">
                      <a:extLst>
                        <a:ext uri="{FF2B5EF4-FFF2-40B4-BE49-F238E27FC236}">
                          <a16:creationId xmlns:a16="http://schemas.microsoft.com/office/drawing/2014/main" id="{605DCBE0-4FEE-DDFC-8FF0-63A43FAC5D9E}"/>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1" name="Group 159">
                  <a:extLst>
                    <a:ext uri="{FF2B5EF4-FFF2-40B4-BE49-F238E27FC236}">
                      <a16:creationId xmlns:a16="http://schemas.microsoft.com/office/drawing/2014/main" id="{555AFE4F-C3B6-A3BD-993B-39E74BE6F7B5}"/>
                    </a:ext>
                  </a:extLst>
                </p:cNvPr>
                <p:cNvGrpSpPr/>
                <p:nvPr/>
              </p:nvGrpSpPr>
              <p:grpSpPr>
                <a:xfrm flipH="1" flipV="1">
                  <a:off x="4800600" y="6394622"/>
                  <a:ext cx="1396313" cy="313038"/>
                  <a:chOff x="4800600" y="5863281"/>
                  <a:chExt cx="1396313" cy="313038"/>
                </a:xfrm>
              </p:grpSpPr>
              <p:sp>
                <p:nvSpPr>
                  <p:cNvPr id="1222" name="Isosceles Triangle 1221">
                    <a:extLst>
                      <a:ext uri="{FF2B5EF4-FFF2-40B4-BE49-F238E27FC236}">
                        <a16:creationId xmlns:a16="http://schemas.microsoft.com/office/drawing/2014/main" id="{87488106-23E8-A69F-7793-96C48B0282B4}"/>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Isosceles Triangle 1222">
                    <a:extLst>
                      <a:ext uri="{FF2B5EF4-FFF2-40B4-BE49-F238E27FC236}">
                        <a16:creationId xmlns:a16="http://schemas.microsoft.com/office/drawing/2014/main" id="{623756CB-E582-91F0-FFF5-E9677B9AD920}"/>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Isosceles Triangle 1223">
                    <a:extLst>
                      <a:ext uri="{FF2B5EF4-FFF2-40B4-BE49-F238E27FC236}">
                        <a16:creationId xmlns:a16="http://schemas.microsoft.com/office/drawing/2014/main" id="{584D5B40-6424-5D95-9925-7C34E665CB7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35" name="Group 1234">
            <a:extLst>
              <a:ext uri="{FF2B5EF4-FFF2-40B4-BE49-F238E27FC236}">
                <a16:creationId xmlns:a16="http://schemas.microsoft.com/office/drawing/2014/main" id="{3E5F36B0-6446-A240-EF85-0B0C85D013BB}"/>
              </a:ext>
            </a:extLst>
          </p:cNvPr>
          <p:cNvGrpSpPr/>
          <p:nvPr/>
        </p:nvGrpSpPr>
        <p:grpSpPr>
          <a:xfrm>
            <a:off x="3736470" y="930255"/>
            <a:ext cx="853190" cy="937775"/>
            <a:chOff x="3137261" y="322935"/>
            <a:chExt cx="1143000" cy="1295400"/>
          </a:xfrm>
        </p:grpSpPr>
        <p:grpSp>
          <p:nvGrpSpPr>
            <p:cNvPr id="1236" name="Group 1235">
              <a:extLst>
                <a:ext uri="{FF2B5EF4-FFF2-40B4-BE49-F238E27FC236}">
                  <a16:creationId xmlns:a16="http://schemas.microsoft.com/office/drawing/2014/main" id="{4349D36D-2357-A491-516D-FE1E742BC6D6}"/>
                </a:ext>
              </a:extLst>
            </p:cNvPr>
            <p:cNvGrpSpPr/>
            <p:nvPr/>
          </p:nvGrpSpPr>
          <p:grpSpPr>
            <a:xfrm>
              <a:off x="3137261" y="322935"/>
              <a:ext cx="1143000" cy="1295400"/>
              <a:chOff x="3221141" y="4049352"/>
              <a:chExt cx="1143000" cy="1295400"/>
            </a:xfrm>
          </p:grpSpPr>
          <p:sp>
            <p:nvSpPr>
              <p:cNvPr id="1251" name="Rectangle 1250">
                <a:extLst>
                  <a:ext uri="{FF2B5EF4-FFF2-40B4-BE49-F238E27FC236}">
                    <a16:creationId xmlns:a16="http://schemas.microsoft.com/office/drawing/2014/main" id="{127613EA-9A97-22EF-F58E-E3ED358A838B}"/>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2" name="Frame 1251">
                <a:extLst>
                  <a:ext uri="{FF2B5EF4-FFF2-40B4-BE49-F238E27FC236}">
                    <a16:creationId xmlns:a16="http://schemas.microsoft.com/office/drawing/2014/main" id="{C59F01D8-5C25-8E8A-A9A1-E8070B73A91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37" name="Group 1236">
              <a:extLst>
                <a:ext uri="{FF2B5EF4-FFF2-40B4-BE49-F238E27FC236}">
                  <a16:creationId xmlns:a16="http://schemas.microsoft.com/office/drawing/2014/main" id="{B8CF97B5-5876-0754-27BB-18A182FECA1F}"/>
                </a:ext>
              </a:extLst>
            </p:cNvPr>
            <p:cNvGrpSpPr/>
            <p:nvPr/>
          </p:nvGrpSpPr>
          <p:grpSpPr>
            <a:xfrm>
              <a:off x="3306313" y="479667"/>
              <a:ext cx="788236" cy="1083256"/>
              <a:chOff x="3276600" y="457200"/>
              <a:chExt cx="1002102" cy="1377168"/>
            </a:xfrm>
          </p:grpSpPr>
          <p:grpSp>
            <p:nvGrpSpPr>
              <p:cNvPr id="1238" name="Group 120">
                <a:extLst>
                  <a:ext uri="{FF2B5EF4-FFF2-40B4-BE49-F238E27FC236}">
                    <a16:creationId xmlns:a16="http://schemas.microsoft.com/office/drawing/2014/main" id="{F34149FD-09CA-1C37-5026-E6D99CA3E578}"/>
                  </a:ext>
                </a:extLst>
              </p:cNvPr>
              <p:cNvGrpSpPr/>
              <p:nvPr/>
            </p:nvGrpSpPr>
            <p:grpSpPr>
              <a:xfrm>
                <a:off x="3276600" y="457200"/>
                <a:ext cx="1002102" cy="1377168"/>
                <a:chOff x="3962400" y="685800"/>
                <a:chExt cx="2394857" cy="2793128"/>
              </a:xfrm>
            </p:grpSpPr>
            <p:sp>
              <p:nvSpPr>
                <p:cNvPr id="1240" name="Round Diagonal Corner Rectangle 331">
                  <a:extLst>
                    <a:ext uri="{FF2B5EF4-FFF2-40B4-BE49-F238E27FC236}">
                      <a16:creationId xmlns:a16="http://schemas.microsoft.com/office/drawing/2014/main" id="{A2A69837-D060-2753-8DD5-8CF684B2AE03}"/>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Round Diagonal Corner Rectangle 332">
                  <a:extLst>
                    <a:ext uri="{FF2B5EF4-FFF2-40B4-BE49-F238E27FC236}">
                      <a16:creationId xmlns:a16="http://schemas.microsoft.com/office/drawing/2014/main" id="{A61406F7-2362-C6E9-A414-5F1ADA556751}"/>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Oval 1241">
                  <a:extLst>
                    <a:ext uri="{FF2B5EF4-FFF2-40B4-BE49-F238E27FC236}">
                      <a16:creationId xmlns:a16="http://schemas.microsoft.com/office/drawing/2014/main" id="{E72D4EF9-D423-8927-0C9C-4B210F5F4F97}"/>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3" name="Group 49">
                  <a:extLst>
                    <a:ext uri="{FF2B5EF4-FFF2-40B4-BE49-F238E27FC236}">
                      <a16:creationId xmlns:a16="http://schemas.microsoft.com/office/drawing/2014/main" id="{3C27FA2D-4342-3F8A-6B53-FACD11B3E290}"/>
                    </a:ext>
                  </a:extLst>
                </p:cNvPr>
                <p:cNvGrpSpPr/>
                <p:nvPr/>
              </p:nvGrpSpPr>
              <p:grpSpPr>
                <a:xfrm>
                  <a:off x="4543774" y="2593107"/>
                  <a:ext cx="1357466" cy="885821"/>
                  <a:chOff x="5006649" y="2133600"/>
                  <a:chExt cx="1726268" cy="1383531"/>
                </a:xfrm>
              </p:grpSpPr>
              <p:sp>
                <p:nvSpPr>
                  <p:cNvPr id="1249" name="Trapezoid 1248">
                    <a:extLst>
                      <a:ext uri="{FF2B5EF4-FFF2-40B4-BE49-F238E27FC236}">
                        <a16:creationId xmlns:a16="http://schemas.microsoft.com/office/drawing/2014/main" id="{CBE8A689-B40C-8772-8276-69BC390CA070}"/>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0" name="Isosceles Triangle 1249">
                    <a:extLst>
                      <a:ext uri="{FF2B5EF4-FFF2-40B4-BE49-F238E27FC236}">
                        <a16:creationId xmlns:a16="http://schemas.microsoft.com/office/drawing/2014/main" id="{BAF359BA-2A2C-C4DD-A5CA-7587C955F2AF}"/>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4" name="Round Diagonal Corner Rectangle 335">
                  <a:extLst>
                    <a:ext uri="{FF2B5EF4-FFF2-40B4-BE49-F238E27FC236}">
                      <a16:creationId xmlns:a16="http://schemas.microsoft.com/office/drawing/2014/main" id="{C1AC535F-CE8A-F407-41AC-47B27FC58632}"/>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Round Diagonal Corner Rectangle 336">
                  <a:extLst>
                    <a:ext uri="{FF2B5EF4-FFF2-40B4-BE49-F238E27FC236}">
                      <a16:creationId xmlns:a16="http://schemas.microsoft.com/office/drawing/2014/main" id="{C052EAA3-4D28-D2AC-4AA3-540BD63C6C85}"/>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Round Diagonal Corner Rectangle 337">
                  <a:extLst>
                    <a:ext uri="{FF2B5EF4-FFF2-40B4-BE49-F238E27FC236}">
                      <a16:creationId xmlns:a16="http://schemas.microsoft.com/office/drawing/2014/main" id="{5A579914-5AB0-C1CB-1EDC-7AF598FB7504}"/>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Oval 1246">
                  <a:extLst>
                    <a:ext uri="{FF2B5EF4-FFF2-40B4-BE49-F238E27FC236}">
                      <a16:creationId xmlns:a16="http://schemas.microsoft.com/office/drawing/2014/main" id="{DAACBB6A-32EE-8781-8363-F2D7AD009D20}"/>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Rectangle 1247">
                  <a:extLst>
                    <a:ext uri="{FF2B5EF4-FFF2-40B4-BE49-F238E27FC236}">
                      <a16:creationId xmlns:a16="http://schemas.microsoft.com/office/drawing/2014/main" id="{4B980688-0DB4-A5D4-6AA5-FF39E587EAE7}"/>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9" name="Oval 1238">
                <a:extLst>
                  <a:ext uri="{FF2B5EF4-FFF2-40B4-BE49-F238E27FC236}">
                    <a16:creationId xmlns:a16="http://schemas.microsoft.com/office/drawing/2014/main" id="{813572D4-65EA-44CD-9D41-F1B6DC0FF5A8}"/>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3" name="Group 1252">
            <a:extLst>
              <a:ext uri="{FF2B5EF4-FFF2-40B4-BE49-F238E27FC236}">
                <a16:creationId xmlns:a16="http://schemas.microsoft.com/office/drawing/2014/main" id="{36907C73-BAB3-2A09-41DE-1F39A2B8CBA7}"/>
              </a:ext>
            </a:extLst>
          </p:cNvPr>
          <p:cNvGrpSpPr/>
          <p:nvPr/>
        </p:nvGrpSpPr>
        <p:grpSpPr>
          <a:xfrm>
            <a:off x="8105017" y="2608956"/>
            <a:ext cx="834718" cy="946014"/>
            <a:chOff x="1788165" y="2001354"/>
            <a:chExt cx="1143000" cy="1295400"/>
          </a:xfrm>
        </p:grpSpPr>
        <p:grpSp>
          <p:nvGrpSpPr>
            <p:cNvPr id="1254" name="Group 1253">
              <a:extLst>
                <a:ext uri="{FF2B5EF4-FFF2-40B4-BE49-F238E27FC236}">
                  <a16:creationId xmlns:a16="http://schemas.microsoft.com/office/drawing/2014/main" id="{211DB5B9-A154-3F85-BB80-3E579CB72385}"/>
                </a:ext>
              </a:extLst>
            </p:cNvPr>
            <p:cNvGrpSpPr/>
            <p:nvPr/>
          </p:nvGrpSpPr>
          <p:grpSpPr>
            <a:xfrm>
              <a:off x="1788165" y="2001354"/>
              <a:ext cx="1143000" cy="1295400"/>
              <a:chOff x="3221141" y="4049352"/>
              <a:chExt cx="1143000" cy="1295400"/>
            </a:xfrm>
          </p:grpSpPr>
          <p:sp>
            <p:nvSpPr>
              <p:cNvPr id="1268" name="Rectangle 1267">
                <a:extLst>
                  <a:ext uri="{FF2B5EF4-FFF2-40B4-BE49-F238E27FC236}">
                    <a16:creationId xmlns:a16="http://schemas.microsoft.com/office/drawing/2014/main" id="{3855D8D9-95BC-D497-9547-8F0EB6108763}"/>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Frame 1268">
                <a:extLst>
                  <a:ext uri="{FF2B5EF4-FFF2-40B4-BE49-F238E27FC236}">
                    <a16:creationId xmlns:a16="http://schemas.microsoft.com/office/drawing/2014/main" id="{B5D3EAB3-0207-64D3-F33E-BE1840ECE105}"/>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55" name="Group 1254">
              <a:extLst>
                <a:ext uri="{FF2B5EF4-FFF2-40B4-BE49-F238E27FC236}">
                  <a16:creationId xmlns:a16="http://schemas.microsoft.com/office/drawing/2014/main" id="{0F4CF770-CDE0-0BAB-4E01-292F7387AB9C}"/>
                </a:ext>
              </a:extLst>
            </p:cNvPr>
            <p:cNvGrpSpPr/>
            <p:nvPr/>
          </p:nvGrpSpPr>
          <p:grpSpPr>
            <a:xfrm>
              <a:off x="1921905" y="2056028"/>
              <a:ext cx="907774" cy="1171109"/>
              <a:chOff x="2738853" y="3429000"/>
              <a:chExt cx="1198065" cy="1545610"/>
            </a:xfrm>
          </p:grpSpPr>
          <p:sp>
            <p:nvSpPr>
              <p:cNvPr id="1256" name="Trapezoid 1255">
                <a:extLst>
                  <a:ext uri="{FF2B5EF4-FFF2-40B4-BE49-F238E27FC236}">
                    <a16:creationId xmlns:a16="http://schemas.microsoft.com/office/drawing/2014/main" id="{F0346362-0ECC-64A2-299C-802BD5A725FB}"/>
                  </a:ext>
                </a:extLst>
              </p:cNvPr>
              <p:cNvSpPr/>
              <p:nvPr/>
            </p:nvSpPr>
            <p:spPr>
              <a:xfrm>
                <a:off x="2963497" y="4366158"/>
                <a:ext cx="710085" cy="608452"/>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7" name="Isosceles Triangle 1256">
                <a:extLst>
                  <a:ext uri="{FF2B5EF4-FFF2-40B4-BE49-F238E27FC236}">
                    <a16:creationId xmlns:a16="http://schemas.microsoft.com/office/drawing/2014/main" id="{D8D462E1-11F3-7EAF-744C-8384019A3BC8}"/>
                  </a:ext>
                </a:extLst>
              </p:cNvPr>
              <p:cNvSpPr/>
              <p:nvPr/>
            </p:nvSpPr>
            <p:spPr>
              <a:xfrm rot="10800000">
                <a:off x="3139871" y="4509996"/>
                <a:ext cx="315128" cy="416321"/>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8" name="Oval 1257">
                <a:extLst>
                  <a:ext uri="{FF2B5EF4-FFF2-40B4-BE49-F238E27FC236}">
                    <a16:creationId xmlns:a16="http://schemas.microsoft.com/office/drawing/2014/main" id="{2D56A3F8-45DF-67BA-BC70-C6A65684501B}"/>
                  </a:ext>
                </a:extLst>
              </p:cNvPr>
              <p:cNvSpPr/>
              <p:nvPr/>
            </p:nvSpPr>
            <p:spPr>
              <a:xfrm>
                <a:off x="2939362" y="3510791"/>
                <a:ext cx="764888" cy="1068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Rectangle 1258">
                <a:extLst>
                  <a:ext uri="{FF2B5EF4-FFF2-40B4-BE49-F238E27FC236}">
                    <a16:creationId xmlns:a16="http://schemas.microsoft.com/office/drawing/2014/main" id="{C7A1FA0C-0E38-80A2-7DB4-D4B1B36FC763}"/>
                  </a:ext>
                </a:extLst>
              </p:cNvPr>
              <p:cNvSpPr/>
              <p:nvPr/>
            </p:nvSpPr>
            <p:spPr>
              <a:xfrm>
                <a:off x="2939362" y="3885677"/>
                <a:ext cx="802035" cy="13873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0" name="Group 42">
                <a:extLst>
                  <a:ext uri="{FF2B5EF4-FFF2-40B4-BE49-F238E27FC236}">
                    <a16:creationId xmlns:a16="http://schemas.microsoft.com/office/drawing/2014/main" id="{99681812-8A4D-2B0A-4550-1E184E6A1390}"/>
                  </a:ext>
                </a:extLst>
              </p:cNvPr>
              <p:cNvGrpSpPr/>
              <p:nvPr/>
            </p:nvGrpSpPr>
            <p:grpSpPr>
              <a:xfrm>
                <a:off x="2738853" y="3429000"/>
                <a:ext cx="1198065" cy="688945"/>
                <a:chOff x="5207746" y="501424"/>
                <a:chExt cx="1365913" cy="756791"/>
              </a:xfrm>
            </p:grpSpPr>
            <p:sp>
              <p:nvSpPr>
                <p:cNvPr id="1261" name="Moon 1260">
                  <a:extLst>
                    <a:ext uri="{FF2B5EF4-FFF2-40B4-BE49-F238E27FC236}">
                      <a16:creationId xmlns:a16="http://schemas.microsoft.com/office/drawing/2014/main" id="{997AD62A-44F2-65C2-11BF-BBBE9AB910AA}"/>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Moon 1261">
                  <a:extLst>
                    <a:ext uri="{FF2B5EF4-FFF2-40B4-BE49-F238E27FC236}">
                      <a16:creationId xmlns:a16="http://schemas.microsoft.com/office/drawing/2014/main" id="{DE605808-58A9-7F0F-97B8-4462B9985C5A}"/>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Moon 1262">
                  <a:extLst>
                    <a:ext uri="{FF2B5EF4-FFF2-40B4-BE49-F238E27FC236}">
                      <a16:creationId xmlns:a16="http://schemas.microsoft.com/office/drawing/2014/main" id="{ACEA1133-431C-8B5A-B89E-C116CBDC7B36}"/>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Moon 1263">
                  <a:extLst>
                    <a:ext uri="{FF2B5EF4-FFF2-40B4-BE49-F238E27FC236}">
                      <a16:creationId xmlns:a16="http://schemas.microsoft.com/office/drawing/2014/main" id="{660E81A8-5169-CE3A-31A3-A41F3A4D7D43}"/>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Moon 1264">
                  <a:extLst>
                    <a:ext uri="{FF2B5EF4-FFF2-40B4-BE49-F238E27FC236}">
                      <a16:creationId xmlns:a16="http://schemas.microsoft.com/office/drawing/2014/main" id="{23A49EA2-1221-0C41-270F-EB3123F61DEC}"/>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Moon 1265">
                  <a:extLst>
                    <a:ext uri="{FF2B5EF4-FFF2-40B4-BE49-F238E27FC236}">
                      <a16:creationId xmlns:a16="http://schemas.microsoft.com/office/drawing/2014/main" id="{FF91D0E9-36B7-B922-410F-BF65A738147E}"/>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Oval 1266">
                  <a:extLst>
                    <a:ext uri="{FF2B5EF4-FFF2-40B4-BE49-F238E27FC236}">
                      <a16:creationId xmlns:a16="http://schemas.microsoft.com/office/drawing/2014/main" id="{8F636DAF-D30E-F786-F591-5AA324AD3E3C}"/>
                    </a:ext>
                  </a:extLst>
                </p:cNvPr>
                <p:cNvSpPr/>
                <p:nvPr/>
              </p:nvSpPr>
              <p:spPr>
                <a:xfrm>
                  <a:off x="5486400" y="685800"/>
                  <a:ext cx="685800" cy="30480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70" name="Group 1269">
            <a:extLst>
              <a:ext uri="{FF2B5EF4-FFF2-40B4-BE49-F238E27FC236}">
                <a16:creationId xmlns:a16="http://schemas.microsoft.com/office/drawing/2014/main" id="{561DD03E-0FD7-D9F6-D743-86974631EE4D}"/>
              </a:ext>
            </a:extLst>
          </p:cNvPr>
          <p:cNvGrpSpPr/>
          <p:nvPr/>
        </p:nvGrpSpPr>
        <p:grpSpPr>
          <a:xfrm>
            <a:off x="6158589" y="1866287"/>
            <a:ext cx="795164" cy="934708"/>
            <a:chOff x="5930992" y="1986437"/>
            <a:chExt cx="1143000" cy="1295400"/>
          </a:xfrm>
        </p:grpSpPr>
        <p:grpSp>
          <p:nvGrpSpPr>
            <p:cNvPr id="1271" name="Group 1270">
              <a:extLst>
                <a:ext uri="{FF2B5EF4-FFF2-40B4-BE49-F238E27FC236}">
                  <a16:creationId xmlns:a16="http://schemas.microsoft.com/office/drawing/2014/main" id="{98BAC7CB-CB63-CD96-E7E1-9841674EC329}"/>
                </a:ext>
              </a:extLst>
            </p:cNvPr>
            <p:cNvGrpSpPr/>
            <p:nvPr/>
          </p:nvGrpSpPr>
          <p:grpSpPr>
            <a:xfrm>
              <a:off x="5930992" y="1986437"/>
              <a:ext cx="1143000" cy="1295400"/>
              <a:chOff x="3221141" y="4049352"/>
              <a:chExt cx="1143000" cy="1295400"/>
            </a:xfrm>
          </p:grpSpPr>
          <p:sp>
            <p:nvSpPr>
              <p:cNvPr id="1303" name="Rectangle 1302">
                <a:extLst>
                  <a:ext uri="{FF2B5EF4-FFF2-40B4-BE49-F238E27FC236}">
                    <a16:creationId xmlns:a16="http://schemas.microsoft.com/office/drawing/2014/main" id="{9B603556-40D7-F08A-95CE-2D9E5D6AA705}"/>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Frame 1303">
                <a:extLst>
                  <a:ext uri="{FF2B5EF4-FFF2-40B4-BE49-F238E27FC236}">
                    <a16:creationId xmlns:a16="http://schemas.microsoft.com/office/drawing/2014/main" id="{A7607029-EC00-D2D0-5FD0-D266635C728F}"/>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72" name="Group 1271">
              <a:extLst>
                <a:ext uri="{FF2B5EF4-FFF2-40B4-BE49-F238E27FC236}">
                  <a16:creationId xmlns:a16="http://schemas.microsoft.com/office/drawing/2014/main" id="{49F163FC-9FEF-2D33-CEE8-893332B8DFF2}"/>
                </a:ext>
              </a:extLst>
            </p:cNvPr>
            <p:cNvGrpSpPr/>
            <p:nvPr/>
          </p:nvGrpSpPr>
          <p:grpSpPr>
            <a:xfrm>
              <a:off x="6076921" y="2117771"/>
              <a:ext cx="835511" cy="1089764"/>
              <a:chOff x="2355329" y="3761213"/>
              <a:chExt cx="1063101" cy="1386611"/>
            </a:xfrm>
          </p:grpSpPr>
          <p:sp>
            <p:nvSpPr>
              <p:cNvPr id="1273" name="Trapezoid 1272">
                <a:extLst>
                  <a:ext uri="{FF2B5EF4-FFF2-40B4-BE49-F238E27FC236}">
                    <a16:creationId xmlns:a16="http://schemas.microsoft.com/office/drawing/2014/main" id="{21A707C2-DB22-F1B1-84A0-6FEF2B3D55FF}"/>
                  </a:ext>
                </a:extLst>
              </p:cNvPr>
              <p:cNvSpPr/>
              <p:nvPr/>
            </p:nvSpPr>
            <p:spPr>
              <a:xfrm>
                <a:off x="2496727" y="4607175"/>
                <a:ext cx="761888" cy="540649"/>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Oval 1273">
                <a:extLst>
                  <a:ext uri="{FF2B5EF4-FFF2-40B4-BE49-F238E27FC236}">
                    <a16:creationId xmlns:a16="http://schemas.microsoft.com/office/drawing/2014/main" id="{432E6893-1A01-F320-1357-C8537FDE6AC8}"/>
                  </a:ext>
                </a:extLst>
              </p:cNvPr>
              <p:cNvSpPr/>
              <p:nvPr/>
            </p:nvSpPr>
            <p:spPr>
              <a:xfrm>
                <a:off x="2722510" y="4573544"/>
                <a:ext cx="290245" cy="352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Oval 1274">
                <a:extLst>
                  <a:ext uri="{FF2B5EF4-FFF2-40B4-BE49-F238E27FC236}">
                    <a16:creationId xmlns:a16="http://schemas.microsoft.com/office/drawing/2014/main" id="{C1F9764A-F205-5BA0-331D-34B969AD98B1}"/>
                  </a:ext>
                </a:extLst>
              </p:cNvPr>
              <p:cNvSpPr/>
              <p:nvPr/>
            </p:nvSpPr>
            <p:spPr>
              <a:xfrm>
                <a:off x="2552611" y="3812416"/>
                <a:ext cx="608806" cy="993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Chord 1275">
                <a:extLst>
                  <a:ext uri="{FF2B5EF4-FFF2-40B4-BE49-F238E27FC236}">
                    <a16:creationId xmlns:a16="http://schemas.microsoft.com/office/drawing/2014/main" id="{2F565C3F-4EB4-FE70-BEC7-E5D90EB9B255}"/>
                  </a:ext>
                </a:extLst>
              </p:cNvPr>
              <p:cNvSpPr/>
              <p:nvPr/>
            </p:nvSpPr>
            <p:spPr>
              <a:xfrm rot="7621963">
                <a:off x="2512302" y="3743117"/>
                <a:ext cx="706288" cy="742480"/>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Cloud 1276">
                <a:extLst>
                  <a:ext uri="{FF2B5EF4-FFF2-40B4-BE49-F238E27FC236}">
                    <a16:creationId xmlns:a16="http://schemas.microsoft.com/office/drawing/2014/main" id="{7573A6A1-2C62-2140-E331-1F9BDBE4CAD1}"/>
                  </a:ext>
                </a:extLst>
              </p:cNvPr>
              <p:cNvSpPr/>
              <p:nvPr/>
            </p:nvSpPr>
            <p:spPr>
              <a:xfrm rot="671737">
                <a:off x="2355329" y="3974692"/>
                <a:ext cx="351110" cy="107302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Cloud 1277">
                <a:extLst>
                  <a:ext uri="{FF2B5EF4-FFF2-40B4-BE49-F238E27FC236}">
                    <a16:creationId xmlns:a16="http://schemas.microsoft.com/office/drawing/2014/main" id="{68B195B8-7835-AB8D-DA89-09B28AD9C1BC}"/>
                  </a:ext>
                </a:extLst>
              </p:cNvPr>
              <p:cNvSpPr/>
              <p:nvPr/>
            </p:nvSpPr>
            <p:spPr>
              <a:xfrm rot="20928263" flipH="1">
                <a:off x="3075988" y="4031354"/>
                <a:ext cx="342442" cy="951373"/>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ectangle 1278">
                <a:extLst>
                  <a:ext uri="{FF2B5EF4-FFF2-40B4-BE49-F238E27FC236}">
                    <a16:creationId xmlns:a16="http://schemas.microsoft.com/office/drawing/2014/main" id="{2A88E051-E5F6-4688-E7A0-322A187CBD16}"/>
                  </a:ext>
                </a:extLst>
              </p:cNvPr>
              <p:cNvSpPr/>
              <p:nvPr/>
            </p:nvSpPr>
            <p:spPr>
              <a:xfrm>
                <a:off x="2467488" y="4007698"/>
                <a:ext cx="819306" cy="169272"/>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0" name="Group 99">
                <a:extLst>
                  <a:ext uri="{FF2B5EF4-FFF2-40B4-BE49-F238E27FC236}">
                    <a16:creationId xmlns:a16="http://schemas.microsoft.com/office/drawing/2014/main" id="{87989494-2241-5042-748B-F181F2F6A46D}"/>
                  </a:ext>
                </a:extLst>
              </p:cNvPr>
              <p:cNvGrpSpPr/>
              <p:nvPr/>
            </p:nvGrpSpPr>
            <p:grpSpPr>
              <a:xfrm>
                <a:off x="2480639" y="3988925"/>
                <a:ext cx="801122" cy="179928"/>
                <a:chOff x="4953000" y="3276600"/>
                <a:chExt cx="6172200" cy="990600"/>
              </a:xfrm>
            </p:grpSpPr>
            <p:grpSp>
              <p:nvGrpSpPr>
                <p:cNvPr id="1283" name="Group 284">
                  <a:extLst>
                    <a:ext uri="{FF2B5EF4-FFF2-40B4-BE49-F238E27FC236}">
                      <a16:creationId xmlns:a16="http://schemas.microsoft.com/office/drawing/2014/main" id="{B59392B2-CF6C-519A-DB77-2E046D1474DF}"/>
                    </a:ext>
                  </a:extLst>
                </p:cNvPr>
                <p:cNvGrpSpPr/>
                <p:nvPr/>
              </p:nvGrpSpPr>
              <p:grpSpPr>
                <a:xfrm>
                  <a:off x="4953000" y="3276600"/>
                  <a:ext cx="1600200" cy="990600"/>
                  <a:chOff x="4953000" y="3276600"/>
                  <a:chExt cx="1600200" cy="990600"/>
                </a:xfrm>
              </p:grpSpPr>
              <p:sp>
                <p:nvSpPr>
                  <p:cNvPr id="1299" name="Octagon 1298">
                    <a:extLst>
                      <a:ext uri="{FF2B5EF4-FFF2-40B4-BE49-F238E27FC236}">
                        <a16:creationId xmlns:a16="http://schemas.microsoft.com/office/drawing/2014/main" id="{12C006BC-34E9-E4CD-5638-12BE87198EE6}"/>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Diamond 1299">
                    <a:extLst>
                      <a:ext uri="{FF2B5EF4-FFF2-40B4-BE49-F238E27FC236}">
                        <a16:creationId xmlns:a16="http://schemas.microsoft.com/office/drawing/2014/main" id="{B8417AEF-FD0E-3C0E-4A67-BB64FA6DFEAC}"/>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Diamond 1300">
                    <a:extLst>
                      <a:ext uri="{FF2B5EF4-FFF2-40B4-BE49-F238E27FC236}">
                        <a16:creationId xmlns:a16="http://schemas.microsoft.com/office/drawing/2014/main" id="{EF0BF1F1-6B39-FE1C-3C6F-76B8A3FF3D42}"/>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Diamond 1301">
                    <a:extLst>
                      <a:ext uri="{FF2B5EF4-FFF2-40B4-BE49-F238E27FC236}">
                        <a16:creationId xmlns:a16="http://schemas.microsoft.com/office/drawing/2014/main" id="{AFAF38D2-177E-809C-56B4-2B4B4C52D13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4" name="Group 285">
                  <a:extLst>
                    <a:ext uri="{FF2B5EF4-FFF2-40B4-BE49-F238E27FC236}">
                      <a16:creationId xmlns:a16="http://schemas.microsoft.com/office/drawing/2014/main" id="{36ADC560-58B0-441B-4361-CF2091C659D5}"/>
                    </a:ext>
                  </a:extLst>
                </p:cNvPr>
                <p:cNvGrpSpPr/>
                <p:nvPr/>
              </p:nvGrpSpPr>
              <p:grpSpPr>
                <a:xfrm>
                  <a:off x="6477000" y="3276600"/>
                  <a:ext cx="1600200" cy="990600"/>
                  <a:chOff x="4953000" y="3276600"/>
                  <a:chExt cx="1600200" cy="990600"/>
                </a:xfrm>
              </p:grpSpPr>
              <p:sp>
                <p:nvSpPr>
                  <p:cNvPr id="1295" name="Octagon 1294">
                    <a:extLst>
                      <a:ext uri="{FF2B5EF4-FFF2-40B4-BE49-F238E27FC236}">
                        <a16:creationId xmlns:a16="http://schemas.microsoft.com/office/drawing/2014/main" id="{D2B359F8-4A69-711B-273E-5F8377FE28CF}"/>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6" name="Diamond 1295">
                    <a:extLst>
                      <a:ext uri="{FF2B5EF4-FFF2-40B4-BE49-F238E27FC236}">
                        <a16:creationId xmlns:a16="http://schemas.microsoft.com/office/drawing/2014/main" id="{11F92AB1-52DA-1E3F-F6B7-E09E8310890C}"/>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Diamond 1296">
                    <a:extLst>
                      <a:ext uri="{FF2B5EF4-FFF2-40B4-BE49-F238E27FC236}">
                        <a16:creationId xmlns:a16="http://schemas.microsoft.com/office/drawing/2014/main" id="{6871F0FC-A8E8-A821-FD38-19E8449A8270}"/>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Diamond 1297">
                    <a:extLst>
                      <a:ext uri="{FF2B5EF4-FFF2-40B4-BE49-F238E27FC236}">
                        <a16:creationId xmlns:a16="http://schemas.microsoft.com/office/drawing/2014/main" id="{97D303C6-DB47-0F52-D15C-5BF0E3263C8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5" name="Group 290">
                  <a:extLst>
                    <a:ext uri="{FF2B5EF4-FFF2-40B4-BE49-F238E27FC236}">
                      <a16:creationId xmlns:a16="http://schemas.microsoft.com/office/drawing/2014/main" id="{7A085DB4-01B9-C263-CDC3-4DE9FD4E689F}"/>
                    </a:ext>
                  </a:extLst>
                </p:cNvPr>
                <p:cNvGrpSpPr/>
                <p:nvPr/>
              </p:nvGrpSpPr>
              <p:grpSpPr>
                <a:xfrm>
                  <a:off x="8001000" y="3276600"/>
                  <a:ext cx="1600200" cy="990600"/>
                  <a:chOff x="4953000" y="3276600"/>
                  <a:chExt cx="1600200" cy="990600"/>
                </a:xfrm>
              </p:grpSpPr>
              <p:sp>
                <p:nvSpPr>
                  <p:cNvPr id="1291" name="Octagon 1290">
                    <a:extLst>
                      <a:ext uri="{FF2B5EF4-FFF2-40B4-BE49-F238E27FC236}">
                        <a16:creationId xmlns:a16="http://schemas.microsoft.com/office/drawing/2014/main" id="{934358ED-1DF9-C18C-FCD1-F8FEAD44578E}"/>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Diamond 1291">
                    <a:extLst>
                      <a:ext uri="{FF2B5EF4-FFF2-40B4-BE49-F238E27FC236}">
                        <a16:creationId xmlns:a16="http://schemas.microsoft.com/office/drawing/2014/main" id="{23B0086D-0D03-BBDB-3C1C-F0DAEA0518ED}"/>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Diamond 1292">
                    <a:extLst>
                      <a:ext uri="{FF2B5EF4-FFF2-40B4-BE49-F238E27FC236}">
                        <a16:creationId xmlns:a16="http://schemas.microsoft.com/office/drawing/2014/main" id="{E3FE8852-3022-0879-6246-D0587CC68375}"/>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4" name="Diamond 1293">
                    <a:extLst>
                      <a:ext uri="{FF2B5EF4-FFF2-40B4-BE49-F238E27FC236}">
                        <a16:creationId xmlns:a16="http://schemas.microsoft.com/office/drawing/2014/main" id="{D551840D-0DEB-8714-F711-22AC6EABCAC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6" name="Group 295">
                  <a:extLst>
                    <a:ext uri="{FF2B5EF4-FFF2-40B4-BE49-F238E27FC236}">
                      <a16:creationId xmlns:a16="http://schemas.microsoft.com/office/drawing/2014/main" id="{0CD2AA45-8382-7279-DED9-7F5734C4B6C6}"/>
                    </a:ext>
                  </a:extLst>
                </p:cNvPr>
                <p:cNvGrpSpPr/>
                <p:nvPr/>
              </p:nvGrpSpPr>
              <p:grpSpPr>
                <a:xfrm>
                  <a:off x="9525000" y="3276600"/>
                  <a:ext cx="1600200" cy="990600"/>
                  <a:chOff x="4953000" y="3276600"/>
                  <a:chExt cx="1600200" cy="990600"/>
                </a:xfrm>
              </p:grpSpPr>
              <p:sp>
                <p:nvSpPr>
                  <p:cNvPr id="1287" name="Octagon 1286">
                    <a:extLst>
                      <a:ext uri="{FF2B5EF4-FFF2-40B4-BE49-F238E27FC236}">
                        <a16:creationId xmlns:a16="http://schemas.microsoft.com/office/drawing/2014/main" id="{B891EA5B-9890-0591-6939-B04EEFD29782}"/>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Diamond 1287">
                    <a:extLst>
                      <a:ext uri="{FF2B5EF4-FFF2-40B4-BE49-F238E27FC236}">
                        <a16:creationId xmlns:a16="http://schemas.microsoft.com/office/drawing/2014/main" id="{13AFBF14-52E6-9CE4-385E-00F7B91E3FF9}"/>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9" name="Diamond 1288">
                    <a:extLst>
                      <a:ext uri="{FF2B5EF4-FFF2-40B4-BE49-F238E27FC236}">
                        <a16:creationId xmlns:a16="http://schemas.microsoft.com/office/drawing/2014/main" id="{3B4034A0-3198-AD32-0892-FB221C1FC553}"/>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Diamond 1289">
                    <a:extLst>
                      <a:ext uri="{FF2B5EF4-FFF2-40B4-BE49-F238E27FC236}">
                        <a16:creationId xmlns:a16="http://schemas.microsoft.com/office/drawing/2014/main" id="{71532559-AF7B-D772-90D1-E762A738F25E}"/>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81" name="Cloud 1280">
                <a:extLst>
                  <a:ext uri="{FF2B5EF4-FFF2-40B4-BE49-F238E27FC236}">
                    <a16:creationId xmlns:a16="http://schemas.microsoft.com/office/drawing/2014/main" id="{8A4CEC97-52C2-80B2-EF52-C8686717DBF6}"/>
                  </a:ext>
                </a:extLst>
              </p:cNvPr>
              <p:cNvSpPr/>
              <p:nvPr/>
            </p:nvSpPr>
            <p:spPr>
              <a:xfrm rot="20928263" flipH="1">
                <a:off x="2656966" y="4592755"/>
                <a:ext cx="449379" cy="39585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2" name="Oval 1281">
                <a:extLst>
                  <a:ext uri="{FF2B5EF4-FFF2-40B4-BE49-F238E27FC236}">
                    <a16:creationId xmlns:a16="http://schemas.microsoft.com/office/drawing/2014/main" id="{04398D6A-ACBC-D916-65CB-11CB3DD22D1D}"/>
                  </a:ext>
                </a:extLst>
              </p:cNvPr>
              <p:cNvSpPr/>
              <p:nvPr/>
            </p:nvSpPr>
            <p:spPr>
              <a:xfrm>
                <a:off x="2786759" y="4650842"/>
                <a:ext cx="166606" cy="105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5" name="Group 1304">
            <a:extLst>
              <a:ext uri="{FF2B5EF4-FFF2-40B4-BE49-F238E27FC236}">
                <a16:creationId xmlns:a16="http://schemas.microsoft.com/office/drawing/2014/main" id="{0A6956B9-8B3A-BC23-D7E0-41ABE98760F5}"/>
              </a:ext>
            </a:extLst>
          </p:cNvPr>
          <p:cNvGrpSpPr/>
          <p:nvPr/>
        </p:nvGrpSpPr>
        <p:grpSpPr>
          <a:xfrm>
            <a:off x="4541047" y="2077703"/>
            <a:ext cx="852316" cy="936463"/>
            <a:chOff x="4556351" y="1968080"/>
            <a:chExt cx="1143000" cy="1295400"/>
          </a:xfrm>
        </p:grpSpPr>
        <p:grpSp>
          <p:nvGrpSpPr>
            <p:cNvPr id="1306" name="Group 1305">
              <a:extLst>
                <a:ext uri="{FF2B5EF4-FFF2-40B4-BE49-F238E27FC236}">
                  <a16:creationId xmlns:a16="http://schemas.microsoft.com/office/drawing/2014/main" id="{EE864A6A-D40C-9EC1-7EA4-DFB9B4088BD3}"/>
                </a:ext>
              </a:extLst>
            </p:cNvPr>
            <p:cNvGrpSpPr/>
            <p:nvPr/>
          </p:nvGrpSpPr>
          <p:grpSpPr>
            <a:xfrm>
              <a:off x="4556351" y="1968080"/>
              <a:ext cx="1143000" cy="1295400"/>
              <a:chOff x="3221141" y="4049352"/>
              <a:chExt cx="1143000" cy="1295400"/>
            </a:xfrm>
          </p:grpSpPr>
          <p:sp>
            <p:nvSpPr>
              <p:cNvPr id="1319" name="Rectangle 1318">
                <a:extLst>
                  <a:ext uri="{FF2B5EF4-FFF2-40B4-BE49-F238E27FC236}">
                    <a16:creationId xmlns:a16="http://schemas.microsoft.com/office/drawing/2014/main" id="{D57A3B16-6F3E-1B19-0060-3880DE97D61A}"/>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0" name="Frame 1319">
                <a:extLst>
                  <a:ext uri="{FF2B5EF4-FFF2-40B4-BE49-F238E27FC236}">
                    <a16:creationId xmlns:a16="http://schemas.microsoft.com/office/drawing/2014/main" id="{6A7A9B45-35AF-A4AD-F837-DD8AF00A44AA}"/>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07" name="Group 449">
              <a:extLst>
                <a:ext uri="{FF2B5EF4-FFF2-40B4-BE49-F238E27FC236}">
                  <a16:creationId xmlns:a16="http://schemas.microsoft.com/office/drawing/2014/main" id="{6D07183A-15C6-9A6C-B259-BB665F1170BA}"/>
                </a:ext>
              </a:extLst>
            </p:cNvPr>
            <p:cNvGrpSpPr/>
            <p:nvPr/>
          </p:nvGrpSpPr>
          <p:grpSpPr>
            <a:xfrm flipH="1">
              <a:off x="4716276" y="2041916"/>
              <a:ext cx="803216" cy="1163832"/>
              <a:chOff x="4661796" y="840465"/>
              <a:chExt cx="2716008" cy="3567475"/>
            </a:xfrm>
          </p:grpSpPr>
          <p:sp>
            <p:nvSpPr>
              <p:cNvPr id="1308" name="Cloud 1307">
                <a:extLst>
                  <a:ext uri="{FF2B5EF4-FFF2-40B4-BE49-F238E27FC236}">
                    <a16:creationId xmlns:a16="http://schemas.microsoft.com/office/drawing/2014/main" id="{9763559A-0B35-443E-98A7-96BDAEE4239D}"/>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Cloud 1308">
                <a:extLst>
                  <a:ext uri="{FF2B5EF4-FFF2-40B4-BE49-F238E27FC236}">
                    <a16:creationId xmlns:a16="http://schemas.microsoft.com/office/drawing/2014/main" id="{0C3DD394-6241-A46A-FC91-9D9B033A7228}"/>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Cloud 1309">
                <a:extLst>
                  <a:ext uri="{FF2B5EF4-FFF2-40B4-BE49-F238E27FC236}">
                    <a16:creationId xmlns:a16="http://schemas.microsoft.com/office/drawing/2014/main" id="{560AAEA7-D3FF-03E6-4630-FED599ABC680}"/>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Cloud 1310">
                <a:extLst>
                  <a:ext uri="{FF2B5EF4-FFF2-40B4-BE49-F238E27FC236}">
                    <a16:creationId xmlns:a16="http://schemas.microsoft.com/office/drawing/2014/main" id="{C01F2CF8-432B-EB3B-CE18-238878E2E1A5}"/>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Cloud 1311">
                <a:extLst>
                  <a:ext uri="{FF2B5EF4-FFF2-40B4-BE49-F238E27FC236}">
                    <a16:creationId xmlns:a16="http://schemas.microsoft.com/office/drawing/2014/main" id="{B83E6439-9F7C-DDB5-4A4A-132C61DDDCC8}"/>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Trapezoid 1312">
                <a:extLst>
                  <a:ext uri="{FF2B5EF4-FFF2-40B4-BE49-F238E27FC236}">
                    <a16:creationId xmlns:a16="http://schemas.microsoft.com/office/drawing/2014/main" id="{07018614-1699-589F-3362-8711D39B94D7}"/>
                  </a:ext>
                </a:extLst>
              </p:cNvPr>
              <p:cNvSpPr/>
              <p:nvPr/>
            </p:nvSpPr>
            <p:spPr>
              <a:xfrm>
                <a:off x="5028527" y="2849200"/>
                <a:ext cx="2130646" cy="15587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Moon 1313">
                <a:extLst>
                  <a:ext uri="{FF2B5EF4-FFF2-40B4-BE49-F238E27FC236}">
                    <a16:creationId xmlns:a16="http://schemas.microsoft.com/office/drawing/2014/main" id="{814AEE9F-161A-F0E2-683F-2EA5B3C596A1}"/>
                  </a:ext>
                </a:extLst>
              </p:cNvPr>
              <p:cNvSpPr/>
              <p:nvPr/>
            </p:nvSpPr>
            <p:spPr>
              <a:xfrm rot="15844898">
                <a:off x="5679676" y="2769105"/>
                <a:ext cx="885067" cy="133694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Oval 1314">
                <a:extLst>
                  <a:ext uri="{FF2B5EF4-FFF2-40B4-BE49-F238E27FC236}">
                    <a16:creationId xmlns:a16="http://schemas.microsoft.com/office/drawing/2014/main" id="{13D4FFB4-FA55-CB88-426F-5E6FA48319F3}"/>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Cloud 1315">
                <a:extLst>
                  <a:ext uri="{FF2B5EF4-FFF2-40B4-BE49-F238E27FC236}">
                    <a16:creationId xmlns:a16="http://schemas.microsoft.com/office/drawing/2014/main" id="{58485A58-DABA-B59A-BA36-C053A4F437AA}"/>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Cloud 1316">
                <a:extLst>
                  <a:ext uri="{FF2B5EF4-FFF2-40B4-BE49-F238E27FC236}">
                    <a16:creationId xmlns:a16="http://schemas.microsoft.com/office/drawing/2014/main" id="{B2EA8120-DA5A-C5A6-E052-3E29420AA641}"/>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8" name="Oval 1317">
                <a:extLst>
                  <a:ext uri="{FF2B5EF4-FFF2-40B4-BE49-F238E27FC236}">
                    <a16:creationId xmlns:a16="http://schemas.microsoft.com/office/drawing/2014/main" id="{B603DA78-90D2-704B-9A04-6119ADA8256E}"/>
                  </a:ext>
                </a:extLst>
              </p:cNvPr>
              <p:cNvSpPr/>
              <p:nvPr/>
            </p:nvSpPr>
            <p:spPr>
              <a:xfrm>
                <a:off x="5791200" y="2819400"/>
                <a:ext cx="542926" cy="2960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1" name="Group 1320">
            <a:extLst>
              <a:ext uri="{FF2B5EF4-FFF2-40B4-BE49-F238E27FC236}">
                <a16:creationId xmlns:a16="http://schemas.microsoft.com/office/drawing/2014/main" id="{47D57452-15AD-8740-F458-F2E3621DFB59}"/>
              </a:ext>
            </a:extLst>
          </p:cNvPr>
          <p:cNvGrpSpPr/>
          <p:nvPr/>
        </p:nvGrpSpPr>
        <p:grpSpPr>
          <a:xfrm>
            <a:off x="4291716" y="3344120"/>
            <a:ext cx="824742" cy="934708"/>
            <a:chOff x="369405" y="1989057"/>
            <a:chExt cx="1143000" cy="1295400"/>
          </a:xfrm>
        </p:grpSpPr>
        <p:grpSp>
          <p:nvGrpSpPr>
            <p:cNvPr id="1322" name="Group 1321">
              <a:extLst>
                <a:ext uri="{FF2B5EF4-FFF2-40B4-BE49-F238E27FC236}">
                  <a16:creationId xmlns:a16="http://schemas.microsoft.com/office/drawing/2014/main" id="{7A32A43C-5189-2773-5F65-51FBCE34965E}"/>
                </a:ext>
              </a:extLst>
            </p:cNvPr>
            <p:cNvGrpSpPr/>
            <p:nvPr/>
          </p:nvGrpSpPr>
          <p:grpSpPr>
            <a:xfrm>
              <a:off x="369405" y="1989057"/>
              <a:ext cx="1143000" cy="1295400"/>
              <a:chOff x="3221141" y="4049352"/>
              <a:chExt cx="1143000" cy="1295400"/>
            </a:xfrm>
          </p:grpSpPr>
          <p:sp>
            <p:nvSpPr>
              <p:cNvPr id="1335" name="Rectangle 1334">
                <a:extLst>
                  <a:ext uri="{FF2B5EF4-FFF2-40B4-BE49-F238E27FC236}">
                    <a16:creationId xmlns:a16="http://schemas.microsoft.com/office/drawing/2014/main" id="{13C8762C-C499-4889-5E60-0C4B080AC093}"/>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Frame 1335">
                <a:extLst>
                  <a:ext uri="{FF2B5EF4-FFF2-40B4-BE49-F238E27FC236}">
                    <a16:creationId xmlns:a16="http://schemas.microsoft.com/office/drawing/2014/main" id="{255A3978-39A0-ED9F-6D7B-C1D0ABCE8107}"/>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23" name="Group 1322">
              <a:extLst>
                <a:ext uri="{FF2B5EF4-FFF2-40B4-BE49-F238E27FC236}">
                  <a16:creationId xmlns:a16="http://schemas.microsoft.com/office/drawing/2014/main" id="{E2C36264-0D26-5EFE-02D5-45A112BBA6F3}"/>
                </a:ext>
              </a:extLst>
            </p:cNvPr>
            <p:cNvGrpSpPr/>
            <p:nvPr/>
          </p:nvGrpSpPr>
          <p:grpSpPr>
            <a:xfrm>
              <a:off x="523658" y="2116197"/>
              <a:ext cx="753016" cy="1085498"/>
              <a:chOff x="648874" y="3755600"/>
              <a:chExt cx="890167" cy="1400290"/>
            </a:xfrm>
          </p:grpSpPr>
          <p:sp>
            <p:nvSpPr>
              <p:cNvPr id="1324" name="Cloud 1323">
                <a:extLst>
                  <a:ext uri="{FF2B5EF4-FFF2-40B4-BE49-F238E27FC236}">
                    <a16:creationId xmlns:a16="http://schemas.microsoft.com/office/drawing/2014/main" id="{D582D4CD-02A4-B2A6-0365-B95A1316A8D1}"/>
                  </a:ext>
                </a:extLst>
              </p:cNvPr>
              <p:cNvSpPr/>
              <p:nvPr/>
            </p:nvSpPr>
            <p:spPr>
              <a:xfrm>
                <a:off x="1190864" y="3956651"/>
                <a:ext cx="33219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5" name="Cloud 1324">
                <a:extLst>
                  <a:ext uri="{FF2B5EF4-FFF2-40B4-BE49-F238E27FC236}">
                    <a16:creationId xmlns:a16="http://schemas.microsoft.com/office/drawing/2014/main" id="{E55D47A6-65AD-222D-5A96-4742A5751E0E}"/>
                  </a:ext>
                </a:extLst>
              </p:cNvPr>
              <p:cNvSpPr/>
              <p:nvPr/>
            </p:nvSpPr>
            <p:spPr>
              <a:xfrm rot="19357175">
                <a:off x="1075454" y="3755600"/>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6" name="Cloud 1325">
                <a:extLst>
                  <a:ext uri="{FF2B5EF4-FFF2-40B4-BE49-F238E27FC236}">
                    <a16:creationId xmlns:a16="http://schemas.microsoft.com/office/drawing/2014/main" id="{E66F89EF-DEF1-B087-299A-813C5B5A4E4E}"/>
                  </a:ext>
                </a:extLst>
              </p:cNvPr>
              <p:cNvSpPr/>
              <p:nvPr/>
            </p:nvSpPr>
            <p:spPr>
              <a:xfrm rot="1400185">
                <a:off x="648874" y="3833869"/>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Trapezoid 1326">
                <a:extLst>
                  <a:ext uri="{FF2B5EF4-FFF2-40B4-BE49-F238E27FC236}">
                    <a16:creationId xmlns:a16="http://schemas.microsoft.com/office/drawing/2014/main" id="{6476680B-98A3-10F2-9A06-A435894CC362}"/>
                  </a:ext>
                </a:extLst>
              </p:cNvPr>
              <p:cNvSpPr/>
              <p:nvPr/>
            </p:nvSpPr>
            <p:spPr>
              <a:xfrm>
                <a:off x="694620" y="4598759"/>
                <a:ext cx="844421" cy="557131"/>
              </a:xfrm>
              <a:prstGeom prst="trapezoid">
                <a:avLst>
                  <a:gd name="adj" fmla="val 43757"/>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Moon 1327">
                <a:extLst>
                  <a:ext uri="{FF2B5EF4-FFF2-40B4-BE49-F238E27FC236}">
                    <a16:creationId xmlns:a16="http://schemas.microsoft.com/office/drawing/2014/main" id="{1D45AAEF-A878-F8E0-AEDC-CCB7401CD8E0}"/>
                  </a:ext>
                </a:extLst>
              </p:cNvPr>
              <p:cNvSpPr/>
              <p:nvPr/>
            </p:nvSpPr>
            <p:spPr>
              <a:xfrm rot="15844898">
                <a:off x="835245" y="4508094"/>
                <a:ext cx="540898" cy="52986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Moon 1328">
                <a:extLst>
                  <a:ext uri="{FF2B5EF4-FFF2-40B4-BE49-F238E27FC236}">
                    <a16:creationId xmlns:a16="http://schemas.microsoft.com/office/drawing/2014/main" id="{E357F942-1F70-260D-950E-F43A5F823268}"/>
                  </a:ext>
                </a:extLst>
              </p:cNvPr>
              <p:cNvSpPr/>
              <p:nvPr/>
            </p:nvSpPr>
            <p:spPr>
              <a:xfrm rot="16400088">
                <a:off x="887545" y="4592601"/>
                <a:ext cx="398698" cy="525479"/>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0" name="Moon 1329">
                <a:extLst>
                  <a:ext uri="{FF2B5EF4-FFF2-40B4-BE49-F238E27FC236}">
                    <a16:creationId xmlns:a16="http://schemas.microsoft.com/office/drawing/2014/main" id="{39D4834E-24D3-0CD4-C7CA-AED3D1D2E1AE}"/>
                  </a:ext>
                </a:extLst>
              </p:cNvPr>
              <p:cNvSpPr/>
              <p:nvPr/>
            </p:nvSpPr>
            <p:spPr>
              <a:xfrm rot="16400088">
                <a:off x="973743" y="4626462"/>
                <a:ext cx="227271" cy="51892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Oval 1330">
                <a:extLst>
                  <a:ext uri="{FF2B5EF4-FFF2-40B4-BE49-F238E27FC236}">
                    <a16:creationId xmlns:a16="http://schemas.microsoft.com/office/drawing/2014/main" id="{868CDB1B-8C2A-9D49-5FB4-B4C9D8376D70}"/>
                  </a:ext>
                </a:extLst>
              </p:cNvPr>
              <p:cNvSpPr/>
              <p:nvPr/>
            </p:nvSpPr>
            <p:spPr>
              <a:xfrm>
                <a:off x="779297" y="3937655"/>
                <a:ext cx="617077" cy="7947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Cloud 1331">
                <a:extLst>
                  <a:ext uri="{FF2B5EF4-FFF2-40B4-BE49-F238E27FC236}">
                    <a16:creationId xmlns:a16="http://schemas.microsoft.com/office/drawing/2014/main" id="{2D8DA780-BACA-F93B-DF98-2860AEB9DB51}"/>
                  </a:ext>
                </a:extLst>
              </p:cNvPr>
              <p:cNvSpPr/>
              <p:nvPr/>
            </p:nvSpPr>
            <p:spPr>
              <a:xfrm rot="17055069">
                <a:off x="867293" y="3692994"/>
                <a:ext cx="361086" cy="543595"/>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Cloud 1332">
                <a:extLst>
                  <a:ext uri="{FF2B5EF4-FFF2-40B4-BE49-F238E27FC236}">
                    <a16:creationId xmlns:a16="http://schemas.microsoft.com/office/drawing/2014/main" id="{98B5BC99-59A1-7882-F808-735AE090A72C}"/>
                  </a:ext>
                </a:extLst>
              </p:cNvPr>
              <p:cNvSpPr/>
              <p:nvPr/>
            </p:nvSpPr>
            <p:spPr>
              <a:xfrm>
                <a:off x="888867" y="4446999"/>
                <a:ext cx="417408" cy="34612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Oval 1333">
                <a:extLst>
                  <a:ext uri="{FF2B5EF4-FFF2-40B4-BE49-F238E27FC236}">
                    <a16:creationId xmlns:a16="http://schemas.microsoft.com/office/drawing/2014/main" id="{27A53CEB-F521-BCBC-FC35-AC533CD0F146}"/>
                  </a:ext>
                </a:extLst>
              </p:cNvPr>
              <p:cNvSpPr/>
              <p:nvPr/>
            </p:nvSpPr>
            <p:spPr>
              <a:xfrm>
                <a:off x="979467" y="4504687"/>
                <a:ext cx="215173" cy="1120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5835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6310076"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Vines, Branches, and Fruit</a:t>
            </a:r>
          </a:p>
        </p:txBody>
      </p:sp>
      <p:sp>
        <p:nvSpPr>
          <p:cNvPr id="4" name="TextBox 3"/>
          <p:cNvSpPr txBox="1"/>
          <p:nvPr/>
        </p:nvSpPr>
        <p:spPr>
          <a:xfrm>
            <a:off x="0" y="6550223"/>
            <a:ext cx="3779326" cy="307777"/>
          </a:xfrm>
          <a:prstGeom prst="rect">
            <a:avLst/>
          </a:prstGeom>
          <a:noFill/>
        </p:spPr>
        <p:txBody>
          <a:bodyPr wrap="square" rtlCol="0">
            <a:spAutoFit/>
          </a:bodyPr>
          <a:lstStyle/>
          <a:p>
            <a:r>
              <a:rPr lang="en-US" sz="1400" dirty="0">
                <a:solidFill>
                  <a:schemeClr val="bg1"/>
                </a:solidFill>
              </a:rPr>
              <a:t>John 15:4</a:t>
            </a:r>
          </a:p>
        </p:txBody>
      </p:sp>
      <p:sp>
        <p:nvSpPr>
          <p:cNvPr id="6" name="Rectangle 5"/>
          <p:cNvSpPr/>
          <p:nvPr/>
        </p:nvSpPr>
        <p:spPr>
          <a:xfrm>
            <a:off x="594180" y="1147042"/>
            <a:ext cx="9009596" cy="3970318"/>
          </a:xfrm>
          <a:prstGeom prst="rect">
            <a:avLst/>
          </a:prstGeom>
        </p:spPr>
        <p:txBody>
          <a:bodyPr wrap="square">
            <a:spAutoFit/>
          </a:bodyPr>
          <a:lstStyle/>
          <a:p>
            <a:pPr fontAlgn="base"/>
            <a:r>
              <a:rPr lang="en-US" sz="2800" dirty="0">
                <a:solidFill>
                  <a:schemeClr val="bg1"/>
                </a:solidFill>
              </a:rPr>
              <a:t>What does the vine represent? </a:t>
            </a:r>
          </a:p>
          <a:p>
            <a:pPr fontAlgn="base"/>
            <a:endParaRPr lang="en-US" sz="2800" dirty="0">
              <a:solidFill>
                <a:schemeClr val="bg1"/>
              </a:solidFill>
            </a:endParaRPr>
          </a:p>
          <a:p>
            <a:pPr fontAlgn="base"/>
            <a:endParaRPr lang="en-US" sz="2800" dirty="0">
              <a:solidFill>
                <a:schemeClr val="bg1"/>
              </a:solidFill>
            </a:endParaRPr>
          </a:p>
          <a:p>
            <a:pPr fontAlgn="base"/>
            <a:r>
              <a:rPr lang="en-US" sz="2800" dirty="0">
                <a:solidFill>
                  <a:schemeClr val="bg1"/>
                </a:solidFill>
              </a:rPr>
              <a:t> What do the branches represent? </a:t>
            </a:r>
          </a:p>
          <a:p>
            <a:pPr fontAlgn="base"/>
            <a:endParaRPr lang="en-US" sz="2800" dirty="0">
              <a:solidFill>
                <a:schemeClr val="bg1"/>
              </a:solidFill>
            </a:endParaRPr>
          </a:p>
          <a:p>
            <a:pPr fontAlgn="base"/>
            <a:endParaRPr lang="en-US" sz="2800" dirty="0">
              <a:solidFill>
                <a:schemeClr val="bg1"/>
              </a:solidFill>
            </a:endParaRPr>
          </a:p>
          <a:p>
            <a:pPr fontAlgn="base"/>
            <a:r>
              <a:rPr lang="en-US" sz="2800" dirty="0">
                <a:solidFill>
                  <a:schemeClr val="bg1"/>
                </a:solidFill>
              </a:rPr>
              <a:t>If Jesus Christ is the vine and we are the branches, what does the fruit represent? </a:t>
            </a:r>
          </a:p>
          <a:p>
            <a:pPr fontAlgn="base"/>
            <a:endParaRPr lang="en-US" sz="2800" dirty="0">
              <a:solidFill>
                <a:schemeClr val="bg1"/>
              </a:solidFill>
            </a:endParaRPr>
          </a:p>
        </p:txBody>
      </p:sp>
      <p:sp>
        <p:nvSpPr>
          <p:cNvPr id="2" name="Rectangle 1"/>
          <p:cNvSpPr/>
          <p:nvPr/>
        </p:nvSpPr>
        <p:spPr>
          <a:xfrm>
            <a:off x="11696351" y="6488668"/>
            <a:ext cx="495649" cy="369332"/>
          </a:xfrm>
          <a:prstGeom prst="rect">
            <a:avLst/>
          </a:prstGeom>
        </p:spPr>
        <p:txBody>
          <a:bodyPr wrap="none">
            <a:spAutoFit/>
          </a:bodyPr>
          <a:lstStyle/>
          <a:p>
            <a:r>
              <a:rPr lang="en-US" dirty="0">
                <a:solidFill>
                  <a:schemeClr val="bg1"/>
                </a:solidFill>
              </a:rPr>
              <a:t> (2)</a:t>
            </a:r>
          </a:p>
        </p:txBody>
      </p:sp>
      <p:pic>
        <p:nvPicPr>
          <p:cNvPr id="6146" name="Picture 2" descr="Image result for branch and v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8694" y="221841"/>
            <a:ext cx="3710165" cy="2457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89125" y="1487838"/>
            <a:ext cx="350634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Jesus Christ</a:t>
            </a:r>
          </a:p>
        </p:txBody>
      </p:sp>
      <p:sp>
        <p:nvSpPr>
          <p:cNvPr id="430" name="Rectangle 429"/>
          <p:cNvSpPr/>
          <p:nvPr/>
        </p:nvSpPr>
        <p:spPr>
          <a:xfrm>
            <a:off x="4289125" y="2751964"/>
            <a:ext cx="691913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Disciples of Jesus Christ</a:t>
            </a:r>
          </a:p>
        </p:txBody>
      </p:sp>
      <p:sp>
        <p:nvSpPr>
          <p:cNvPr id="431" name="Rectangle 430"/>
          <p:cNvSpPr/>
          <p:nvPr/>
        </p:nvSpPr>
        <p:spPr>
          <a:xfrm>
            <a:off x="2929322" y="4138830"/>
            <a:ext cx="7710074"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Righteous Works</a:t>
            </a:r>
          </a:p>
        </p:txBody>
      </p:sp>
      <p:pic>
        <p:nvPicPr>
          <p:cNvPr id="6148" name="Picture 4" descr="Image result for branch and vine"/>
          <p:cNvPicPr>
            <a:picLocks noChangeAspect="1" noChangeArrowheads="1"/>
          </p:cNvPicPr>
          <p:nvPr/>
        </p:nvPicPr>
        <p:blipFill rotWithShape="1">
          <a:blip r:embed="rId4">
            <a:extLst>
              <a:ext uri="{28A0092B-C50C-407E-A947-70E740481C1C}">
                <a14:useLocalDpi xmlns:a14="http://schemas.microsoft.com/office/drawing/2010/main" val="0"/>
              </a:ext>
            </a:extLst>
          </a:blip>
          <a:srcRect t="6776" r="24"/>
          <a:stretch/>
        </p:blipFill>
        <p:spPr bwMode="auto">
          <a:xfrm>
            <a:off x="3505828" y="4963685"/>
            <a:ext cx="7025489" cy="177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8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30">
                                            <p:txEl>
                                              <p:pRg st="0" end="0"/>
                                            </p:txEl>
                                          </p:spTgt>
                                        </p:tgtEl>
                                        <p:attrNameLst>
                                          <p:attrName>style.visibility</p:attrName>
                                        </p:attrNameLst>
                                      </p:cBhvr>
                                      <p:to>
                                        <p:strVal val="visible"/>
                                      </p:to>
                                    </p:set>
                                    <p:animEffect transition="in" filter="fade">
                                      <p:cBhvr>
                                        <p:cTn id="22" dur="1000"/>
                                        <p:tgtEl>
                                          <p:spTgt spid="430">
                                            <p:txEl>
                                              <p:pRg st="0" end="0"/>
                                            </p:txEl>
                                          </p:spTgt>
                                        </p:tgtEl>
                                      </p:cBhvr>
                                    </p:animEffect>
                                    <p:anim calcmode="lin" valueType="num">
                                      <p:cBhvr>
                                        <p:cTn id="23" dur="1000" fill="hold"/>
                                        <p:tgtEl>
                                          <p:spTgt spid="43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8"/>
                                        </p:tgtEl>
                                        <p:attrNameLst>
                                          <p:attrName>style.visibility</p:attrName>
                                        </p:attrNameLst>
                                      </p:cBhvr>
                                      <p:to>
                                        <p:strVal val="visible"/>
                                      </p:to>
                                    </p:set>
                                    <p:animEffect transition="in" filter="fade">
                                      <p:cBhvr>
                                        <p:cTn id="38" dur="1000"/>
                                        <p:tgtEl>
                                          <p:spTgt spid="6148"/>
                                        </p:tgtEl>
                                      </p:cBhvr>
                                    </p:animEffect>
                                    <p:anim calcmode="lin" valueType="num">
                                      <p:cBhvr>
                                        <p:cTn id="39" dur="1000" fill="hold"/>
                                        <p:tgtEl>
                                          <p:spTgt spid="6148"/>
                                        </p:tgtEl>
                                        <p:attrNameLst>
                                          <p:attrName>ppt_x</p:attrName>
                                        </p:attrNameLst>
                                      </p:cBhvr>
                                      <p:tavLst>
                                        <p:tav tm="0">
                                          <p:val>
                                            <p:strVal val="#ppt_x"/>
                                          </p:val>
                                        </p:tav>
                                        <p:tav tm="100000">
                                          <p:val>
                                            <p:strVal val="#ppt_x"/>
                                          </p:val>
                                        </p:tav>
                                      </p:tavLst>
                                    </p:anim>
                                    <p:anim calcmode="lin" valueType="num">
                                      <p:cBhvr>
                                        <p:cTn id="40"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Celestial Kingdom</a:t>
            </a:r>
            <a:endParaRPr lang="en-US" sz="4400" dirty="0">
              <a:solidFill>
                <a:schemeClr val="bg1"/>
              </a:solidFill>
              <a:latin typeface="Georgia" pitchFamily="18" charset="0"/>
            </a:endParaRPr>
          </a:p>
        </p:txBody>
      </p:sp>
      <p:sp>
        <p:nvSpPr>
          <p:cNvPr id="3" name="Rectangle 2"/>
          <p:cNvSpPr/>
          <p:nvPr/>
        </p:nvSpPr>
        <p:spPr>
          <a:xfrm>
            <a:off x="5421193" y="5213959"/>
            <a:ext cx="6096000" cy="923330"/>
          </a:xfrm>
          <a:prstGeom prst="rect">
            <a:avLst/>
          </a:prstGeom>
        </p:spPr>
        <p:txBody>
          <a:bodyPr>
            <a:spAutoFit/>
          </a:bodyPr>
          <a:lstStyle/>
          <a:p>
            <a:r>
              <a:rPr lang="en-US" dirty="0">
                <a:solidFill>
                  <a:schemeClr val="bg1"/>
                </a:solidFill>
                <a:latin typeface="Open Sans"/>
              </a:rPr>
              <a:t>“Some of the mysteries of his kingdom, some of the deep and hidden doctrines, some things that can be understood only by the power of the Spirit” (2)</a:t>
            </a:r>
            <a:endParaRPr lang="en-US" dirty="0">
              <a:solidFill>
                <a:schemeClr val="bg1"/>
              </a:solidFill>
            </a:endParaRPr>
          </a:p>
        </p:txBody>
      </p:sp>
      <p:sp>
        <p:nvSpPr>
          <p:cNvPr id="7" name="Rectangle 6"/>
          <p:cNvSpPr/>
          <p:nvPr/>
        </p:nvSpPr>
        <p:spPr>
          <a:xfrm>
            <a:off x="371191" y="1730917"/>
            <a:ext cx="4671589" cy="2862322"/>
          </a:xfrm>
          <a:prstGeom prst="rect">
            <a:avLst/>
          </a:prstGeom>
        </p:spPr>
        <p:txBody>
          <a:bodyPr wrap="square">
            <a:spAutoFit/>
          </a:bodyPr>
          <a:lstStyle/>
          <a:p>
            <a:r>
              <a:rPr lang="en-US" dirty="0">
                <a:solidFill>
                  <a:schemeClr val="bg1"/>
                </a:solidFill>
                <a:latin typeface="Open Sans"/>
              </a:rPr>
              <a:t>Through the Atonement of Jesus Christ, all people will be resurrected. </a:t>
            </a:r>
          </a:p>
          <a:p>
            <a:endParaRPr lang="en-US" dirty="0">
              <a:solidFill>
                <a:schemeClr val="bg1"/>
              </a:solidFill>
              <a:latin typeface="Open Sans"/>
            </a:endParaRPr>
          </a:p>
          <a:p>
            <a:r>
              <a:rPr lang="en-US" dirty="0">
                <a:solidFill>
                  <a:schemeClr val="bg1"/>
                </a:solidFill>
                <a:latin typeface="Open Sans"/>
              </a:rPr>
              <a:t>After we are resurrected, we will stand before the Lord to be judged according to our desires and actions. </a:t>
            </a:r>
          </a:p>
          <a:p>
            <a:endParaRPr lang="en-US" dirty="0">
              <a:solidFill>
                <a:schemeClr val="bg1"/>
              </a:solidFill>
              <a:latin typeface="Open Sans"/>
            </a:endParaRPr>
          </a:p>
          <a:p>
            <a:r>
              <a:rPr lang="en-US" dirty="0">
                <a:solidFill>
                  <a:schemeClr val="bg1"/>
                </a:solidFill>
                <a:latin typeface="Open Sans"/>
              </a:rPr>
              <a:t>Each of us will accordingly receive an eternal dwelling place in a specific kingdom of glory. </a:t>
            </a:r>
            <a:endParaRPr lang="en-US" dirty="0">
              <a:solidFill>
                <a:schemeClr val="bg1"/>
              </a:solidFill>
            </a:endParaRPr>
          </a:p>
        </p:txBody>
      </p:sp>
      <p:sp>
        <p:nvSpPr>
          <p:cNvPr id="8" name="Rectangle 7"/>
          <p:cNvSpPr/>
          <p:nvPr/>
        </p:nvSpPr>
        <p:spPr>
          <a:xfrm>
            <a:off x="0" y="6518091"/>
            <a:ext cx="970137" cy="307777"/>
          </a:xfrm>
          <a:prstGeom prst="rect">
            <a:avLst/>
          </a:prstGeom>
        </p:spPr>
        <p:txBody>
          <a:bodyPr wrap="none">
            <a:spAutoFit/>
          </a:bodyPr>
          <a:lstStyle/>
          <a:p>
            <a:r>
              <a:rPr lang="en-US" sz="1400" dirty="0">
                <a:solidFill>
                  <a:schemeClr val="bg1"/>
                </a:solidFill>
                <a:latin typeface="Open Sans"/>
              </a:rPr>
              <a:t>John 14:2</a:t>
            </a:r>
            <a:endParaRPr lang="en-US" sz="1400" dirty="0"/>
          </a:p>
        </p:txBody>
      </p:sp>
      <p:sp>
        <p:nvSpPr>
          <p:cNvPr id="9" name="Rectangle 8"/>
          <p:cNvSpPr/>
          <p:nvPr/>
        </p:nvSpPr>
        <p:spPr>
          <a:xfrm>
            <a:off x="11599482" y="6427682"/>
            <a:ext cx="466794" cy="369332"/>
          </a:xfrm>
          <a:prstGeom prst="rect">
            <a:avLst/>
          </a:prstGeom>
        </p:spPr>
        <p:txBody>
          <a:bodyPr wrap="none">
            <a:spAutoFit/>
          </a:bodyPr>
          <a:lstStyle/>
          <a:p>
            <a:r>
              <a:rPr lang="en-US" dirty="0">
                <a:solidFill>
                  <a:schemeClr val="bg1"/>
                </a:solidFill>
                <a:latin typeface="Open Sans"/>
              </a:rPr>
              <a:t>(3)</a:t>
            </a:r>
            <a:endParaRPr lang="en-US" dirty="0"/>
          </a:p>
        </p:txBody>
      </p:sp>
      <p:pic>
        <p:nvPicPr>
          <p:cNvPr id="1026" name="Picture 2" descr="Image result for resurrection of people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220" y="1730917"/>
            <a:ext cx="4645672" cy="276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669" y="4982015"/>
            <a:ext cx="1066800" cy="1489075"/>
          </a:xfrm>
          <a:prstGeom prst="rect">
            <a:avLst/>
          </a:prstGeom>
        </p:spPr>
      </p:pic>
    </p:spTree>
    <p:extLst>
      <p:ext uri="{BB962C8B-B14F-4D97-AF65-F5344CB8AC3E}">
        <p14:creationId xmlns:p14="http://schemas.microsoft.com/office/powerpoint/2010/main" val="11192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4626321"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Husbandman</a:t>
            </a:r>
          </a:p>
        </p:txBody>
      </p:sp>
      <p:sp>
        <p:nvSpPr>
          <p:cNvPr id="4" name="TextBox 3"/>
          <p:cNvSpPr txBox="1"/>
          <p:nvPr/>
        </p:nvSpPr>
        <p:spPr>
          <a:xfrm>
            <a:off x="120387" y="6550223"/>
            <a:ext cx="3779326" cy="307777"/>
          </a:xfrm>
          <a:prstGeom prst="rect">
            <a:avLst/>
          </a:prstGeom>
          <a:noFill/>
        </p:spPr>
        <p:txBody>
          <a:bodyPr wrap="square" rtlCol="0">
            <a:spAutoFit/>
          </a:bodyPr>
          <a:lstStyle/>
          <a:p>
            <a:r>
              <a:rPr lang="en-US" sz="1400" dirty="0">
                <a:solidFill>
                  <a:schemeClr val="bg1"/>
                </a:solidFill>
              </a:rPr>
              <a:t>John 15:1</a:t>
            </a:r>
          </a:p>
        </p:txBody>
      </p:sp>
      <p:sp>
        <p:nvSpPr>
          <p:cNvPr id="6" name="Rectangle 5"/>
          <p:cNvSpPr/>
          <p:nvPr/>
        </p:nvSpPr>
        <p:spPr>
          <a:xfrm>
            <a:off x="2010050" y="1266154"/>
            <a:ext cx="9009596" cy="400110"/>
          </a:xfrm>
          <a:prstGeom prst="rect">
            <a:avLst/>
          </a:prstGeom>
        </p:spPr>
        <p:txBody>
          <a:bodyPr wrap="square">
            <a:spAutoFit/>
          </a:bodyPr>
          <a:lstStyle/>
          <a:p>
            <a:r>
              <a:rPr lang="en-US" sz="2000" dirty="0">
                <a:solidFill>
                  <a:schemeClr val="bg1"/>
                </a:solidFill>
              </a:rPr>
              <a:t>Someone who cares for a vineyard.</a:t>
            </a:r>
          </a:p>
        </p:txBody>
      </p:sp>
      <p:pic>
        <p:nvPicPr>
          <p:cNvPr id="7170" name="Picture 2" descr="Image result for holding a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211" y="1081920"/>
            <a:ext cx="3667125"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684586" y="406326"/>
            <a:ext cx="5660524" cy="369332"/>
          </a:xfrm>
          <a:prstGeom prst="rect">
            <a:avLst/>
          </a:prstGeom>
        </p:spPr>
        <p:txBody>
          <a:bodyPr wrap="none">
            <a:spAutoFit/>
          </a:bodyPr>
          <a:lstStyle/>
          <a:p>
            <a:r>
              <a:rPr lang="en-US" i="1" dirty="0">
                <a:solidFill>
                  <a:srgbClr val="FFFF00"/>
                </a:solidFill>
                <a:latin typeface="Palatino"/>
              </a:rPr>
              <a:t>I am the true vine, and my Father is the husbandman.</a:t>
            </a:r>
            <a:endParaRPr lang="en-US" i="1" dirty="0">
              <a:solidFill>
                <a:srgbClr val="FFFF00"/>
              </a:solidFill>
            </a:endParaRPr>
          </a:p>
        </p:txBody>
      </p:sp>
      <p:grpSp>
        <p:nvGrpSpPr>
          <p:cNvPr id="8" name="Group 7"/>
          <p:cNvGrpSpPr/>
          <p:nvPr/>
        </p:nvGrpSpPr>
        <p:grpSpPr>
          <a:xfrm>
            <a:off x="1507076" y="2297728"/>
            <a:ext cx="4588924" cy="3928807"/>
            <a:chOff x="1232454" y="1901227"/>
            <a:chExt cx="4588924" cy="3928807"/>
          </a:xfrm>
        </p:grpSpPr>
        <p:pic>
          <p:nvPicPr>
            <p:cNvPr id="7174" name="Picture 6" descr="&quot;Worlds Without End&quot; My new favorite painting by Greg Olsen. I love his work!!!!: "/>
            <p:cNvPicPr>
              <a:picLocks noChangeAspect="1" noChangeArrowheads="1"/>
            </p:cNvPicPr>
            <p:nvPr/>
          </p:nvPicPr>
          <p:blipFill rotWithShape="1">
            <a:blip r:embed="rId4">
              <a:extLst>
                <a:ext uri="{28A0092B-C50C-407E-A947-70E740481C1C}">
                  <a14:useLocalDpi xmlns:a14="http://schemas.microsoft.com/office/drawing/2010/main" val="0"/>
                </a:ext>
              </a:extLst>
            </a:blip>
            <a:srcRect l="3927" t="1181" r="12147" b="11567"/>
            <a:stretch/>
          </p:blipFill>
          <p:spPr bwMode="auto">
            <a:xfrm>
              <a:off x="1312752" y="1901227"/>
              <a:ext cx="4508626" cy="37481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32454" y="5599202"/>
              <a:ext cx="3779326" cy="230832"/>
            </a:xfrm>
            <a:prstGeom prst="rect">
              <a:avLst/>
            </a:prstGeom>
            <a:noFill/>
          </p:spPr>
          <p:txBody>
            <a:bodyPr wrap="square" rtlCol="0">
              <a:spAutoFit/>
            </a:bodyPr>
            <a:lstStyle/>
            <a:p>
              <a:r>
                <a:rPr lang="en-US" sz="900" dirty="0">
                  <a:solidFill>
                    <a:schemeClr val="bg1"/>
                  </a:solidFill>
                </a:rPr>
                <a:t>Greg Olsen</a:t>
              </a:r>
            </a:p>
          </p:txBody>
        </p:sp>
      </p:grpSp>
      <p:sp>
        <p:nvSpPr>
          <p:cNvPr id="9" name="Rectangle 8"/>
          <p:cNvSpPr/>
          <p:nvPr/>
        </p:nvSpPr>
        <p:spPr>
          <a:xfrm>
            <a:off x="6270405" y="5533354"/>
            <a:ext cx="5372352" cy="1200329"/>
          </a:xfrm>
          <a:prstGeom prst="rect">
            <a:avLst/>
          </a:prstGeom>
        </p:spPr>
        <p:txBody>
          <a:bodyPr wrap="square">
            <a:spAutoFit/>
          </a:bodyPr>
          <a:lstStyle/>
          <a:p>
            <a:pPr algn="ctr"/>
            <a:r>
              <a:rPr lang="en-US" sz="2400" dirty="0">
                <a:solidFill>
                  <a:schemeClr val="bg1"/>
                </a:solidFill>
                <a:latin typeface="Open Sans"/>
              </a:rPr>
              <a:t>God the Father planted the true vine [Jesus Christ] from which all others would take nourishment.</a:t>
            </a:r>
            <a:endParaRPr lang="en-US" sz="2400" dirty="0">
              <a:solidFill>
                <a:schemeClr val="bg1"/>
              </a:solidFill>
            </a:endParaRPr>
          </a:p>
        </p:txBody>
      </p:sp>
    </p:spTree>
    <p:extLst>
      <p:ext uri="{BB962C8B-B14F-4D97-AF65-F5344CB8AC3E}">
        <p14:creationId xmlns:p14="http://schemas.microsoft.com/office/powerpoint/2010/main" val="18062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4626321"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Abide In Me</a:t>
            </a:r>
          </a:p>
        </p:txBody>
      </p:sp>
      <p:sp>
        <p:nvSpPr>
          <p:cNvPr id="2" name="Rectangle 1"/>
          <p:cNvSpPr/>
          <p:nvPr/>
        </p:nvSpPr>
        <p:spPr>
          <a:xfrm>
            <a:off x="4310137" y="680325"/>
            <a:ext cx="6096000" cy="646331"/>
          </a:xfrm>
          <a:prstGeom prst="rect">
            <a:avLst/>
          </a:prstGeom>
        </p:spPr>
        <p:txBody>
          <a:bodyPr>
            <a:spAutoFit/>
          </a:bodyPr>
          <a:lstStyle/>
          <a:p>
            <a:r>
              <a:rPr lang="en-US" i="1" dirty="0">
                <a:solidFill>
                  <a:srgbClr val="FFFF00"/>
                </a:solidFill>
                <a:latin typeface="Open Sans"/>
              </a:rPr>
              <a:t>“The branch cannot bear fruit of itself, except it abide in the vine; no more can ye, except ye abide in me” </a:t>
            </a:r>
            <a:endParaRPr lang="en-US" dirty="0">
              <a:solidFill>
                <a:srgbClr val="FFFF00"/>
              </a:solidFill>
            </a:endParaRPr>
          </a:p>
        </p:txBody>
      </p:sp>
      <p:sp>
        <p:nvSpPr>
          <p:cNvPr id="4" name="TextBox 3"/>
          <p:cNvSpPr txBox="1"/>
          <p:nvPr/>
        </p:nvSpPr>
        <p:spPr>
          <a:xfrm>
            <a:off x="120387" y="6438827"/>
            <a:ext cx="3779326" cy="307777"/>
          </a:xfrm>
          <a:prstGeom prst="rect">
            <a:avLst/>
          </a:prstGeom>
          <a:noFill/>
        </p:spPr>
        <p:txBody>
          <a:bodyPr wrap="square" rtlCol="0">
            <a:spAutoFit/>
          </a:bodyPr>
          <a:lstStyle/>
          <a:p>
            <a:r>
              <a:rPr lang="en-US" sz="1400" dirty="0">
                <a:solidFill>
                  <a:schemeClr val="bg1"/>
                </a:solidFill>
              </a:rPr>
              <a:t>John 15:5</a:t>
            </a:r>
          </a:p>
        </p:txBody>
      </p:sp>
      <p:sp>
        <p:nvSpPr>
          <p:cNvPr id="3" name="Rectangle 2"/>
          <p:cNvSpPr/>
          <p:nvPr/>
        </p:nvSpPr>
        <p:spPr>
          <a:xfrm>
            <a:off x="3048000" y="2136339"/>
            <a:ext cx="6096000" cy="3693319"/>
          </a:xfrm>
          <a:prstGeom prst="rect">
            <a:avLst/>
          </a:prstGeom>
        </p:spPr>
        <p:txBody>
          <a:bodyPr>
            <a:spAutoFit/>
          </a:bodyPr>
          <a:lstStyle/>
          <a:p>
            <a:r>
              <a:rPr lang="en-US" dirty="0">
                <a:solidFill>
                  <a:schemeClr val="bg1"/>
                </a:solidFill>
                <a:latin typeface="Open Sans"/>
              </a:rPr>
              <a:t>“In Spanish that familiar phrase is rendered </a:t>
            </a:r>
            <a:r>
              <a:rPr lang="en-US" i="1" dirty="0">
                <a:solidFill>
                  <a:schemeClr val="bg1"/>
                </a:solidFill>
                <a:latin typeface="Open Sans"/>
              </a:rPr>
              <a:t>‘</a:t>
            </a:r>
            <a:r>
              <a:rPr lang="en-US" i="1" dirty="0" err="1">
                <a:solidFill>
                  <a:schemeClr val="bg1"/>
                </a:solidFill>
                <a:latin typeface="Open Sans"/>
              </a:rPr>
              <a:t>permaneced</a:t>
            </a:r>
            <a:r>
              <a:rPr lang="en-US" i="1" dirty="0">
                <a:solidFill>
                  <a:schemeClr val="bg1"/>
                </a:solidFill>
                <a:latin typeface="Open Sans"/>
              </a:rPr>
              <a:t> </a:t>
            </a:r>
            <a:r>
              <a:rPr lang="en-US" i="1" dirty="0" err="1">
                <a:solidFill>
                  <a:schemeClr val="bg1"/>
                </a:solidFill>
                <a:latin typeface="Open Sans"/>
              </a:rPr>
              <a:t>en</a:t>
            </a:r>
            <a:r>
              <a:rPr lang="en-US" i="1" dirty="0">
                <a:solidFill>
                  <a:schemeClr val="bg1"/>
                </a:solidFill>
                <a:latin typeface="Open Sans"/>
              </a:rPr>
              <a:t> mi.’</a:t>
            </a:r>
            <a:r>
              <a:rPr lang="en-US" dirty="0">
                <a:solidFill>
                  <a:schemeClr val="bg1"/>
                </a:solidFill>
                <a:latin typeface="Open Sans"/>
              </a:rPr>
              <a:t> Like the English verb ‘abide,’ </a:t>
            </a:r>
            <a:r>
              <a:rPr lang="en-US" i="1" dirty="0" err="1">
                <a:solidFill>
                  <a:schemeClr val="bg1"/>
                </a:solidFill>
                <a:latin typeface="Open Sans"/>
              </a:rPr>
              <a:t>permanecer</a:t>
            </a:r>
            <a:r>
              <a:rPr lang="en-US" dirty="0">
                <a:solidFill>
                  <a:schemeClr val="bg1"/>
                </a:solidFill>
                <a:latin typeface="Open Sans"/>
              </a:rPr>
              <a:t> means ‘to remain, to stay,’ but even [English speakers] like me can hear the root cognate there of ‘permanence.’ </a:t>
            </a:r>
          </a:p>
          <a:p>
            <a:endParaRPr lang="en-US" dirty="0">
              <a:solidFill>
                <a:schemeClr val="bg1"/>
              </a:solidFill>
              <a:latin typeface="Open Sans"/>
            </a:endParaRPr>
          </a:p>
          <a:p>
            <a:r>
              <a:rPr lang="en-US" dirty="0">
                <a:solidFill>
                  <a:schemeClr val="bg1"/>
                </a:solidFill>
                <a:latin typeface="Open Sans"/>
              </a:rPr>
              <a:t>The sense of this then is ‘stay—but stay </a:t>
            </a:r>
            <a:r>
              <a:rPr lang="en-US" i="1" dirty="0">
                <a:solidFill>
                  <a:schemeClr val="bg1"/>
                </a:solidFill>
                <a:latin typeface="Open Sans"/>
              </a:rPr>
              <a:t>forever.</a:t>
            </a:r>
            <a:r>
              <a:rPr lang="en-US" dirty="0">
                <a:solidFill>
                  <a:schemeClr val="bg1"/>
                </a:solidFill>
                <a:latin typeface="Open Sans"/>
              </a:rPr>
              <a:t>’ </a:t>
            </a:r>
          </a:p>
          <a:p>
            <a:endParaRPr lang="en-US" dirty="0">
              <a:solidFill>
                <a:schemeClr val="bg1"/>
              </a:solidFill>
              <a:latin typeface="Open Sans"/>
            </a:endParaRPr>
          </a:p>
          <a:p>
            <a:r>
              <a:rPr lang="en-US" dirty="0">
                <a:solidFill>
                  <a:schemeClr val="bg1"/>
                </a:solidFill>
                <a:latin typeface="Open Sans"/>
              </a:rPr>
              <a:t>That is the call of the gospel message to [everyone] in the world. Come, but come to remain. </a:t>
            </a:r>
          </a:p>
          <a:p>
            <a:endParaRPr lang="en-US" dirty="0">
              <a:solidFill>
                <a:schemeClr val="bg1"/>
              </a:solidFill>
              <a:latin typeface="Open Sans"/>
            </a:endParaRPr>
          </a:p>
          <a:p>
            <a:r>
              <a:rPr lang="en-US" dirty="0">
                <a:solidFill>
                  <a:schemeClr val="bg1"/>
                </a:solidFill>
                <a:latin typeface="Open Sans"/>
              </a:rPr>
              <a:t>Come with conviction and endurance. Come permanently, for your sake and the sake of all the generations who must follow you. …” </a:t>
            </a:r>
            <a:endParaRPr lang="en-US" dirty="0">
              <a:solidFill>
                <a:schemeClr val="bg1"/>
              </a:solidFill>
            </a:endParaRPr>
          </a:p>
        </p:txBody>
      </p:sp>
      <p:grpSp>
        <p:nvGrpSpPr>
          <p:cNvPr id="7" name="Group 6"/>
          <p:cNvGrpSpPr/>
          <p:nvPr/>
        </p:nvGrpSpPr>
        <p:grpSpPr>
          <a:xfrm>
            <a:off x="257719" y="2502950"/>
            <a:ext cx="2532562" cy="3326708"/>
            <a:chOff x="275805" y="1437976"/>
            <a:chExt cx="2532562" cy="3326708"/>
          </a:xfrm>
        </p:grpSpPr>
        <p:pic>
          <p:nvPicPr>
            <p:cNvPr id="8194" name="Picture 2" descr="Harry Anderson artist - Google Search                                                                                                                                                      Mor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34" y="1437976"/>
              <a:ext cx="2447333" cy="3095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5805" y="4533852"/>
              <a:ext cx="2032829" cy="230832"/>
            </a:xfrm>
            <a:prstGeom prst="rect">
              <a:avLst/>
            </a:prstGeom>
            <a:noFill/>
          </p:spPr>
          <p:txBody>
            <a:bodyPr wrap="square" rtlCol="0">
              <a:spAutoFit/>
            </a:bodyPr>
            <a:lstStyle/>
            <a:p>
              <a:r>
                <a:rPr lang="en-US" sz="900" dirty="0">
                  <a:solidFill>
                    <a:schemeClr val="bg1"/>
                  </a:solidFill>
                </a:rPr>
                <a:t>Harry Anderson</a:t>
              </a:r>
            </a:p>
          </p:txBody>
        </p:sp>
      </p:grpSp>
      <p:sp>
        <p:nvSpPr>
          <p:cNvPr id="12" name="TextBox 11"/>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(3)</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3870" y="187017"/>
            <a:ext cx="789880" cy="986616"/>
          </a:xfrm>
          <a:prstGeom prst="rect">
            <a:avLst/>
          </a:prstGeom>
        </p:spPr>
      </p:pic>
    </p:spTree>
    <p:extLst>
      <p:ext uri="{BB962C8B-B14F-4D97-AF65-F5344CB8AC3E}">
        <p14:creationId xmlns:p14="http://schemas.microsoft.com/office/powerpoint/2010/main" val="21295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6454931"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If Ye Love Me…</a:t>
            </a:r>
          </a:p>
        </p:txBody>
      </p:sp>
      <p:sp>
        <p:nvSpPr>
          <p:cNvPr id="2" name="Rectangle 1"/>
          <p:cNvSpPr/>
          <p:nvPr/>
        </p:nvSpPr>
        <p:spPr>
          <a:xfrm>
            <a:off x="4264870" y="1015663"/>
            <a:ext cx="6096000" cy="369332"/>
          </a:xfrm>
          <a:prstGeom prst="rect">
            <a:avLst/>
          </a:prstGeom>
        </p:spPr>
        <p:txBody>
          <a:bodyPr>
            <a:spAutoFit/>
          </a:bodyPr>
          <a:lstStyle/>
          <a:p>
            <a:r>
              <a:rPr lang="en-US" i="1" dirty="0">
                <a:solidFill>
                  <a:srgbClr val="FFFF00"/>
                </a:solidFill>
                <a:latin typeface="Open Sans"/>
              </a:rPr>
              <a:t>Keep My Commandments</a:t>
            </a:r>
            <a:endParaRPr lang="en-US" dirty="0">
              <a:solidFill>
                <a:srgbClr val="FFFF00"/>
              </a:solidFill>
            </a:endParaRPr>
          </a:p>
        </p:txBody>
      </p:sp>
      <p:sp>
        <p:nvSpPr>
          <p:cNvPr id="4" name="TextBox 3"/>
          <p:cNvSpPr txBox="1"/>
          <p:nvPr/>
        </p:nvSpPr>
        <p:spPr>
          <a:xfrm>
            <a:off x="84173" y="6533890"/>
            <a:ext cx="3779326" cy="307777"/>
          </a:xfrm>
          <a:prstGeom prst="rect">
            <a:avLst/>
          </a:prstGeom>
          <a:noFill/>
        </p:spPr>
        <p:txBody>
          <a:bodyPr wrap="square" rtlCol="0">
            <a:spAutoFit/>
          </a:bodyPr>
          <a:lstStyle/>
          <a:p>
            <a:r>
              <a:rPr lang="en-US" sz="1400" dirty="0">
                <a:solidFill>
                  <a:schemeClr val="bg1"/>
                </a:solidFill>
              </a:rPr>
              <a:t>John 15:9-11</a:t>
            </a:r>
          </a:p>
        </p:txBody>
      </p:sp>
      <p:sp>
        <p:nvSpPr>
          <p:cNvPr id="3" name="Rectangle 2"/>
          <p:cNvSpPr/>
          <p:nvPr/>
        </p:nvSpPr>
        <p:spPr>
          <a:xfrm>
            <a:off x="5634961" y="2084957"/>
            <a:ext cx="4725909" cy="3139321"/>
          </a:xfrm>
          <a:prstGeom prst="rect">
            <a:avLst/>
          </a:prstGeom>
        </p:spPr>
        <p:txBody>
          <a:bodyPr wrap="square">
            <a:spAutoFit/>
          </a:bodyPr>
          <a:lstStyle/>
          <a:p>
            <a:r>
              <a:rPr lang="en-US" dirty="0">
                <a:solidFill>
                  <a:schemeClr val="bg1"/>
                </a:solidFill>
              </a:rPr>
              <a:t>“It is … through the grace of the Lord that individuals, through faith in the Atonement of Jesus Christ and repentance of their sins, receive strength and assistance to do good works that they otherwise would not be able to maintain if left to their own means. </a:t>
            </a:r>
          </a:p>
          <a:p>
            <a:endParaRPr lang="en-US" dirty="0">
              <a:solidFill>
                <a:schemeClr val="bg1"/>
              </a:solidFill>
            </a:endParaRPr>
          </a:p>
          <a:p>
            <a:r>
              <a:rPr lang="en-US" dirty="0">
                <a:solidFill>
                  <a:schemeClr val="bg1"/>
                </a:solidFill>
              </a:rPr>
              <a:t>This grace is an enabling power that allows men and women to lay hold on eternal life and exaltation after they have expended their own best efforts.”</a:t>
            </a:r>
          </a:p>
        </p:txBody>
      </p:sp>
      <p:sp>
        <p:nvSpPr>
          <p:cNvPr id="12" name="TextBox 11"/>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3870" y="187017"/>
            <a:ext cx="789880" cy="986616"/>
          </a:xfrm>
          <a:prstGeom prst="rect">
            <a:avLst/>
          </a:prstGeom>
        </p:spPr>
      </p:pic>
      <p:pic>
        <p:nvPicPr>
          <p:cNvPr id="10242" name="Picture 2" descr="Image result for jesus"/>
          <p:cNvPicPr>
            <a:picLocks noChangeAspect="1" noChangeArrowheads="1"/>
          </p:cNvPicPr>
          <p:nvPr/>
        </p:nvPicPr>
        <p:blipFill rotWithShape="1">
          <a:blip r:embed="rId4">
            <a:extLst>
              <a:ext uri="{28A0092B-C50C-407E-A947-70E740481C1C}">
                <a14:useLocalDpi xmlns:a14="http://schemas.microsoft.com/office/drawing/2010/main" val="0"/>
              </a:ext>
            </a:extLst>
          </a:blip>
          <a:srcRect r="233" b="11879"/>
          <a:stretch/>
        </p:blipFill>
        <p:spPr bwMode="auto">
          <a:xfrm>
            <a:off x="572034" y="1946537"/>
            <a:ext cx="4751403" cy="34161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47452" y="5510183"/>
            <a:ext cx="6096000" cy="1200329"/>
          </a:xfrm>
          <a:prstGeom prst="rect">
            <a:avLst/>
          </a:prstGeom>
        </p:spPr>
        <p:txBody>
          <a:bodyPr>
            <a:spAutoFit/>
          </a:bodyPr>
          <a:lstStyle/>
          <a:p>
            <a:pPr algn="ctr"/>
            <a:r>
              <a:rPr lang="en-US" sz="2400" dirty="0">
                <a:solidFill>
                  <a:srgbClr val="FFFF00"/>
                </a:solidFill>
                <a:latin typeface="Open Sans"/>
              </a:rPr>
              <a:t>Keeping Their commandments allows us to receive a </a:t>
            </a:r>
            <a:r>
              <a:rPr lang="en-US" sz="2400" dirty="0" err="1">
                <a:solidFill>
                  <a:srgbClr val="FFFF00"/>
                </a:solidFill>
                <a:latin typeface="Open Sans"/>
              </a:rPr>
              <a:t>fulness</a:t>
            </a:r>
            <a:r>
              <a:rPr lang="en-US" sz="2400" dirty="0">
                <a:solidFill>
                  <a:srgbClr val="FFFF00"/>
                </a:solidFill>
                <a:latin typeface="Open Sans"/>
              </a:rPr>
              <a:t> of the blessings They lovingly desire to give us</a:t>
            </a:r>
            <a:endParaRPr lang="en-US" sz="2400" dirty="0">
              <a:solidFill>
                <a:srgbClr val="FFFF00"/>
              </a:solidFill>
            </a:endParaRPr>
          </a:p>
        </p:txBody>
      </p:sp>
    </p:spTree>
    <p:extLst>
      <p:ext uri="{BB962C8B-B14F-4D97-AF65-F5344CB8AC3E}">
        <p14:creationId xmlns:p14="http://schemas.microsoft.com/office/powerpoint/2010/main" val="20631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Effect transition="in" filter="fade">
                                      <p:cBhvr>
                                        <p:cTn id="16" dur="500"/>
                                        <p:tgtEl>
                                          <p:spTgt spid="1024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4626321"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Love One Another</a:t>
            </a:r>
          </a:p>
        </p:txBody>
      </p:sp>
      <p:sp>
        <p:nvSpPr>
          <p:cNvPr id="4" name="TextBox 3"/>
          <p:cNvSpPr txBox="1"/>
          <p:nvPr/>
        </p:nvSpPr>
        <p:spPr>
          <a:xfrm>
            <a:off x="120387" y="6438827"/>
            <a:ext cx="3779326" cy="307777"/>
          </a:xfrm>
          <a:prstGeom prst="rect">
            <a:avLst/>
          </a:prstGeom>
          <a:noFill/>
        </p:spPr>
        <p:txBody>
          <a:bodyPr wrap="square" rtlCol="0">
            <a:spAutoFit/>
          </a:bodyPr>
          <a:lstStyle/>
          <a:p>
            <a:r>
              <a:rPr lang="en-US" sz="1400" dirty="0">
                <a:solidFill>
                  <a:schemeClr val="bg1"/>
                </a:solidFill>
              </a:rPr>
              <a:t>John 15:12</a:t>
            </a:r>
          </a:p>
        </p:txBody>
      </p:sp>
      <p:sp>
        <p:nvSpPr>
          <p:cNvPr id="6" name="Rectangle 5"/>
          <p:cNvSpPr/>
          <p:nvPr/>
        </p:nvSpPr>
        <p:spPr>
          <a:xfrm>
            <a:off x="1591202" y="1120258"/>
            <a:ext cx="9009596" cy="400110"/>
          </a:xfrm>
          <a:prstGeom prst="rect">
            <a:avLst/>
          </a:prstGeom>
        </p:spPr>
        <p:txBody>
          <a:bodyPr wrap="square">
            <a:spAutoFit/>
          </a:bodyPr>
          <a:lstStyle/>
          <a:p>
            <a:r>
              <a:rPr lang="en-US" sz="2000">
                <a:solidFill>
                  <a:schemeClr val="bg1"/>
                </a:solidFill>
              </a:rPr>
              <a:t>“Surely the best evidence of our adoration of Jesus is our emulation of Him”</a:t>
            </a:r>
            <a:endParaRPr lang="en-US" sz="2000" dirty="0">
              <a:solidFill>
                <a:schemeClr val="bg1"/>
              </a:solidFill>
            </a:endParaRP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868" y="177297"/>
            <a:ext cx="857061" cy="1071326"/>
          </a:xfrm>
          <a:prstGeom prst="rect">
            <a:avLst/>
          </a:prstGeom>
        </p:spPr>
      </p:pic>
      <p:sp>
        <p:nvSpPr>
          <p:cNvPr id="7" name="Rectangle 6"/>
          <p:cNvSpPr/>
          <p:nvPr/>
        </p:nvSpPr>
        <p:spPr>
          <a:xfrm>
            <a:off x="851713" y="2069670"/>
            <a:ext cx="8138378" cy="1323439"/>
          </a:xfrm>
          <a:prstGeom prst="rect">
            <a:avLst/>
          </a:prstGeom>
        </p:spPr>
        <p:txBody>
          <a:bodyPr wrap="square">
            <a:spAutoFit/>
          </a:bodyPr>
          <a:lstStyle/>
          <a:p>
            <a:r>
              <a:rPr lang="en-US" sz="4000" b="1" i="1" dirty="0">
                <a:ln w="22225">
                  <a:solidFill>
                    <a:schemeClr val="accent2"/>
                  </a:solidFill>
                  <a:prstDash val="solid"/>
                </a:ln>
                <a:solidFill>
                  <a:schemeClr val="accent2">
                    <a:lumMod val="40000"/>
                    <a:lumOff val="60000"/>
                  </a:schemeClr>
                </a:solidFill>
                <a:latin typeface="Open Sans"/>
              </a:rPr>
              <a:t>Adoration =</a:t>
            </a:r>
            <a:r>
              <a:rPr lang="en-US" sz="4000" b="1" dirty="0">
                <a:ln w="22225">
                  <a:solidFill>
                    <a:schemeClr val="accent2"/>
                  </a:solidFill>
                  <a:prstDash val="solid"/>
                </a:ln>
                <a:solidFill>
                  <a:schemeClr val="accent2">
                    <a:lumMod val="40000"/>
                    <a:lumOff val="60000"/>
                  </a:schemeClr>
                </a:solidFill>
                <a:latin typeface="Open Sans"/>
              </a:rPr>
              <a:t> </a:t>
            </a:r>
          </a:p>
          <a:p>
            <a:r>
              <a:rPr lang="en-US" sz="4000" b="1" dirty="0">
                <a:ln w="22225">
                  <a:solidFill>
                    <a:schemeClr val="accent2"/>
                  </a:solidFill>
                  <a:prstDash val="solid"/>
                </a:ln>
                <a:solidFill>
                  <a:schemeClr val="accent2">
                    <a:lumMod val="40000"/>
                    <a:lumOff val="60000"/>
                  </a:schemeClr>
                </a:solidFill>
                <a:latin typeface="Open Sans"/>
              </a:rPr>
              <a:t>great love and respect</a:t>
            </a:r>
            <a:endParaRPr lang="en-US" sz="4000" b="1" dirty="0">
              <a:ln w="22225">
                <a:solidFill>
                  <a:schemeClr val="accent2"/>
                </a:solidFill>
                <a:prstDash val="solid"/>
              </a:ln>
              <a:solidFill>
                <a:schemeClr val="accent2">
                  <a:lumMod val="40000"/>
                  <a:lumOff val="60000"/>
                </a:schemeClr>
              </a:solidFill>
            </a:endParaRPr>
          </a:p>
        </p:txBody>
      </p:sp>
      <p:sp>
        <p:nvSpPr>
          <p:cNvPr id="11" name="Rectangle 10"/>
          <p:cNvSpPr/>
          <p:nvPr/>
        </p:nvSpPr>
        <p:spPr>
          <a:xfrm>
            <a:off x="6199710" y="3835892"/>
            <a:ext cx="4768158" cy="1323439"/>
          </a:xfrm>
          <a:prstGeom prst="rect">
            <a:avLst/>
          </a:prstGeom>
        </p:spPr>
        <p:txBody>
          <a:bodyPr wrap="square">
            <a:spAutoFit/>
          </a:bodyPr>
          <a:lstStyle/>
          <a:p>
            <a:r>
              <a:rPr lang="en-US" sz="4000" b="1" i="1" dirty="0">
                <a:ln w="22225">
                  <a:solidFill>
                    <a:schemeClr val="accent2"/>
                  </a:solidFill>
                  <a:prstDash val="solid"/>
                </a:ln>
                <a:solidFill>
                  <a:schemeClr val="accent2">
                    <a:lumMod val="40000"/>
                    <a:lumOff val="60000"/>
                  </a:schemeClr>
                </a:solidFill>
                <a:latin typeface="Open Sans"/>
              </a:rPr>
              <a:t>Emulation</a:t>
            </a:r>
            <a:r>
              <a:rPr lang="en-US" sz="4000" b="1" dirty="0">
                <a:ln w="22225">
                  <a:solidFill>
                    <a:schemeClr val="accent2"/>
                  </a:solidFill>
                  <a:prstDash val="solid"/>
                </a:ln>
                <a:solidFill>
                  <a:schemeClr val="accent2">
                    <a:lumMod val="40000"/>
                    <a:lumOff val="60000"/>
                  </a:schemeClr>
                </a:solidFill>
                <a:latin typeface="Open Sans"/>
              </a:rPr>
              <a:t> = </a:t>
            </a:r>
          </a:p>
          <a:p>
            <a:r>
              <a:rPr lang="en-US" sz="4000" b="1" dirty="0">
                <a:ln w="22225">
                  <a:solidFill>
                    <a:schemeClr val="accent2"/>
                  </a:solidFill>
                  <a:prstDash val="solid"/>
                </a:ln>
                <a:solidFill>
                  <a:schemeClr val="accent2">
                    <a:lumMod val="40000"/>
                    <a:lumOff val="60000"/>
                  </a:schemeClr>
                </a:solidFill>
                <a:latin typeface="Open Sans"/>
              </a:rPr>
              <a:t>to imitate or copy.</a:t>
            </a:r>
            <a:endParaRPr lang="en-US" sz="4000" b="1" dirty="0">
              <a:ln w="22225">
                <a:solidFill>
                  <a:schemeClr val="accent2"/>
                </a:solidFill>
                <a:prstDash val="solid"/>
              </a:ln>
              <a:solidFill>
                <a:schemeClr val="accent2">
                  <a:lumMod val="40000"/>
                  <a:lumOff val="60000"/>
                </a:schemeClr>
              </a:solidFill>
            </a:endParaRPr>
          </a:p>
        </p:txBody>
      </p:sp>
      <p:pic>
        <p:nvPicPr>
          <p:cNvPr id="9218" name="Picture 2" descr="Image result for jesus and childr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473" y="3458070"/>
            <a:ext cx="2958541" cy="3134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35789" y="5827136"/>
            <a:ext cx="6096000" cy="646331"/>
          </a:xfrm>
          <a:prstGeom prst="rect">
            <a:avLst/>
          </a:prstGeom>
        </p:spPr>
        <p:txBody>
          <a:bodyPr>
            <a:spAutoFit/>
          </a:bodyPr>
          <a:lstStyle/>
          <a:p>
            <a:r>
              <a:rPr lang="en-US" i="1" dirty="0">
                <a:solidFill>
                  <a:srgbClr val="FFFF00"/>
                </a:solidFill>
                <a:latin typeface="Palatino"/>
              </a:rPr>
              <a:t>This is my commandment, That ye love one another, as I have loved you.</a:t>
            </a:r>
            <a:endParaRPr lang="en-US" i="1" dirty="0">
              <a:solidFill>
                <a:srgbClr val="FFFF00"/>
              </a:solidFill>
            </a:endParaRPr>
          </a:p>
        </p:txBody>
      </p:sp>
    </p:spTree>
    <p:extLst>
      <p:ext uri="{BB962C8B-B14F-4D97-AF65-F5344CB8AC3E}">
        <p14:creationId xmlns:p14="http://schemas.microsoft.com/office/powerpoint/2010/main" val="395172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58" y="6550223"/>
            <a:ext cx="3779326" cy="307777"/>
          </a:xfrm>
          <a:prstGeom prst="rect">
            <a:avLst/>
          </a:prstGeom>
          <a:noFill/>
        </p:spPr>
        <p:txBody>
          <a:bodyPr wrap="square" rtlCol="0">
            <a:spAutoFit/>
          </a:bodyPr>
          <a:lstStyle/>
          <a:p>
            <a:r>
              <a:rPr lang="en-US" sz="1400" dirty="0">
                <a:solidFill>
                  <a:schemeClr val="bg1"/>
                </a:solidFill>
              </a:rPr>
              <a:t>John 15:13</a:t>
            </a:r>
          </a:p>
        </p:txBody>
      </p:sp>
      <p:sp>
        <p:nvSpPr>
          <p:cNvPr id="6" name="Rectangle 5"/>
          <p:cNvSpPr/>
          <p:nvPr/>
        </p:nvSpPr>
        <p:spPr>
          <a:xfrm>
            <a:off x="1437293" y="582639"/>
            <a:ext cx="9009596" cy="2862322"/>
          </a:xfrm>
          <a:prstGeom prst="rect">
            <a:avLst/>
          </a:prstGeom>
        </p:spPr>
        <p:txBody>
          <a:bodyPr wrap="square">
            <a:spAutoFit/>
          </a:bodyPr>
          <a:lstStyle/>
          <a:p>
            <a:pPr fontAlgn="base"/>
            <a:r>
              <a:rPr lang="en-US" sz="2000" dirty="0">
                <a:solidFill>
                  <a:schemeClr val="bg1"/>
                </a:solidFill>
              </a:rPr>
              <a:t>“[Jesus Christ] gave us the supreme example of love when He declared, ‘Greater love hath no man than this, that a man lay down his life for his friends’.</a:t>
            </a:r>
          </a:p>
          <a:p>
            <a:pPr fontAlgn="base"/>
            <a:endParaRPr lang="en-US" sz="2000" dirty="0">
              <a:solidFill>
                <a:schemeClr val="bg1"/>
              </a:solidFill>
            </a:endParaRPr>
          </a:p>
          <a:p>
            <a:pPr fontAlgn="base"/>
            <a:r>
              <a:rPr lang="en-US" sz="2000" dirty="0">
                <a:solidFill>
                  <a:schemeClr val="bg1"/>
                </a:solidFill>
              </a:rPr>
              <a:t>He later atoned for all our sins and finally gave His life for all of us.</a:t>
            </a:r>
          </a:p>
          <a:p>
            <a:pPr fontAlgn="base"/>
            <a:endParaRPr lang="en-US" sz="2000" dirty="0">
              <a:solidFill>
                <a:schemeClr val="bg1"/>
              </a:solidFill>
            </a:endParaRPr>
          </a:p>
          <a:p>
            <a:pPr fontAlgn="base"/>
            <a:r>
              <a:rPr lang="en-US" sz="2000" dirty="0">
                <a:solidFill>
                  <a:schemeClr val="bg1"/>
                </a:solidFill>
              </a:rPr>
              <a:t>“We can lay down our lives for those we love not by physically dying for them but rather by living for them—giving of our time; always being present in their lives; serving them; being courteous, affectionate, and showing true love for those of our family and to all men—as the Savior taught”</a:t>
            </a: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(6)</a:t>
            </a:r>
          </a:p>
        </p:txBody>
      </p:sp>
      <p:pic>
        <p:nvPicPr>
          <p:cNvPr id="11266" name="Picture 2" descr="Elder Claudio R. M. Co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0798" y="174279"/>
            <a:ext cx="1076325"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029652" y="3637823"/>
            <a:ext cx="5824878" cy="3066288"/>
            <a:chOff x="2967238" y="3556568"/>
            <a:chExt cx="5824878" cy="3066288"/>
          </a:xfrm>
        </p:grpSpPr>
        <p:pic>
          <p:nvPicPr>
            <p:cNvPr id="11270" name="Picture 6" descr="Image result for atonement of christ l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2066" y="3556568"/>
              <a:ext cx="5700050" cy="28820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67238" y="6392024"/>
              <a:ext cx="1024639" cy="230832"/>
            </a:xfrm>
            <a:prstGeom prst="rect">
              <a:avLst/>
            </a:prstGeom>
          </p:spPr>
          <p:txBody>
            <a:bodyPr wrap="none">
              <a:spAutoFit/>
            </a:bodyPr>
            <a:lstStyle/>
            <a:p>
              <a:r>
                <a:rPr lang="en-US" sz="900" dirty="0">
                  <a:solidFill>
                    <a:schemeClr val="bg1"/>
                  </a:solidFill>
                  <a:latin typeface="arial" panose="020B0604020202020204" pitchFamily="34" charset="0"/>
                </a:rPr>
                <a:t> J. Kirk Richards</a:t>
              </a:r>
              <a:endParaRPr lang="en-US" sz="900" dirty="0">
                <a:solidFill>
                  <a:schemeClr val="bg1"/>
                </a:solidFill>
              </a:endParaRPr>
            </a:p>
          </p:txBody>
        </p:sp>
      </p:grpSp>
    </p:spTree>
    <p:extLst>
      <p:ext uri="{BB962C8B-B14F-4D97-AF65-F5344CB8AC3E}">
        <p14:creationId xmlns:p14="http://schemas.microsoft.com/office/powerpoint/2010/main" val="7950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10565204"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Do We Have to Die to Defend Our Faith?</a:t>
            </a:r>
          </a:p>
        </p:txBody>
      </p:sp>
      <p:sp>
        <p:nvSpPr>
          <p:cNvPr id="4" name="TextBox 3"/>
          <p:cNvSpPr txBox="1"/>
          <p:nvPr/>
        </p:nvSpPr>
        <p:spPr>
          <a:xfrm>
            <a:off x="93226" y="6496338"/>
            <a:ext cx="3779326" cy="307777"/>
          </a:xfrm>
          <a:prstGeom prst="rect">
            <a:avLst/>
          </a:prstGeom>
          <a:noFill/>
        </p:spPr>
        <p:txBody>
          <a:bodyPr wrap="square" rtlCol="0">
            <a:spAutoFit/>
          </a:bodyPr>
          <a:lstStyle/>
          <a:p>
            <a:r>
              <a:rPr lang="en-US" sz="1400" dirty="0">
                <a:solidFill>
                  <a:schemeClr val="bg1"/>
                </a:solidFill>
              </a:rPr>
              <a:t>John 15:13</a:t>
            </a:r>
          </a:p>
        </p:txBody>
      </p:sp>
      <p:sp>
        <p:nvSpPr>
          <p:cNvPr id="6" name="Rectangle 5"/>
          <p:cNvSpPr/>
          <p:nvPr/>
        </p:nvSpPr>
        <p:spPr>
          <a:xfrm>
            <a:off x="502428" y="2037622"/>
            <a:ext cx="5107553" cy="4401205"/>
          </a:xfrm>
          <a:prstGeom prst="rect">
            <a:avLst/>
          </a:prstGeom>
        </p:spPr>
        <p:txBody>
          <a:bodyPr wrap="square">
            <a:spAutoFit/>
          </a:bodyPr>
          <a:lstStyle/>
          <a:p>
            <a:pPr fontAlgn="base"/>
            <a:r>
              <a:rPr lang="en-US" sz="2000" dirty="0">
                <a:solidFill>
                  <a:schemeClr val="bg1"/>
                </a:solidFill>
              </a:rPr>
              <a:t>One of the things we agree to do as part of the baptismal covenant is “to stand as witnesses of God at all times and in all things, and in all places that [we] may be in” (</a:t>
            </a:r>
            <a:r>
              <a:rPr lang="en-US" sz="2000" u="sng" dirty="0">
                <a:solidFill>
                  <a:schemeClr val="bg1"/>
                </a:solidFill>
              </a:rPr>
              <a:t>Mosiah 18:9</a:t>
            </a:r>
            <a:r>
              <a:rPr lang="en-US" sz="2000" dirty="0">
                <a:solidFill>
                  <a:schemeClr val="bg1"/>
                </a:solidFill>
              </a:rPr>
              <a:t>). </a:t>
            </a:r>
          </a:p>
          <a:p>
            <a:pPr fontAlgn="base"/>
            <a:endParaRPr lang="en-US" sz="2000" dirty="0">
              <a:solidFill>
                <a:schemeClr val="bg1"/>
              </a:solidFill>
            </a:endParaRPr>
          </a:p>
          <a:p>
            <a:pPr fontAlgn="base"/>
            <a:r>
              <a:rPr lang="en-US" sz="2000" dirty="0">
                <a:solidFill>
                  <a:schemeClr val="bg1"/>
                </a:solidFill>
              </a:rPr>
              <a:t>In the April 2014 general conference, several speakers reminded us that there will be times when </a:t>
            </a:r>
            <a:r>
              <a:rPr lang="en-US" sz="2000" b="1" dirty="0">
                <a:solidFill>
                  <a:schemeClr val="bg1"/>
                </a:solidFill>
              </a:rPr>
              <a:t>standing as a witness of God will mean having to face opposition, criticism, and ridicule. </a:t>
            </a:r>
          </a:p>
          <a:p>
            <a:pPr fontAlgn="base"/>
            <a:endParaRPr lang="en-US" sz="2000" dirty="0">
              <a:solidFill>
                <a:schemeClr val="bg1"/>
              </a:solidFill>
            </a:endParaRPr>
          </a:p>
          <a:p>
            <a:pPr fontAlgn="base"/>
            <a:r>
              <a:rPr lang="en-US" sz="2000" dirty="0">
                <a:solidFill>
                  <a:schemeClr val="bg1"/>
                </a:solidFill>
              </a:rPr>
              <a:t>So what should you do when you’re required to take the uncomfortable, uncool, or unpopular step of defending your beliefs?</a:t>
            </a: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(7)</a:t>
            </a:r>
          </a:p>
        </p:txBody>
      </p:sp>
      <p:sp>
        <p:nvSpPr>
          <p:cNvPr id="2" name="Rectangle 1"/>
          <p:cNvSpPr/>
          <p:nvPr/>
        </p:nvSpPr>
        <p:spPr>
          <a:xfrm>
            <a:off x="2082273" y="933923"/>
            <a:ext cx="8444417" cy="923330"/>
          </a:xfrm>
          <a:prstGeom prst="rect">
            <a:avLst/>
          </a:prstGeom>
        </p:spPr>
        <p:txBody>
          <a:bodyPr wrap="square">
            <a:spAutoFit/>
          </a:bodyPr>
          <a:lstStyle/>
          <a:p>
            <a:r>
              <a:rPr lang="en-US" i="1" dirty="0">
                <a:solidFill>
                  <a:srgbClr val="FFFF00"/>
                </a:solidFill>
                <a:latin typeface="Palatino"/>
              </a:rPr>
              <a:t>For I am not ashamed of the gospel of Christ: for it is the power of God unto salvation to every one that believeth; to the Jew first, and also to the Greek. </a:t>
            </a:r>
          </a:p>
          <a:p>
            <a:r>
              <a:rPr lang="en-US" i="1" dirty="0">
                <a:solidFill>
                  <a:srgbClr val="FFFF00"/>
                </a:solidFill>
                <a:latin typeface="Palatino"/>
              </a:rPr>
              <a:t>Romans 1:16</a:t>
            </a:r>
            <a:endParaRPr lang="en-US" i="1" dirty="0">
              <a:solidFill>
                <a:srgbClr val="FFFF00"/>
              </a:solidFill>
            </a:endParaRPr>
          </a:p>
        </p:txBody>
      </p:sp>
      <p:sp>
        <p:nvSpPr>
          <p:cNvPr id="12" name="Rectangle 11"/>
          <p:cNvSpPr/>
          <p:nvPr/>
        </p:nvSpPr>
        <p:spPr>
          <a:xfrm>
            <a:off x="6959012" y="4331016"/>
            <a:ext cx="3862791" cy="2308324"/>
          </a:xfrm>
          <a:prstGeom prst="rect">
            <a:avLst/>
          </a:prstGeom>
        </p:spPr>
        <p:txBody>
          <a:bodyPr wrap="square">
            <a:spAutoFit/>
          </a:bodyPr>
          <a:lstStyle/>
          <a:p>
            <a:r>
              <a:rPr lang="en-US" dirty="0">
                <a:solidFill>
                  <a:schemeClr val="bg1"/>
                </a:solidFill>
                <a:latin typeface="Georgia" panose="02040502050405020303" pitchFamily="18" charset="0"/>
              </a:rPr>
              <a:t>“We will all face fear, experience ridicule, and meet opposition. </a:t>
            </a:r>
          </a:p>
          <a:p>
            <a:endParaRPr lang="en-US" dirty="0">
              <a:solidFill>
                <a:schemeClr val="bg1"/>
              </a:solidFill>
              <a:latin typeface="Georgia" panose="02040502050405020303" pitchFamily="18" charset="0"/>
            </a:endParaRPr>
          </a:p>
          <a:p>
            <a:r>
              <a:rPr lang="en-US" dirty="0">
                <a:solidFill>
                  <a:schemeClr val="bg1"/>
                </a:solidFill>
                <a:latin typeface="Georgia" panose="02040502050405020303" pitchFamily="18" charset="0"/>
              </a:rPr>
              <a:t>Let us—all of us—have the courage to defy the consensus, the courage to stand for principle. Courage, not compromise, brings the smile of God’s approval.” (8)</a:t>
            </a:r>
            <a:endParaRPr lang="en-US"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9426" y="4831699"/>
            <a:ext cx="949631" cy="1178852"/>
          </a:xfrm>
          <a:prstGeom prst="rect">
            <a:avLst/>
          </a:prstGeom>
        </p:spPr>
      </p:pic>
      <p:pic>
        <p:nvPicPr>
          <p:cNvPr id="12290" name="Picture 2" descr="Image result for david A Edward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305" y="1937414"/>
            <a:ext cx="2614785" cy="209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2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animEffect transition="in" filter="fade">
                                      <p:cBhvr>
                                        <p:cTn id="9" dur="500"/>
                                        <p:tgtEl>
                                          <p:spTgt spid="1229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5803082"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Our Beliefs Are Tested</a:t>
            </a:r>
          </a:p>
        </p:txBody>
      </p:sp>
      <p:sp>
        <p:nvSpPr>
          <p:cNvPr id="4" name="TextBox 3"/>
          <p:cNvSpPr txBox="1"/>
          <p:nvPr/>
        </p:nvSpPr>
        <p:spPr>
          <a:xfrm>
            <a:off x="93226" y="6496338"/>
            <a:ext cx="3779326" cy="307777"/>
          </a:xfrm>
          <a:prstGeom prst="rect">
            <a:avLst/>
          </a:prstGeom>
          <a:noFill/>
        </p:spPr>
        <p:txBody>
          <a:bodyPr wrap="square" rtlCol="0">
            <a:spAutoFit/>
          </a:bodyPr>
          <a:lstStyle/>
          <a:p>
            <a:r>
              <a:rPr lang="en-US" sz="1400" dirty="0">
                <a:solidFill>
                  <a:schemeClr val="bg1"/>
                </a:solidFill>
              </a:rPr>
              <a:t>John 15:15-18</a:t>
            </a: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(5)</a:t>
            </a:r>
          </a:p>
        </p:txBody>
      </p:sp>
      <p:sp>
        <p:nvSpPr>
          <p:cNvPr id="12" name="Rectangle 11"/>
          <p:cNvSpPr/>
          <p:nvPr/>
        </p:nvSpPr>
        <p:spPr>
          <a:xfrm>
            <a:off x="6732675" y="524249"/>
            <a:ext cx="3862791" cy="646331"/>
          </a:xfrm>
          <a:prstGeom prst="rect">
            <a:avLst/>
          </a:prstGeom>
        </p:spPr>
        <p:txBody>
          <a:bodyPr wrap="square">
            <a:spAutoFit/>
          </a:bodyPr>
          <a:lstStyle/>
          <a:p>
            <a:r>
              <a:rPr lang="en-US" dirty="0">
                <a:solidFill>
                  <a:schemeClr val="bg1"/>
                </a:solidFill>
                <a:latin typeface="Georgia" panose="02040502050405020303" pitchFamily="18" charset="0"/>
              </a:rPr>
              <a:t>The World = those who oppose the message of Jesus Christ</a:t>
            </a:r>
            <a:endParaRPr lang="en-US" dirty="0">
              <a:solidFill>
                <a:schemeClr val="bg1"/>
              </a:solidFill>
            </a:endParaRPr>
          </a:p>
        </p:txBody>
      </p:sp>
      <p:sp>
        <p:nvSpPr>
          <p:cNvPr id="3" name="Rectangle 2"/>
          <p:cNvSpPr/>
          <p:nvPr/>
        </p:nvSpPr>
        <p:spPr>
          <a:xfrm>
            <a:off x="3778271" y="1694829"/>
            <a:ext cx="5061709" cy="4247317"/>
          </a:xfrm>
          <a:prstGeom prst="rect">
            <a:avLst/>
          </a:prstGeom>
        </p:spPr>
        <p:txBody>
          <a:bodyPr wrap="square">
            <a:spAutoFit/>
          </a:bodyPr>
          <a:lstStyle/>
          <a:p>
            <a:r>
              <a:rPr lang="en-US" dirty="0">
                <a:solidFill>
                  <a:schemeClr val="bg1"/>
                </a:solidFill>
                <a:latin typeface="Open Sans"/>
              </a:rPr>
              <a:t>“One of mortality’s great tests comes when our beliefs are questioned or criticized. In such moments, we may want to respond aggressively—to ‘put up our dukes.’ </a:t>
            </a:r>
          </a:p>
          <a:p>
            <a:endParaRPr lang="en-US" dirty="0">
              <a:solidFill>
                <a:schemeClr val="bg1"/>
              </a:solidFill>
              <a:latin typeface="Open Sans"/>
            </a:endParaRPr>
          </a:p>
          <a:p>
            <a:r>
              <a:rPr lang="en-US" dirty="0">
                <a:solidFill>
                  <a:schemeClr val="bg1"/>
                </a:solidFill>
                <a:latin typeface="Open Sans"/>
              </a:rPr>
              <a:t>But these are important opportunities to step back, pray, and follow the Savior’s example. </a:t>
            </a:r>
          </a:p>
          <a:p>
            <a:endParaRPr lang="en-US" dirty="0">
              <a:solidFill>
                <a:schemeClr val="bg1"/>
              </a:solidFill>
              <a:latin typeface="Open Sans"/>
            </a:endParaRPr>
          </a:p>
          <a:p>
            <a:r>
              <a:rPr lang="en-US" dirty="0">
                <a:solidFill>
                  <a:schemeClr val="bg1"/>
                </a:solidFill>
                <a:latin typeface="Open Sans"/>
              </a:rPr>
              <a:t>Remember that Jesus Himself was despised and rejected by the world. … </a:t>
            </a:r>
          </a:p>
          <a:p>
            <a:endParaRPr lang="en-US" dirty="0">
              <a:solidFill>
                <a:schemeClr val="bg1"/>
              </a:solidFill>
              <a:latin typeface="Open Sans"/>
            </a:endParaRPr>
          </a:p>
          <a:p>
            <a:r>
              <a:rPr lang="en-US" dirty="0">
                <a:solidFill>
                  <a:schemeClr val="bg1"/>
                </a:solidFill>
                <a:latin typeface="Open Sans"/>
              </a:rPr>
              <a:t>When we respond to our accusers as the Savior did, we not only become more </a:t>
            </a:r>
            <a:r>
              <a:rPr lang="en-US" dirty="0" err="1">
                <a:solidFill>
                  <a:schemeClr val="bg1"/>
                </a:solidFill>
                <a:latin typeface="Open Sans"/>
              </a:rPr>
              <a:t>Christlike</a:t>
            </a:r>
            <a:r>
              <a:rPr lang="en-US" dirty="0">
                <a:solidFill>
                  <a:schemeClr val="bg1"/>
                </a:solidFill>
                <a:latin typeface="Open Sans"/>
              </a:rPr>
              <a:t>, we invite others to feel His love and follow Him as well.</a:t>
            </a:r>
            <a:endParaRPr lang="en-US" dirty="0">
              <a:solidFill>
                <a:schemeClr val="bg1"/>
              </a:solidFill>
            </a:endParaRPr>
          </a:p>
        </p:txBody>
      </p:sp>
      <p:pic>
        <p:nvPicPr>
          <p:cNvPr id="14338" name="Picture 2" descr="Image result for put up your du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6" y="2973431"/>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1930 pictures of w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885" y="2259956"/>
            <a:ext cx="2958614" cy="376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2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14338"/>
                                        </p:tgtEl>
                                      </p:cBhvr>
                                    </p:animEffect>
                                    <p:set>
                                      <p:cBhvr>
                                        <p:cTn id="20" dur="1" fill="hold">
                                          <p:stCondLst>
                                            <p:cond delay="499"/>
                                          </p:stCondLst>
                                        </p:cTn>
                                        <p:tgtEl>
                                          <p:spTgt spid="143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340"/>
                                        </p:tgtEl>
                                        <p:attrNameLst>
                                          <p:attrName>style.visibility</p:attrName>
                                        </p:attrNameLst>
                                      </p:cBhvr>
                                      <p:to>
                                        <p:strVal val="visible"/>
                                      </p:to>
                                    </p:set>
                                    <p:animEffect transition="in" filter="fade">
                                      <p:cBhvr>
                                        <p:cTn id="2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6" y="-12172"/>
            <a:ext cx="10565204"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Opposition</a:t>
            </a:r>
          </a:p>
        </p:txBody>
      </p:sp>
      <p:sp>
        <p:nvSpPr>
          <p:cNvPr id="4" name="TextBox 3"/>
          <p:cNvSpPr txBox="1"/>
          <p:nvPr/>
        </p:nvSpPr>
        <p:spPr>
          <a:xfrm>
            <a:off x="93226" y="6496338"/>
            <a:ext cx="3779326" cy="307777"/>
          </a:xfrm>
          <a:prstGeom prst="rect">
            <a:avLst/>
          </a:prstGeom>
          <a:noFill/>
        </p:spPr>
        <p:txBody>
          <a:bodyPr wrap="square" rtlCol="0">
            <a:spAutoFit/>
          </a:bodyPr>
          <a:lstStyle/>
          <a:p>
            <a:r>
              <a:rPr lang="en-US" sz="1400" dirty="0">
                <a:solidFill>
                  <a:schemeClr val="bg1"/>
                </a:solidFill>
              </a:rPr>
              <a:t>John 15:15-18</a:t>
            </a: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(5)</a:t>
            </a:r>
          </a:p>
        </p:txBody>
      </p:sp>
      <p:sp>
        <p:nvSpPr>
          <p:cNvPr id="10" name="TextBox 9"/>
          <p:cNvSpPr txBox="1"/>
          <p:nvPr/>
        </p:nvSpPr>
        <p:spPr>
          <a:xfrm>
            <a:off x="507383" y="1577837"/>
            <a:ext cx="4091670" cy="4154984"/>
          </a:xfrm>
          <a:prstGeom prst="rect">
            <a:avLst/>
          </a:prstGeom>
          <a:solidFill>
            <a:schemeClr val="accent1">
              <a:lumMod val="75000"/>
            </a:schemeClr>
          </a:solidFill>
        </p:spPr>
        <p:txBody>
          <a:bodyPr wrap="square" rtlCol="0">
            <a:spAutoFit/>
          </a:bodyPr>
          <a:lstStyle/>
          <a:p>
            <a:r>
              <a:rPr lang="en-US" sz="2400" dirty="0">
                <a:solidFill>
                  <a:schemeClr val="bg1"/>
                </a:solidFill>
              </a:rPr>
              <a:t>When the winds of adversity come, remember one thing ---</a:t>
            </a:r>
          </a:p>
          <a:p>
            <a:r>
              <a:rPr lang="en-US" sz="2400" dirty="0">
                <a:solidFill>
                  <a:schemeClr val="bg1"/>
                </a:solidFill>
              </a:rPr>
              <a:t>Kites fly the very highest against the wind.</a:t>
            </a:r>
          </a:p>
          <a:p>
            <a:r>
              <a:rPr lang="en-US" sz="2400" dirty="0">
                <a:solidFill>
                  <a:schemeClr val="bg1"/>
                </a:solidFill>
              </a:rPr>
              <a:t>Kites don’t fly in spite of Opposition, kites fly high because of opposition. In fact, they couldn't fly without opposition.</a:t>
            </a:r>
          </a:p>
          <a:p>
            <a:endParaRPr lang="en-US" sz="2400" dirty="0">
              <a:solidFill>
                <a:schemeClr val="bg1"/>
              </a:solidFill>
            </a:endParaRPr>
          </a:p>
          <a:p>
            <a:r>
              <a:rPr lang="en-US" sz="1600" dirty="0">
                <a:solidFill>
                  <a:schemeClr val="bg1"/>
                </a:solidFill>
              </a:rPr>
              <a:t>John </a:t>
            </a:r>
            <a:r>
              <a:rPr lang="en-US" sz="1600" dirty="0" err="1">
                <a:solidFill>
                  <a:schemeClr val="bg1"/>
                </a:solidFill>
              </a:rPr>
              <a:t>Bytheway</a:t>
            </a:r>
            <a:endParaRPr lang="en-US" sz="1600" dirty="0">
              <a:solidFill>
                <a:schemeClr val="bg1"/>
              </a:solidFill>
            </a:endParaRPr>
          </a:p>
        </p:txBody>
      </p:sp>
      <p:grpSp>
        <p:nvGrpSpPr>
          <p:cNvPr id="19" name="Group 18"/>
          <p:cNvGrpSpPr/>
          <p:nvPr/>
        </p:nvGrpSpPr>
        <p:grpSpPr>
          <a:xfrm>
            <a:off x="4912510" y="2136721"/>
            <a:ext cx="1737852" cy="2710870"/>
            <a:chOff x="2677297" y="304800"/>
            <a:chExt cx="4067121" cy="6344289"/>
          </a:xfrm>
        </p:grpSpPr>
        <p:grpSp>
          <p:nvGrpSpPr>
            <p:cNvPr id="20" name="Group 19"/>
            <p:cNvGrpSpPr/>
            <p:nvPr/>
          </p:nvGrpSpPr>
          <p:grpSpPr>
            <a:xfrm>
              <a:off x="4191000" y="304800"/>
              <a:ext cx="2553418" cy="3363051"/>
              <a:chOff x="3237782" y="2586141"/>
              <a:chExt cx="2553418" cy="3363051"/>
            </a:xfrm>
          </p:grpSpPr>
          <p:sp>
            <p:nvSpPr>
              <p:cNvPr id="26" name="Up-Down Arrow 25"/>
              <p:cNvSpPr/>
              <p:nvPr/>
            </p:nvSpPr>
            <p:spPr>
              <a:xfrm rot="16200000">
                <a:off x="4340823" y="2999822"/>
                <a:ext cx="346084" cy="2552165"/>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Down Arrow 26"/>
              <p:cNvSpPr/>
              <p:nvPr/>
            </p:nvSpPr>
            <p:spPr>
              <a:xfrm>
                <a:off x="4369296" y="2602617"/>
                <a:ext cx="346084" cy="3330100"/>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4572000" y="2586141"/>
                <a:ext cx="1219200" cy="1647745"/>
              </a:xfrm>
              <a:prstGeom prst="rtTriangl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p:cNvSpPr/>
              <p:nvPr/>
            </p:nvSpPr>
            <p:spPr>
              <a:xfrm flipH="1">
                <a:off x="3295984" y="2602617"/>
                <a:ext cx="1219200" cy="1647745"/>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rot="10800000">
                <a:off x="3294731" y="4284971"/>
                <a:ext cx="2495216" cy="1664221"/>
                <a:chOff x="3448384" y="2738541"/>
                <a:chExt cx="2495216" cy="1664221"/>
              </a:xfrm>
            </p:grpSpPr>
            <p:sp>
              <p:nvSpPr>
                <p:cNvPr id="31" name="Right Triangle 30"/>
                <p:cNvSpPr/>
                <p:nvPr/>
              </p:nvSpPr>
              <p:spPr>
                <a:xfrm>
                  <a:off x="4724400" y="2738541"/>
                  <a:ext cx="1219200" cy="164774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3448384" y="2755017"/>
                  <a:ext cx="1219200" cy="1647745"/>
                </a:xfrm>
                <a:prstGeom prst="rtTriangl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Freeform 20"/>
            <p:cNvSpPr/>
            <p:nvPr/>
          </p:nvSpPr>
          <p:spPr>
            <a:xfrm>
              <a:off x="2677297" y="3657600"/>
              <a:ext cx="2842054" cy="2858530"/>
            </a:xfrm>
            <a:custGeom>
              <a:avLst/>
              <a:gdLst>
                <a:gd name="connsiteX0" fmla="*/ 2842054 w 2842054"/>
                <a:gd name="connsiteY0" fmla="*/ 0 h 2858530"/>
                <a:gd name="connsiteX1" fmla="*/ 2809103 w 2842054"/>
                <a:gd name="connsiteY1" fmla="*/ 41189 h 2858530"/>
                <a:gd name="connsiteX2" fmla="*/ 2800865 w 2842054"/>
                <a:gd name="connsiteY2" fmla="*/ 65903 h 2858530"/>
                <a:gd name="connsiteX3" fmla="*/ 2767914 w 2842054"/>
                <a:gd name="connsiteY3" fmla="*/ 115330 h 2858530"/>
                <a:gd name="connsiteX4" fmla="*/ 2743200 w 2842054"/>
                <a:gd name="connsiteY4" fmla="*/ 214184 h 2858530"/>
                <a:gd name="connsiteX5" fmla="*/ 2726725 w 2842054"/>
                <a:gd name="connsiteY5" fmla="*/ 247135 h 2858530"/>
                <a:gd name="connsiteX6" fmla="*/ 2702011 w 2842054"/>
                <a:gd name="connsiteY6" fmla="*/ 263611 h 2858530"/>
                <a:gd name="connsiteX7" fmla="*/ 2652584 w 2842054"/>
                <a:gd name="connsiteY7" fmla="*/ 280086 h 2858530"/>
                <a:gd name="connsiteX8" fmla="*/ 2627871 w 2842054"/>
                <a:gd name="connsiteY8" fmla="*/ 296562 h 2858530"/>
                <a:gd name="connsiteX9" fmla="*/ 2561968 w 2842054"/>
                <a:gd name="connsiteY9" fmla="*/ 313038 h 2858530"/>
                <a:gd name="connsiteX10" fmla="*/ 2537254 w 2842054"/>
                <a:gd name="connsiteY10" fmla="*/ 321276 h 2858530"/>
                <a:gd name="connsiteX11" fmla="*/ 2471352 w 2842054"/>
                <a:gd name="connsiteY11" fmla="*/ 337751 h 2858530"/>
                <a:gd name="connsiteX12" fmla="*/ 2446638 w 2842054"/>
                <a:gd name="connsiteY12" fmla="*/ 354227 h 2858530"/>
                <a:gd name="connsiteX13" fmla="*/ 2388973 w 2842054"/>
                <a:gd name="connsiteY13" fmla="*/ 370703 h 2858530"/>
                <a:gd name="connsiteX14" fmla="*/ 2364260 w 2842054"/>
                <a:gd name="connsiteY14" fmla="*/ 387178 h 2858530"/>
                <a:gd name="connsiteX15" fmla="*/ 2306595 w 2842054"/>
                <a:gd name="connsiteY15" fmla="*/ 420130 h 2858530"/>
                <a:gd name="connsiteX16" fmla="*/ 2265406 w 2842054"/>
                <a:gd name="connsiteY16" fmla="*/ 469557 h 2858530"/>
                <a:gd name="connsiteX17" fmla="*/ 2232454 w 2842054"/>
                <a:gd name="connsiteY17" fmla="*/ 518984 h 2858530"/>
                <a:gd name="connsiteX18" fmla="*/ 2224217 w 2842054"/>
                <a:gd name="connsiteY18" fmla="*/ 560173 h 2858530"/>
                <a:gd name="connsiteX19" fmla="*/ 2215979 w 2842054"/>
                <a:gd name="connsiteY19" fmla="*/ 584886 h 2858530"/>
                <a:gd name="connsiteX20" fmla="*/ 2207741 w 2842054"/>
                <a:gd name="connsiteY20" fmla="*/ 667265 h 2858530"/>
                <a:gd name="connsiteX21" fmla="*/ 2191265 w 2842054"/>
                <a:gd name="connsiteY21" fmla="*/ 774357 h 2858530"/>
                <a:gd name="connsiteX22" fmla="*/ 2174789 w 2842054"/>
                <a:gd name="connsiteY22" fmla="*/ 840259 h 2858530"/>
                <a:gd name="connsiteX23" fmla="*/ 2158314 w 2842054"/>
                <a:gd name="connsiteY23" fmla="*/ 864973 h 2858530"/>
                <a:gd name="connsiteX24" fmla="*/ 2150076 w 2842054"/>
                <a:gd name="connsiteY24" fmla="*/ 889686 h 2858530"/>
                <a:gd name="connsiteX25" fmla="*/ 2133600 w 2842054"/>
                <a:gd name="connsiteY25" fmla="*/ 914400 h 2858530"/>
                <a:gd name="connsiteX26" fmla="*/ 2117125 w 2842054"/>
                <a:gd name="connsiteY26" fmla="*/ 947351 h 2858530"/>
                <a:gd name="connsiteX27" fmla="*/ 2100649 w 2842054"/>
                <a:gd name="connsiteY27" fmla="*/ 972065 h 2858530"/>
                <a:gd name="connsiteX28" fmla="*/ 2026508 w 2842054"/>
                <a:gd name="connsiteY28" fmla="*/ 1013254 h 2858530"/>
                <a:gd name="connsiteX29" fmla="*/ 1985319 w 2842054"/>
                <a:gd name="connsiteY29" fmla="*/ 1037968 h 2858530"/>
                <a:gd name="connsiteX30" fmla="*/ 1911179 w 2842054"/>
                <a:gd name="connsiteY30" fmla="*/ 1062681 h 2858530"/>
                <a:gd name="connsiteX31" fmla="*/ 1861752 w 2842054"/>
                <a:gd name="connsiteY31" fmla="*/ 1079157 h 2858530"/>
                <a:gd name="connsiteX32" fmla="*/ 1787611 w 2842054"/>
                <a:gd name="connsiteY32" fmla="*/ 1112108 h 2858530"/>
                <a:gd name="connsiteX33" fmla="*/ 1738184 w 2842054"/>
                <a:gd name="connsiteY33" fmla="*/ 1128584 h 2858530"/>
                <a:gd name="connsiteX34" fmla="*/ 1688757 w 2842054"/>
                <a:gd name="connsiteY34" fmla="*/ 1186249 h 2858530"/>
                <a:gd name="connsiteX35" fmla="*/ 1639330 w 2842054"/>
                <a:gd name="connsiteY35" fmla="*/ 1219200 h 2858530"/>
                <a:gd name="connsiteX36" fmla="*/ 1606379 w 2842054"/>
                <a:gd name="connsiteY36" fmla="*/ 1268627 h 2858530"/>
                <a:gd name="connsiteX37" fmla="*/ 1573427 w 2842054"/>
                <a:gd name="connsiteY37" fmla="*/ 1334530 h 2858530"/>
                <a:gd name="connsiteX38" fmla="*/ 1565189 w 2842054"/>
                <a:gd name="connsiteY38" fmla="*/ 1359243 h 2858530"/>
                <a:gd name="connsiteX39" fmla="*/ 1548714 w 2842054"/>
                <a:gd name="connsiteY39" fmla="*/ 1425146 h 2858530"/>
                <a:gd name="connsiteX40" fmla="*/ 1532238 w 2842054"/>
                <a:gd name="connsiteY40" fmla="*/ 1449859 h 2858530"/>
                <a:gd name="connsiteX41" fmla="*/ 1507525 w 2842054"/>
                <a:gd name="connsiteY41" fmla="*/ 1515762 h 2858530"/>
                <a:gd name="connsiteX42" fmla="*/ 1466335 w 2842054"/>
                <a:gd name="connsiteY42" fmla="*/ 1589903 h 2858530"/>
                <a:gd name="connsiteX43" fmla="*/ 1441622 w 2842054"/>
                <a:gd name="connsiteY43" fmla="*/ 1622854 h 2858530"/>
                <a:gd name="connsiteX44" fmla="*/ 1408671 w 2842054"/>
                <a:gd name="connsiteY44" fmla="*/ 1688757 h 2858530"/>
                <a:gd name="connsiteX45" fmla="*/ 1367481 w 2842054"/>
                <a:gd name="connsiteY45" fmla="*/ 1762897 h 2858530"/>
                <a:gd name="connsiteX46" fmla="*/ 1351006 w 2842054"/>
                <a:gd name="connsiteY46" fmla="*/ 1812324 h 2858530"/>
                <a:gd name="connsiteX47" fmla="*/ 1309817 w 2842054"/>
                <a:gd name="connsiteY47" fmla="*/ 1878227 h 2858530"/>
                <a:gd name="connsiteX48" fmla="*/ 1276865 w 2842054"/>
                <a:gd name="connsiteY48" fmla="*/ 1919416 h 2858530"/>
                <a:gd name="connsiteX49" fmla="*/ 1268627 w 2842054"/>
                <a:gd name="connsiteY49" fmla="*/ 1944130 h 2858530"/>
                <a:gd name="connsiteX50" fmla="*/ 1178011 w 2842054"/>
                <a:gd name="connsiteY50" fmla="*/ 2018270 h 2858530"/>
                <a:gd name="connsiteX51" fmla="*/ 1120346 w 2842054"/>
                <a:gd name="connsiteY51" fmla="*/ 2034746 h 2858530"/>
                <a:gd name="connsiteX52" fmla="*/ 1054444 w 2842054"/>
                <a:gd name="connsiteY52" fmla="*/ 2075935 h 2858530"/>
                <a:gd name="connsiteX53" fmla="*/ 1005017 w 2842054"/>
                <a:gd name="connsiteY53" fmla="*/ 2108886 h 2858530"/>
                <a:gd name="connsiteX54" fmla="*/ 980303 w 2842054"/>
                <a:gd name="connsiteY54" fmla="*/ 2133600 h 2858530"/>
                <a:gd name="connsiteX55" fmla="*/ 897925 w 2842054"/>
                <a:gd name="connsiteY55" fmla="*/ 2191265 h 2858530"/>
                <a:gd name="connsiteX56" fmla="*/ 815546 w 2842054"/>
                <a:gd name="connsiteY56" fmla="*/ 2232454 h 2858530"/>
                <a:gd name="connsiteX57" fmla="*/ 782595 w 2842054"/>
                <a:gd name="connsiteY57" fmla="*/ 2257168 h 2858530"/>
                <a:gd name="connsiteX58" fmla="*/ 757881 w 2842054"/>
                <a:gd name="connsiteY58" fmla="*/ 2281881 h 2858530"/>
                <a:gd name="connsiteX59" fmla="*/ 733168 w 2842054"/>
                <a:gd name="connsiteY59" fmla="*/ 2290119 h 2858530"/>
                <a:gd name="connsiteX60" fmla="*/ 700217 w 2842054"/>
                <a:gd name="connsiteY60" fmla="*/ 2306595 h 2858530"/>
                <a:gd name="connsiteX61" fmla="*/ 675503 w 2842054"/>
                <a:gd name="connsiteY61" fmla="*/ 2331308 h 2858530"/>
                <a:gd name="connsiteX62" fmla="*/ 617838 w 2842054"/>
                <a:gd name="connsiteY62" fmla="*/ 2356022 h 2858530"/>
                <a:gd name="connsiteX63" fmla="*/ 576649 w 2842054"/>
                <a:gd name="connsiteY63" fmla="*/ 2388973 h 2858530"/>
                <a:gd name="connsiteX64" fmla="*/ 543698 w 2842054"/>
                <a:gd name="connsiteY64" fmla="*/ 2405449 h 2858530"/>
                <a:gd name="connsiteX65" fmla="*/ 518984 w 2842054"/>
                <a:gd name="connsiteY65" fmla="*/ 2430162 h 2858530"/>
                <a:gd name="connsiteX66" fmla="*/ 477795 w 2842054"/>
                <a:gd name="connsiteY66" fmla="*/ 2446638 h 2858530"/>
                <a:gd name="connsiteX67" fmla="*/ 453081 w 2842054"/>
                <a:gd name="connsiteY67" fmla="*/ 2463114 h 2858530"/>
                <a:gd name="connsiteX68" fmla="*/ 436606 w 2842054"/>
                <a:gd name="connsiteY68" fmla="*/ 2496065 h 2858530"/>
                <a:gd name="connsiteX69" fmla="*/ 395417 w 2842054"/>
                <a:gd name="connsiteY69" fmla="*/ 2520778 h 2858530"/>
                <a:gd name="connsiteX70" fmla="*/ 362465 w 2842054"/>
                <a:gd name="connsiteY70" fmla="*/ 2545492 h 2858530"/>
                <a:gd name="connsiteX71" fmla="*/ 321276 w 2842054"/>
                <a:gd name="connsiteY71" fmla="*/ 2570205 h 2858530"/>
                <a:gd name="connsiteX72" fmla="*/ 238898 w 2842054"/>
                <a:gd name="connsiteY72" fmla="*/ 2644346 h 2858530"/>
                <a:gd name="connsiteX73" fmla="*/ 214184 w 2842054"/>
                <a:gd name="connsiteY73" fmla="*/ 2660822 h 2858530"/>
                <a:gd name="connsiteX74" fmla="*/ 189471 w 2842054"/>
                <a:gd name="connsiteY74" fmla="*/ 2685535 h 2858530"/>
                <a:gd name="connsiteX75" fmla="*/ 140044 w 2842054"/>
                <a:gd name="connsiteY75" fmla="*/ 2718486 h 2858530"/>
                <a:gd name="connsiteX76" fmla="*/ 98854 w 2842054"/>
                <a:gd name="connsiteY76" fmla="*/ 2759676 h 2858530"/>
                <a:gd name="connsiteX77" fmla="*/ 57665 w 2842054"/>
                <a:gd name="connsiteY77" fmla="*/ 2792627 h 2858530"/>
                <a:gd name="connsiteX78" fmla="*/ 16476 w 2842054"/>
                <a:gd name="connsiteY78" fmla="*/ 2833816 h 2858530"/>
                <a:gd name="connsiteX79" fmla="*/ 0 w 2842054"/>
                <a:gd name="connsiteY79" fmla="*/ 2858530 h 285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42054" h="2858530">
                  <a:moveTo>
                    <a:pt x="2842054" y="0"/>
                  </a:moveTo>
                  <a:cubicBezTo>
                    <a:pt x="2831070" y="13730"/>
                    <a:pt x="2818422" y="26279"/>
                    <a:pt x="2809103" y="41189"/>
                  </a:cubicBezTo>
                  <a:cubicBezTo>
                    <a:pt x="2804501" y="48553"/>
                    <a:pt x="2805082" y="58312"/>
                    <a:pt x="2800865" y="65903"/>
                  </a:cubicBezTo>
                  <a:cubicBezTo>
                    <a:pt x="2791249" y="83212"/>
                    <a:pt x="2767914" y="115330"/>
                    <a:pt x="2767914" y="115330"/>
                  </a:cubicBezTo>
                  <a:cubicBezTo>
                    <a:pt x="2762052" y="150501"/>
                    <a:pt x="2759519" y="181545"/>
                    <a:pt x="2743200" y="214184"/>
                  </a:cubicBezTo>
                  <a:cubicBezTo>
                    <a:pt x="2737708" y="225168"/>
                    <a:pt x="2734586" y="237701"/>
                    <a:pt x="2726725" y="247135"/>
                  </a:cubicBezTo>
                  <a:cubicBezTo>
                    <a:pt x="2720387" y="254741"/>
                    <a:pt x="2711059" y="259590"/>
                    <a:pt x="2702011" y="263611"/>
                  </a:cubicBezTo>
                  <a:cubicBezTo>
                    <a:pt x="2686141" y="270664"/>
                    <a:pt x="2652584" y="280086"/>
                    <a:pt x="2652584" y="280086"/>
                  </a:cubicBezTo>
                  <a:cubicBezTo>
                    <a:pt x="2644346" y="285578"/>
                    <a:pt x="2636726" y="292134"/>
                    <a:pt x="2627871" y="296562"/>
                  </a:cubicBezTo>
                  <a:cubicBezTo>
                    <a:pt x="2609041" y="305977"/>
                    <a:pt x="2580766" y="308338"/>
                    <a:pt x="2561968" y="313038"/>
                  </a:cubicBezTo>
                  <a:cubicBezTo>
                    <a:pt x="2553544" y="315144"/>
                    <a:pt x="2545678" y="319170"/>
                    <a:pt x="2537254" y="321276"/>
                  </a:cubicBezTo>
                  <a:lnTo>
                    <a:pt x="2471352" y="337751"/>
                  </a:lnTo>
                  <a:cubicBezTo>
                    <a:pt x="2463114" y="343243"/>
                    <a:pt x="2455738" y="350327"/>
                    <a:pt x="2446638" y="354227"/>
                  </a:cubicBezTo>
                  <a:cubicBezTo>
                    <a:pt x="2409680" y="370067"/>
                    <a:pt x="2421040" y="354670"/>
                    <a:pt x="2388973" y="370703"/>
                  </a:cubicBezTo>
                  <a:cubicBezTo>
                    <a:pt x="2380118" y="375131"/>
                    <a:pt x="2372856" y="382266"/>
                    <a:pt x="2364260" y="387178"/>
                  </a:cubicBezTo>
                  <a:cubicBezTo>
                    <a:pt x="2291112" y="428976"/>
                    <a:pt x="2366793" y="379996"/>
                    <a:pt x="2306595" y="420130"/>
                  </a:cubicBezTo>
                  <a:cubicBezTo>
                    <a:pt x="2247715" y="508446"/>
                    <a:pt x="2339412" y="374406"/>
                    <a:pt x="2265406" y="469557"/>
                  </a:cubicBezTo>
                  <a:cubicBezTo>
                    <a:pt x="2253249" y="485187"/>
                    <a:pt x="2232454" y="518984"/>
                    <a:pt x="2232454" y="518984"/>
                  </a:cubicBezTo>
                  <a:cubicBezTo>
                    <a:pt x="2229708" y="532714"/>
                    <a:pt x="2227613" y="546590"/>
                    <a:pt x="2224217" y="560173"/>
                  </a:cubicBezTo>
                  <a:cubicBezTo>
                    <a:pt x="2222111" y="568597"/>
                    <a:pt x="2217299" y="576304"/>
                    <a:pt x="2215979" y="584886"/>
                  </a:cubicBezTo>
                  <a:cubicBezTo>
                    <a:pt x="2211783" y="612162"/>
                    <a:pt x="2210789" y="639837"/>
                    <a:pt x="2207741" y="667265"/>
                  </a:cubicBezTo>
                  <a:cubicBezTo>
                    <a:pt x="2202745" y="712226"/>
                    <a:pt x="2200696" y="733491"/>
                    <a:pt x="2191265" y="774357"/>
                  </a:cubicBezTo>
                  <a:cubicBezTo>
                    <a:pt x="2186173" y="796421"/>
                    <a:pt x="2187349" y="821418"/>
                    <a:pt x="2174789" y="840259"/>
                  </a:cubicBezTo>
                  <a:cubicBezTo>
                    <a:pt x="2169297" y="848497"/>
                    <a:pt x="2162742" y="856118"/>
                    <a:pt x="2158314" y="864973"/>
                  </a:cubicBezTo>
                  <a:cubicBezTo>
                    <a:pt x="2154431" y="872740"/>
                    <a:pt x="2153959" y="881919"/>
                    <a:pt x="2150076" y="889686"/>
                  </a:cubicBezTo>
                  <a:cubicBezTo>
                    <a:pt x="2145648" y="898542"/>
                    <a:pt x="2138512" y="905804"/>
                    <a:pt x="2133600" y="914400"/>
                  </a:cubicBezTo>
                  <a:cubicBezTo>
                    <a:pt x="2127507" y="925062"/>
                    <a:pt x="2123218" y="936689"/>
                    <a:pt x="2117125" y="947351"/>
                  </a:cubicBezTo>
                  <a:cubicBezTo>
                    <a:pt x="2112213" y="955947"/>
                    <a:pt x="2108100" y="965545"/>
                    <a:pt x="2100649" y="972065"/>
                  </a:cubicBezTo>
                  <a:cubicBezTo>
                    <a:pt x="2031384" y="1032672"/>
                    <a:pt x="2075538" y="988738"/>
                    <a:pt x="2026508" y="1013254"/>
                  </a:cubicBezTo>
                  <a:cubicBezTo>
                    <a:pt x="2012187" y="1020415"/>
                    <a:pt x="2000036" y="1031661"/>
                    <a:pt x="1985319" y="1037968"/>
                  </a:cubicBezTo>
                  <a:cubicBezTo>
                    <a:pt x="1961375" y="1048230"/>
                    <a:pt x="1935892" y="1054443"/>
                    <a:pt x="1911179" y="1062681"/>
                  </a:cubicBezTo>
                  <a:cubicBezTo>
                    <a:pt x="1894703" y="1068173"/>
                    <a:pt x="1877286" y="1071391"/>
                    <a:pt x="1861752" y="1079157"/>
                  </a:cubicBezTo>
                  <a:cubicBezTo>
                    <a:pt x="1827224" y="1096420"/>
                    <a:pt x="1826173" y="1098085"/>
                    <a:pt x="1787611" y="1112108"/>
                  </a:cubicBezTo>
                  <a:cubicBezTo>
                    <a:pt x="1771290" y="1118043"/>
                    <a:pt x="1738184" y="1128584"/>
                    <a:pt x="1738184" y="1128584"/>
                  </a:cubicBezTo>
                  <a:cubicBezTo>
                    <a:pt x="1720368" y="1155306"/>
                    <a:pt x="1717291" y="1163421"/>
                    <a:pt x="1688757" y="1186249"/>
                  </a:cubicBezTo>
                  <a:cubicBezTo>
                    <a:pt x="1673295" y="1198619"/>
                    <a:pt x="1639330" y="1219200"/>
                    <a:pt x="1639330" y="1219200"/>
                  </a:cubicBezTo>
                  <a:cubicBezTo>
                    <a:pt x="1628346" y="1235676"/>
                    <a:pt x="1611182" y="1249417"/>
                    <a:pt x="1606379" y="1268627"/>
                  </a:cubicBezTo>
                  <a:cubicBezTo>
                    <a:pt x="1594811" y="1314898"/>
                    <a:pt x="1604934" y="1292521"/>
                    <a:pt x="1573427" y="1334530"/>
                  </a:cubicBezTo>
                  <a:cubicBezTo>
                    <a:pt x="1570681" y="1342768"/>
                    <a:pt x="1567474" y="1350866"/>
                    <a:pt x="1565189" y="1359243"/>
                  </a:cubicBezTo>
                  <a:cubicBezTo>
                    <a:pt x="1559231" y="1381089"/>
                    <a:pt x="1561275" y="1406306"/>
                    <a:pt x="1548714" y="1425146"/>
                  </a:cubicBezTo>
                  <a:lnTo>
                    <a:pt x="1532238" y="1449859"/>
                  </a:lnTo>
                  <a:cubicBezTo>
                    <a:pt x="1525109" y="1471245"/>
                    <a:pt x="1517373" y="1496066"/>
                    <a:pt x="1507525" y="1515762"/>
                  </a:cubicBezTo>
                  <a:cubicBezTo>
                    <a:pt x="1494882" y="1541049"/>
                    <a:pt x="1481152" y="1565825"/>
                    <a:pt x="1466335" y="1589903"/>
                  </a:cubicBezTo>
                  <a:cubicBezTo>
                    <a:pt x="1459139" y="1601596"/>
                    <a:pt x="1448540" y="1610995"/>
                    <a:pt x="1441622" y="1622854"/>
                  </a:cubicBezTo>
                  <a:cubicBezTo>
                    <a:pt x="1429247" y="1644069"/>
                    <a:pt x="1408671" y="1688757"/>
                    <a:pt x="1408671" y="1688757"/>
                  </a:cubicBezTo>
                  <a:cubicBezTo>
                    <a:pt x="1389661" y="1783806"/>
                    <a:pt x="1418905" y="1677191"/>
                    <a:pt x="1367481" y="1762897"/>
                  </a:cubicBezTo>
                  <a:cubicBezTo>
                    <a:pt x="1358546" y="1777789"/>
                    <a:pt x="1358773" y="1796791"/>
                    <a:pt x="1351006" y="1812324"/>
                  </a:cubicBezTo>
                  <a:cubicBezTo>
                    <a:pt x="1328390" y="1857556"/>
                    <a:pt x="1341898" y="1835452"/>
                    <a:pt x="1309817" y="1878227"/>
                  </a:cubicBezTo>
                  <a:cubicBezTo>
                    <a:pt x="1289110" y="1940347"/>
                    <a:pt x="1319451" y="1866185"/>
                    <a:pt x="1276865" y="1919416"/>
                  </a:cubicBezTo>
                  <a:cubicBezTo>
                    <a:pt x="1271440" y="1926197"/>
                    <a:pt x="1274052" y="1937349"/>
                    <a:pt x="1268627" y="1944130"/>
                  </a:cubicBezTo>
                  <a:cubicBezTo>
                    <a:pt x="1240493" y="1979298"/>
                    <a:pt x="1218013" y="2003724"/>
                    <a:pt x="1178011" y="2018270"/>
                  </a:cubicBezTo>
                  <a:cubicBezTo>
                    <a:pt x="1159224" y="2025102"/>
                    <a:pt x="1139568" y="2029254"/>
                    <a:pt x="1120346" y="2034746"/>
                  </a:cubicBezTo>
                  <a:cubicBezTo>
                    <a:pt x="1098379" y="2048476"/>
                    <a:pt x="1075394" y="2060698"/>
                    <a:pt x="1054444" y="2075935"/>
                  </a:cubicBezTo>
                  <a:cubicBezTo>
                    <a:pt x="1002232" y="2113908"/>
                    <a:pt x="1056701" y="2091659"/>
                    <a:pt x="1005017" y="2108886"/>
                  </a:cubicBezTo>
                  <a:cubicBezTo>
                    <a:pt x="996779" y="2117124"/>
                    <a:pt x="989071" y="2125928"/>
                    <a:pt x="980303" y="2133600"/>
                  </a:cubicBezTo>
                  <a:cubicBezTo>
                    <a:pt x="950456" y="2159716"/>
                    <a:pt x="932476" y="2172838"/>
                    <a:pt x="897925" y="2191265"/>
                  </a:cubicBezTo>
                  <a:cubicBezTo>
                    <a:pt x="870836" y="2205712"/>
                    <a:pt x="840106" y="2214033"/>
                    <a:pt x="815546" y="2232454"/>
                  </a:cubicBezTo>
                  <a:cubicBezTo>
                    <a:pt x="804562" y="2240692"/>
                    <a:pt x="793019" y="2248233"/>
                    <a:pt x="782595" y="2257168"/>
                  </a:cubicBezTo>
                  <a:cubicBezTo>
                    <a:pt x="773750" y="2264750"/>
                    <a:pt x="767574" y="2275419"/>
                    <a:pt x="757881" y="2281881"/>
                  </a:cubicBezTo>
                  <a:cubicBezTo>
                    <a:pt x="750656" y="2286698"/>
                    <a:pt x="741149" y="2286698"/>
                    <a:pt x="733168" y="2290119"/>
                  </a:cubicBezTo>
                  <a:cubicBezTo>
                    <a:pt x="721881" y="2294957"/>
                    <a:pt x="710210" y="2299457"/>
                    <a:pt x="700217" y="2306595"/>
                  </a:cubicBezTo>
                  <a:cubicBezTo>
                    <a:pt x="690737" y="2313366"/>
                    <a:pt x="684983" y="2324537"/>
                    <a:pt x="675503" y="2331308"/>
                  </a:cubicBezTo>
                  <a:cubicBezTo>
                    <a:pt x="657687" y="2344034"/>
                    <a:pt x="638008" y="2349299"/>
                    <a:pt x="617838" y="2356022"/>
                  </a:cubicBezTo>
                  <a:cubicBezTo>
                    <a:pt x="604108" y="2367006"/>
                    <a:pt x="591279" y="2379220"/>
                    <a:pt x="576649" y="2388973"/>
                  </a:cubicBezTo>
                  <a:cubicBezTo>
                    <a:pt x="566431" y="2395785"/>
                    <a:pt x="553691" y="2398311"/>
                    <a:pt x="543698" y="2405449"/>
                  </a:cubicBezTo>
                  <a:cubicBezTo>
                    <a:pt x="534218" y="2412220"/>
                    <a:pt x="528863" y="2423988"/>
                    <a:pt x="518984" y="2430162"/>
                  </a:cubicBezTo>
                  <a:cubicBezTo>
                    <a:pt x="506444" y="2437999"/>
                    <a:pt x="491021" y="2440025"/>
                    <a:pt x="477795" y="2446638"/>
                  </a:cubicBezTo>
                  <a:cubicBezTo>
                    <a:pt x="468939" y="2451066"/>
                    <a:pt x="461319" y="2457622"/>
                    <a:pt x="453081" y="2463114"/>
                  </a:cubicBezTo>
                  <a:cubicBezTo>
                    <a:pt x="447589" y="2474098"/>
                    <a:pt x="445289" y="2487382"/>
                    <a:pt x="436606" y="2496065"/>
                  </a:cubicBezTo>
                  <a:cubicBezTo>
                    <a:pt x="425284" y="2507387"/>
                    <a:pt x="408739" y="2511897"/>
                    <a:pt x="395417" y="2520778"/>
                  </a:cubicBezTo>
                  <a:cubicBezTo>
                    <a:pt x="383993" y="2528394"/>
                    <a:pt x="373889" y="2537876"/>
                    <a:pt x="362465" y="2545492"/>
                  </a:cubicBezTo>
                  <a:cubicBezTo>
                    <a:pt x="349143" y="2554373"/>
                    <a:pt x="333668" y="2560066"/>
                    <a:pt x="321276" y="2570205"/>
                  </a:cubicBezTo>
                  <a:cubicBezTo>
                    <a:pt x="188745" y="2678639"/>
                    <a:pt x="333738" y="2576602"/>
                    <a:pt x="238898" y="2644346"/>
                  </a:cubicBezTo>
                  <a:cubicBezTo>
                    <a:pt x="230841" y="2650101"/>
                    <a:pt x="221790" y="2654484"/>
                    <a:pt x="214184" y="2660822"/>
                  </a:cubicBezTo>
                  <a:cubicBezTo>
                    <a:pt x="205234" y="2668280"/>
                    <a:pt x="198667" y="2678383"/>
                    <a:pt x="189471" y="2685535"/>
                  </a:cubicBezTo>
                  <a:cubicBezTo>
                    <a:pt x="173841" y="2697692"/>
                    <a:pt x="140044" y="2718486"/>
                    <a:pt x="140044" y="2718486"/>
                  </a:cubicBezTo>
                  <a:cubicBezTo>
                    <a:pt x="96108" y="2784390"/>
                    <a:pt x="153774" y="2704756"/>
                    <a:pt x="98854" y="2759676"/>
                  </a:cubicBezTo>
                  <a:cubicBezTo>
                    <a:pt x="61592" y="2796938"/>
                    <a:pt x="105778" y="2776589"/>
                    <a:pt x="57665" y="2792627"/>
                  </a:cubicBezTo>
                  <a:cubicBezTo>
                    <a:pt x="13728" y="2858533"/>
                    <a:pt x="71395" y="2778897"/>
                    <a:pt x="16476" y="2833816"/>
                  </a:cubicBezTo>
                  <a:cubicBezTo>
                    <a:pt x="9475" y="2840817"/>
                    <a:pt x="0" y="2858530"/>
                    <a:pt x="0" y="285853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llate 21"/>
            <p:cNvSpPr/>
            <p:nvPr/>
          </p:nvSpPr>
          <p:spPr>
            <a:xfrm rot="17878659">
              <a:off x="4686262" y="3811940"/>
              <a:ext cx="467497" cy="990600"/>
            </a:xfrm>
            <a:prstGeom prst="flowChartCollat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lowchart: Collate 22"/>
            <p:cNvSpPr/>
            <p:nvPr/>
          </p:nvSpPr>
          <p:spPr>
            <a:xfrm rot="18577830">
              <a:off x="4102313" y="4451329"/>
              <a:ext cx="467497" cy="990600"/>
            </a:xfrm>
            <a:prstGeom prst="flowChartCollat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lowchart: Collate 23"/>
            <p:cNvSpPr/>
            <p:nvPr/>
          </p:nvSpPr>
          <p:spPr>
            <a:xfrm rot="18426297">
              <a:off x="3742324" y="5109914"/>
              <a:ext cx="467497" cy="990600"/>
            </a:xfrm>
            <a:prstGeom prst="flowChartCol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lowchart: Collate 24"/>
            <p:cNvSpPr/>
            <p:nvPr/>
          </p:nvSpPr>
          <p:spPr>
            <a:xfrm rot="18900000">
              <a:off x="2818395" y="5658489"/>
              <a:ext cx="467497" cy="990600"/>
            </a:xfrm>
            <a:prstGeom prst="flowChartCollat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p:cNvGrpSpPr/>
          <p:nvPr/>
        </p:nvGrpSpPr>
        <p:grpSpPr>
          <a:xfrm>
            <a:off x="5081126" y="3770905"/>
            <a:ext cx="1737852" cy="2710870"/>
            <a:chOff x="2677297" y="304800"/>
            <a:chExt cx="4067121" cy="6344289"/>
          </a:xfrm>
        </p:grpSpPr>
        <p:grpSp>
          <p:nvGrpSpPr>
            <p:cNvPr id="35" name="Group 34"/>
            <p:cNvGrpSpPr/>
            <p:nvPr/>
          </p:nvGrpSpPr>
          <p:grpSpPr>
            <a:xfrm>
              <a:off x="4191000" y="304800"/>
              <a:ext cx="2553418" cy="3363051"/>
              <a:chOff x="3237782" y="2586141"/>
              <a:chExt cx="2553418" cy="3363051"/>
            </a:xfrm>
          </p:grpSpPr>
          <p:sp>
            <p:nvSpPr>
              <p:cNvPr id="41" name="Up-Down Arrow 40"/>
              <p:cNvSpPr/>
              <p:nvPr/>
            </p:nvSpPr>
            <p:spPr>
              <a:xfrm rot="16200000">
                <a:off x="4340823" y="2999822"/>
                <a:ext cx="346084" cy="2552165"/>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Up-Down Arrow 41"/>
              <p:cNvSpPr/>
              <p:nvPr/>
            </p:nvSpPr>
            <p:spPr>
              <a:xfrm>
                <a:off x="4369296" y="2602617"/>
                <a:ext cx="346084" cy="3330100"/>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p:cNvSpPr/>
              <p:nvPr/>
            </p:nvSpPr>
            <p:spPr>
              <a:xfrm>
                <a:off x="4572000" y="2586141"/>
                <a:ext cx="1219200" cy="1647745"/>
              </a:xfrm>
              <a:prstGeom prst="rtTriangl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Triangle 43"/>
              <p:cNvSpPr/>
              <p:nvPr/>
            </p:nvSpPr>
            <p:spPr>
              <a:xfrm flipH="1">
                <a:off x="3295984" y="2602617"/>
                <a:ext cx="1219200" cy="1647745"/>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rot="10800000">
                <a:off x="3294731" y="4284971"/>
                <a:ext cx="2495216" cy="1664221"/>
                <a:chOff x="3448384" y="2738541"/>
                <a:chExt cx="2495216" cy="1664221"/>
              </a:xfrm>
            </p:grpSpPr>
            <p:sp>
              <p:nvSpPr>
                <p:cNvPr id="46" name="Right Triangle 45"/>
                <p:cNvSpPr/>
                <p:nvPr/>
              </p:nvSpPr>
              <p:spPr>
                <a:xfrm>
                  <a:off x="4724400" y="2738541"/>
                  <a:ext cx="1219200" cy="164774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Triangle 46"/>
                <p:cNvSpPr/>
                <p:nvPr/>
              </p:nvSpPr>
              <p:spPr>
                <a:xfrm flipH="1">
                  <a:off x="3448384" y="2755017"/>
                  <a:ext cx="1219200" cy="1647745"/>
                </a:xfrm>
                <a:prstGeom prst="rtTriangl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Freeform 35"/>
            <p:cNvSpPr/>
            <p:nvPr/>
          </p:nvSpPr>
          <p:spPr>
            <a:xfrm>
              <a:off x="2677297" y="3657600"/>
              <a:ext cx="2842054" cy="2858530"/>
            </a:xfrm>
            <a:custGeom>
              <a:avLst/>
              <a:gdLst>
                <a:gd name="connsiteX0" fmla="*/ 2842054 w 2842054"/>
                <a:gd name="connsiteY0" fmla="*/ 0 h 2858530"/>
                <a:gd name="connsiteX1" fmla="*/ 2809103 w 2842054"/>
                <a:gd name="connsiteY1" fmla="*/ 41189 h 2858530"/>
                <a:gd name="connsiteX2" fmla="*/ 2800865 w 2842054"/>
                <a:gd name="connsiteY2" fmla="*/ 65903 h 2858530"/>
                <a:gd name="connsiteX3" fmla="*/ 2767914 w 2842054"/>
                <a:gd name="connsiteY3" fmla="*/ 115330 h 2858530"/>
                <a:gd name="connsiteX4" fmla="*/ 2743200 w 2842054"/>
                <a:gd name="connsiteY4" fmla="*/ 214184 h 2858530"/>
                <a:gd name="connsiteX5" fmla="*/ 2726725 w 2842054"/>
                <a:gd name="connsiteY5" fmla="*/ 247135 h 2858530"/>
                <a:gd name="connsiteX6" fmla="*/ 2702011 w 2842054"/>
                <a:gd name="connsiteY6" fmla="*/ 263611 h 2858530"/>
                <a:gd name="connsiteX7" fmla="*/ 2652584 w 2842054"/>
                <a:gd name="connsiteY7" fmla="*/ 280086 h 2858530"/>
                <a:gd name="connsiteX8" fmla="*/ 2627871 w 2842054"/>
                <a:gd name="connsiteY8" fmla="*/ 296562 h 2858530"/>
                <a:gd name="connsiteX9" fmla="*/ 2561968 w 2842054"/>
                <a:gd name="connsiteY9" fmla="*/ 313038 h 2858530"/>
                <a:gd name="connsiteX10" fmla="*/ 2537254 w 2842054"/>
                <a:gd name="connsiteY10" fmla="*/ 321276 h 2858530"/>
                <a:gd name="connsiteX11" fmla="*/ 2471352 w 2842054"/>
                <a:gd name="connsiteY11" fmla="*/ 337751 h 2858530"/>
                <a:gd name="connsiteX12" fmla="*/ 2446638 w 2842054"/>
                <a:gd name="connsiteY12" fmla="*/ 354227 h 2858530"/>
                <a:gd name="connsiteX13" fmla="*/ 2388973 w 2842054"/>
                <a:gd name="connsiteY13" fmla="*/ 370703 h 2858530"/>
                <a:gd name="connsiteX14" fmla="*/ 2364260 w 2842054"/>
                <a:gd name="connsiteY14" fmla="*/ 387178 h 2858530"/>
                <a:gd name="connsiteX15" fmla="*/ 2306595 w 2842054"/>
                <a:gd name="connsiteY15" fmla="*/ 420130 h 2858530"/>
                <a:gd name="connsiteX16" fmla="*/ 2265406 w 2842054"/>
                <a:gd name="connsiteY16" fmla="*/ 469557 h 2858530"/>
                <a:gd name="connsiteX17" fmla="*/ 2232454 w 2842054"/>
                <a:gd name="connsiteY17" fmla="*/ 518984 h 2858530"/>
                <a:gd name="connsiteX18" fmla="*/ 2224217 w 2842054"/>
                <a:gd name="connsiteY18" fmla="*/ 560173 h 2858530"/>
                <a:gd name="connsiteX19" fmla="*/ 2215979 w 2842054"/>
                <a:gd name="connsiteY19" fmla="*/ 584886 h 2858530"/>
                <a:gd name="connsiteX20" fmla="*/ 2207741 w 2842054"/>
                <a:gd name="connsiteY20" fmla="*/ 667265 h 2858530"/>
                <a:gd name="connsiteX21" fmla="*/ 2191265 w 2842054"/>
                <a:gd name="connsiteY21" fmla="*/ 774357 h 2858530"/>
                <a:gd name="connsiteX22" fmla="*/ 2174789 w 2842054"/>
                <a:gd name="connsiteY22" fmla="*/ 840259 h 2858530"/>
                <a:gd name="connsiteX23" fmla="*/ 2158314 w 2842054"/>
                <a:gd name="connsiteY23" fmla="*/ 864973 h 2858530"/>
                <a:gd name="connsiteX24" fmla="*/ 2150076 w 2842054"/>
                <a:gd name="connsiteY24" fmla="*/ 889686 h 2858530"/>
                <a:gd name="connsiteX25" fmla="*/ 2133600 w 2842054"/>
                <a:gd name="connsiteY25" fmla="*/ 914400 h 2858530"/>
                <a:gd name="connsiteX26" fmla="*/ 2117125 w 2842054"/>
                <a:gd name="connsiteY26" fmla="*/ 947351 h 2858530"/>
                <a:gd name="connsiteX27" fmla="*/ 2100649 w 2842054"/>
                <a:gd name="connsiteY27" fmla="*/ 972065 h 2858530"/>
                <a:gd name="connsiteX28" fmla="*/ 2026508 w 2842054"/>
                <a:gd name="connsiteY28" fmla="*/ 1013254 h 2858530"/>
                <a:gd name="connsiteX29" fmla="*/ 1985319 w 2842054"/>
                <a:gd name="connsiteY29" fmla="*/ 1037968 h 2858530"/>
                <a:gd name="connsiteX30" fmla="*/ 1911179 w 2842054"/>
                <a:gd name="connsiteY30" fmla="*/ 1062681 h 2858530"/>
                <a:gd name="connsiteX31" fmla="*/ 1861752 w 2842054"/>
                <a:gd name="connsiteY31" fmla="*/ 1079157 h 2858530"/>
                <a:gd name="connsiteX32" fmla="*/ 1787611 w 2842054"/>
                <a:gd name="connsiteY32" fmla="*/ 1112108 h 2858530"/>
                <a:gd name="connsiteX33" fmla="*/ 1738184 w 2842054"/>
                <a:gd name="connsiteY33" fmla="*/ 1128584 h 2858530"/>
                <a:gd name="connsiteX34" fmla="*/ 1688757 w 2842054"/>
                <a:gd name="connsiteY34" fmla="*/ 1186249 h 2858530"/>
                <a:gd name="connsiteX35" fmla="*/ 1639330 w 2842054"/>
                <a:gd name="connsiteY35" fmla="*/ 1219200 h 2858530"/>
                <a:gd name="connsiteX36" fmla="*/ 1606379 w 2842054"/>
                <a:gd name="connsiteY36" fmla="*/ 1268627 h 2858530"/>
                <a:gd name="connsiteX37" fmla="*/ 1573427 w 2842054"/>
                <a:gd name="connsiteY37" fmla="*/ 1334530 h 2858530"/>
                <a:gd name="connsiteX38" fmla="*/ 1565189 w 2842054"/>
                <a:gd name="connsiteY38" fmla="*/ 1359243 h 2858530"/>
                <a:gd name="connsiteX39" fmla="*/ 1548714 w 2842054"/>
                <a:gd name="connsiteY39" fmla="*/ 1425146 h 2858530"/>
                <a:gd name="connsiteX40" fmla="*/ 1532238 w 2842054"/>
                <a:gd name="connsiteY40" fmla="*/ 1449859 h 2858530"/>
                <a:gd name="connsiteX41" fmla="*/ 1507525 w 2842054"/>
                <a:gd name="connsiteY41" fmla="*/ 1515762 h 2858530"/>
                <a:gd name="connsiteX42" fmla="*/ 1466335 w 2842054"/>
                <a:gd name="connsiteY42" fmla="*/ 1589903 h 2858530"/>
                <a:gd name="connsiteX43" fmla="*/ 1441622 w 2842054"/>
                <a:gd name="connsiteY43" fmla="*/ 1622854 h 2858530"/>
                <a:gd name="connsiteX44" fmla="*/ 1408671 w 2842054"/>
                <a:gd name="connsiteY44" fmla="*/ 1688757 h 2858530"/>
                <a:gd name="connsiteX45" fmla="*/ 1367481 w 2842054"/>
                <a:gd name="connsiteY45" fmla="*/ 1762897 h 2858530"/>
                <a:gd name="connsiteX46" fmla="*/ 1351006 w 2842054"/>
                <a:gd name="connsiteY46" fmla="*/ 1812324 h 2858530"/>
                <a:gd name="connsiteX47" fmla="*/ 1309817 w 2842054"/>
                <a:gd name="connsiteY47" fmla="*/ 1878227 h 2858530"/>
                <a:gd name="connsiteX48" fmla="*/ 1276865 w 2842054"/>
                <a:gd name="connsiteY48" fmla="*/ 1919416 h 2858530"/>
                <a:gd name="connsiteX49" fmla="*/ 1268627 w 2842054"/>
                <a:gd name="connsiteY49" fmla="*/ 1944130 h 2858530"/>
                <a:gd name="connsiteX50" fmla="*/ 1178011 w 2842054"/>
                <a:gd name="connsiteY50" fmla="*/ 2018270 h 2858530"/>
                <a:gd name="connsiteX51" fmla="*/ 1120346 w 2842054"/>
                <a:gd name="connsiteY51" fmla="*/ 2034746 h 2858530"/>
                <a:gd name="connsiteX52" fmla="*/ 1054444 w 2842054"/>
                <a:gd name="connsiteY52" fmla="*/ 2075935 h 2858530"/>
                <a:gd name="connsiteX53" fmla="*/ 1005017 w 2842054"/>
                <a:gd name="connsiteY53" fmla="*/ 2108886 h 2858530"/>
                <a:gd name="connsiteX54" fmla="*/ 980303 w 2842054"/>
                <a:gd name="connsiteY54" fmla="*/ 2133600 h 2858530"/>
                <a:gd name="connsiteX55" fmla="*/ 897925 w 2842054"/>
                <a:gd name="connsiteY55" fmla="*/ 2191265 h 2858530"/>
                <a:gd name="connsiteX56" fmla="*/ 815546 w 2842054"/>
                <a:gd name="connsiteY56" fmla="*/ 2232454 h 2858530"/>
                <a:gd name="connsiteX57" fmla="*/ 782595 w 2842054"/>
                <a:gd name="connsiteY57" fmla="*/ 2257168 h 2858530"/>
                <a:gd name="connsiteX58" fmla="*/ 757881 w 2842054"/>
                <a:gd name="connsiteY58" fmla="*/ 2281881 h 2858530"/>
                <a:gd name="connsiteX59" fmla="*/ 733168 w 2842054"/>
                <a:gd name="connsiteY59" fmla="*/ 2290119 h 2858530"/>
                <a:gd name="connsiteX60" fmla="*/ 700217 w 2842054"/>
                <a:gd name="connsiteY60" fmla="*/ 2306595 h 2858530"/>
                <a:gd name="connsiteX61" fmla="*/ 675503 w 2842054"/>
                <a:gd name="connsiteY61" fmla="*/ 2331308 h 2858530"/>
                <a:gd name="connsiteX62" fmla="*/ 617838 w 2842054"/>
                <a:gd name="connsiteY62" fmla="*/ 2356022 h 2858530"/>
                <a:gd name="connsiteX63" fmla="*/ 576649 w 2842054"/>
                <a:gd name="connsiteY63" fmla="*/ 2388973 h 2858530"/>
                <a:gd name="connsiteX64" fmla="*/ 543698 w 2842054"/>
                <a:gd name="connsiteY64" fmla="*/ 2405449 h 2858530"/>
                <a:gd name="connsiteX65" fmla="*/ 518984 w 2842054"/>
                <a:gd name="connsiteY65" fmla="*/ 2430162 h 2858530"/>
                <a:gd name="connsiteX66" fmla="*/ 477795 w 2842054"/>
                <a:gd name="connsiteY66" fmla="*/ 2446638 h 2858530"/>
                <a:gd name="connsiteX67" fmla="*/ 453081 w 2842054"/>
                <a:gd name="connsiteY67" fmla="*/ 2463114 h 2858530"/>
                <a:gd name="connsiteX68" fmla="*/ 436606 w 2842054"/>
                <a:gd name="connsiteY68" fmla="*/ 2496065 h 2858530"/>
                <a:gd name="connsiteX69" fmla="*/ 395417 w 2842054"/>
                <a:gd name="connsiteY69" fmla="*/ 2520778 h 2858530"/>
                <a:gd name="connsiteX70" fmla="*/ 362465 w 2842054"/>
                <a:gd name="connsiteY70" fmla="*/ 2545492 h 2858530"/>
                <a:gd name="connsiteX71" fmla="*/ 321276 w 2842054"/>
                <a:gd name="connsiteY71" fmla="*/ 2570205 h 2858530"/>
                <a:gd name="connsiteX72" fmla="*/ 238898 w 2842054"/>
                <a:gd name="connsiteY72" fmla="*/ 2644346 h 2858530"/>
                <a:gd name="connsiteX73" fmla="*/ 214184 w 2842054"/>
                <a:gd name="connsiteY73" fmla="*/ 2660822 h 2858530"/>
                <a:gd name="connsiteX74" fmla="*/ 189471 w 2842054"/>
                <a:gd name="connsiteY74" fmla="*/ 2685535 h 2858530"/>
                <a:gd name="connsiteX75" fmla="*/ 140044 w 2842054"/>
                <a:gd name="connsiteY75" fmla="*/ 2718486 h 2858530"/>
                <a:gd name="connsiteX76" fmla="*/ 98854 w 2842054"/>
                <a:gd name="connsiteY76" fmla="*/ 2759676 h 2858530"/>
                <a:gd name="connsiteX77" fmla="*/ 57665 w 2842054"/>
                <a:gd name="connsiteY77" fmla="*/ 2792627 h 2858530"/>
                <a:gd name="connsiteX78" fmla="*/ 16476 w 2842054"/>
                <a:gd name="connsiteY78" fmla="*/ 2833816 h 2858530"/>
                <a:gd name="connsiteX79" fmla="*/ 0 w 2842054"/>
                <a:gd name="connsiteY79" fmla="*/ 2858530 h 285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42054" h="2858530">
                  <a:moveTo>
                    <a:pt x="2842054" y="0"/>
                  </a:moveTo>
                  <a:cubicBezTo>
                    <a:pt x="2831070" y="13730"/>
                    <a:pt x="2818422" y="26279"/>
                    <a:pt x="2809103" y="41189"/>
                  </a:cubicBezTo>
                  <a:cubicBezTo>
                    <a:pt x="2804501" y="48553"/>
                    <a:pt x="2805082" y="58312"/>
                    <a:pt x="2800865" y="65903"/>
                  </a:cubicBezTo>
                  <a:cubicBezTo>
                    <a:pt x="2791249" y="83212"/>
                    <a:pt x="2767914" y="115330"/>
                    <a:pt x="2767914" y="115330"/>
                  </a:cubicBezTo>
                  <a:cubicBezTo>
                    <a:pt x="2762052" y="150501"/>
                    <a:pt x="2759519" y="181545"/>
                    <a:pt x="2743200" y="214184"/>
                  </a:cubicBezTo>
                  <a:cubicBezTo>
                    <a:pt x="2737708" y="225168"/>
                    <a:pt x="2734586" y="237701"/>
                    <a:pt x="2726725" y="247135"/>
                  </a:cubicBezTo>
                  <a:cubicBezTo>
                    <a:pt x="2720387" y="254741"/>
                    <a:pt x="2711059" y="259590"/>
                    <a:pt x="2702011" y="263611"/>
                  </a:cubicBezTo>
                  <a:cubicBezTo>
                    <a:pt x="2686141" y="270664"/>
                    <a:pt x="2652584" y="280086"/>
                    <a:pt x="2652584" y="280086"/>
                  </a:cubicBezTo>
                  <a:cubicBezTo>
                    <a:pt x="2644346" y="285578"/>
                    <a:pt x="2636726" y="292134"/>
                    <a:pt x="2627871" y="296562"/>
                  </a:cubicBezTo>
                  <a:cubicBezTo>
                    <a:pt x="2609041" y="305977"/>
                    <a:pt x="2580766" y="308338"/>
                    <a:pt x="2561968" y="313038"/>
                  </a:cubicBezTo>
                  <a:cubicBezTo>
                    <a:pt x="2553544" y="315144"/>
                    <a:pt x="2545678" y="319170"/>
                    <a:pt x="2537254" y="321276"/>
                  </a:cubicBezTo>
                  <a:lnTo>
                    <a:pt x="2471352" y="337751"/>
                  </a:lnTo>
                  <a:cubicBezTo>
                    <a:pt x="2463114" y="343243"/>
                    <a:pt x="2455738" y="350327"/>
                    <a:pt x="2446638" y="354227"/>
                  </a:cubicBezTo>
                  <a:cubicBezTo>
                    <a:pt x="2409680" y="370067"/>
                    <a:pt x="2421040" y="354670"/>
                    <a:pt x="2388973" y="370703"/>
                  </a:cubicBezTo>
                  <a:cubicBezTo>
                    <a:pt x="2380118" y="375131"/>
                    <a:pt x="2372856" y="382266"/>
                    <a:pt x="2364260" y="387178"/>
                  </a:cubicBezTo>
                  <a:cubicBezTo>
                    <a:pt x="2291112" y="428976"/>
                    <a:pt x="2366793" y="379996"/>
                    <a:pt x="2306595" y="420130"/>
                  </a:cubicBezTo>
                  <a:cubicBezTo>
                    <a:pt x="2247715" y="508446"/>
                    <a:pt x="2339412" y="374406"/>
                    <a:pt x="2265406" y="469557"/>
                  </a:cubicBezTo>
                  <a:cubicBezTo>
                    <a:pt x="2253249" y="485187"/>
                    <a:pt x="2232454" y="518984"/>
                    <a:pt x="2232454" y="518984"/>
                  </a:cubicBezTo>
                  <a:cubicBezTo>
                    <a:pt x="2229708" y="532714"/>
                    <a:pt x="2227613" y="546590"/>
                    <a:pt x="2224217" y="560173"/>
                  </a:cubicBezTo>
                  <a:cubicBezTo>
                    <a:pt x="2222111" y="568597"/>
                    <a:pt x="2217299" y="576304"/>
                    <a:pt x="2215979" y="584886"/>
                  </a:cubicBezTo>
                  <a:cubicBezTo>
                    <a:pt x="2211783" y="612162"/>
                    <a:pt x="2210789" y="639837"/>
                    <a:pt x="2207741" y="667265"/>
                  </a:cubicBezTo>
                  <a:cubicBezTo>
                    <a:pt x="2202745" y="712226"/>
                    <a:pt x="2200696" y="733491"/>
                    <a:pt x="2191265" y="774357"/>
                  </a:cubicBezTo>
                  <a:cubicBezTo>
                    <a:pt x="2186173" y="796421"/>
                    <a:pt x="2187349" y="821418"/>
                    <a:pt x="2174789" y="840259"/>
                  </a:cubicBezTo>
                  <a:cubicBezTo>
                    <a:pt x="2169297" y="848497"/>
                    <a:pt x="2162742" y="856118"/>
                    <a:pt x="2158314" y="864973"/>
                  </a:cubicBezTo>
                  <a:cubicBezTo>
                    <a:pt x="2154431" y="872740"/>
                    <a:pt x="2153959" y="881919"/>
                    <a:pt x="2150076" y="889686"/>
                  </a:cubicBezTo>
                  <a:cubicBezTo>
                    <a:pt x="2145648" y="898542"/>
                    <a:pt x="2138512" y="905804"/>
                    <a:pt x="2133600" y="914400"/>
                  </a:cubicBezTo>
                  <a:cubicBezTo>
                    <a:pt x="2127507" y="925062"/>
                    <a:pt x="2123218" y="936689"/>
                    <a:pt x="2117125" y="947351"/>
                  </a:cubicBezTo>
                  <a:cubicBezTo>
                    <a:pt x="2112213" y="955947"/>
                    <a:pt x="2108100" y="965545"/>
                    <a:pt x="2100649" y="972065"/>
                  </a:cubicBezTo>
                  <a:cubicBezTo>
                    <a:pt x="2031384" y="1032672"/>
                    <a:pt x="2075538" y="988738"/>
                    <a:pt x="2026508" y="1013254"/>
                  </a:cubicBezTo>
                  <a:cubicBezTo>
                    <a:pt x="2012187" y="1020415"/>
                    <a:pt x="2000036" y="1031661"/>
                    <a:pt x="1985319" y="1037968"/>
                  </a:cubicBezTo>
                  <a:cubicBezTo>
                    <a:pt x="1961375" y="1048230"/>
                    <a:pt x="1935892" y="1054443"/>
                    <a:pt x="1911179" y="1062681"/>
                  </a:cubicBezTo>
                  <a:cubicBezTo>
                    <a:pt x="1894703" y="1068173"/>
                    <a:pt x="1877286" y="1071391"/>
                    <a:pt x="1861752" y="1079157"/>
                  </a:cubicBezTo>
                  <a:cubicBezTo>
                    <a:pt x="1827224" y="1096420"/>
                    <a:pt x="1826173" y="1098085"/>
                    <a:pt x="1787611" y="1112108"/>
                  </a:cubicBezTo>
                  <a:cubicBezTo>
                    <a:pt x="1771290" y="1118043"/>
                    <a:pt x="1738184" y="1128584"/>
                    <a:pt x="1738184" y="1128584"/>
                  </a:cubicBezTo>
                  <a:cubicBezTo>
                    <a:pt x="1720368" y="1155306"/>
                    <a:pt x="1717291" y="1163421"/>
                    <a:pt x="1688757" y="1186249"/>
                  </a:cubicBezTo>
                  <a:cubicBezTo>
                    <a:pt x="1673295" y="1198619"/>
                    <a:pt x="1639330" y="1219200"/>
                    <a:pt x="1639330" y="1219200"/>
                  </a:cubicBezTo>
                  <a:cubicBezTo>
                    <a:pt x="1628346" y="1235676"/>
                    <a:pt x="1611182" y="1249417"/>
                    <a:pt x="1606379" y="1268627"/>
                  </a:cubicBezTo>
                  <a:cubicBezTo>
                    <a:pt x="1594811" y="1314898"/>
                    <a:pt x="1604934" y="1292521"/>
                    <a:pt x="1573427" y="1334530"/>
                  </a:cubicBezTo>
                  <a:cubicBezTo>
                    <a:pt x="1570681" y="1342768"/>
                    <a:pt x="1567474" y="1350866"/>
                    <a:pt x="1565189" y="1359243"/>
                  </a:cubicBezTo>
                  <a:cubicBezTo>
                    <a:pt x="1559231" y="1381089"/>
                    <a:pt x="1561275" y="1406306"/>
                    <a:pt x="1548714" y="1425146"/>
                  </a:cubicBezTo>
                  <a:lnTo>
                    <a:pt x="1532238" y="1449859"/>
                  </a:lnTo>
                  <a:cubicBezTo>
                    <a:pt x="1525109" y="1471245"/>
                    <a:pt x="1517373" y="1496066"/>
                    <a:pt x="1507525" y="1515762"/>
                  </a:cubicBezTo>
                  <a:cubicBezTo>
                    <a:pt x="1494882" y="1541049"/>
                    <a:pt x="1481152" y="1565825"/>
                    <a:pt x="1466335" y="1589903"/>
                  </a:cubicBezTo>
                  <a:cubicBezTo>
                    <a:pt x="1459139" y="1601596"/>
                    <a:pt x="1448540" y="1610995"/>
                    <a:pt x="1441622" y="1622854"/>
                  </a:cubicBezTo>
                  <a:cubicBezTo>
                    <a:pt x="1429247" y="1644069"/>
                    <a:pt x="1408671" y="1688757"/>
                    <a:pt x="1408671" y="1688757"/>
                  </a:cubicBezTo>
                  <a:cubicBezTo>
                    <a:pt x="1389661" y="1783806"/>
                    <a:pt x="1418905" y="1677191"/>
                    <a:pt x="1367481" y="1762897"/>
                  </a:cubicBezTo>
                  <a:cubicBezTo>
                    <a:pt x="1358546" y="1777789"/>
                    <a:pt x="1358773" y="1796791"/>
                    <a:pt x="1351006" y="1812324"/>
                  </a:cubicBezTo>
                  <a:cubicBezTo>
                    <a:pt x="1328390" y="1857556"/>
                    <a:pt x="1341898" y="1835452"/>
                    <a:pt x="1309817" y="1878227"/>
                  </a:cubicBezTo>
                  <a:cubicBezTo>
                    <a:pt x="1289110" y="1940347"/>
                    <a:pt x="1319451" y="1866185"/>
                    <a:pt x="1276865" y="1919416"/>
                  </a:cubicBezTo>
                  <a:cubicBezTo>
                    <a:pt x="1271440" y="1926197"/>
                    <a:pt x="1274052" y="1937349"/>
                    <a:pt x="1268627" y="1944130"/>
                  </a:cubicBezTo>
                  <a:cubicBezTo>
                    <a:pt x="1240493" y="1979298"/>
                    <a:pt x="1218013" y="2003724"/>
                    <a:pt x="1178011" y="2018270"/>
                  </a:cubicBezTo>
                  <a:cubicBezTo>
                    <a:pt x="1159224" y="2025102"/>
                    <a:pt x="1139568" y="2029254"/>
                    <a:pt x="1120346" y="2034746"/>
                  </a:cubicBezTo>
                  <a:cubicBezTo>
                    <a:pt x="1098379" y="2048476"/>
                    <a:pt x="1075394" y="2060698"/>
                    <a:pt x="1054444" y="2075935"/>
                  </a:cubicBezTo>
                  <a:cubicBezTo>
                    <a:pt x="1002232" y="2113908"/>
                    <a:pt x="1056701" y="2091659"/>
                    <a:pt x="1005017" y="2108886"/>
                  </a:cubicBezTo>
                  <a:cubicBezTo>
                    <a:pt x="996779" y="2117124"/>
                    <a:pt x="989071" y="2125928"/>
                    <a:pt x="980303" y="2133600"/>
                  </a:cubicBezTo>
                  <a:cubicBezTo>
                    <a:pt x="950456" y="2159716"/>
                    <a:pt x="932476" y="2172838"/>
                    <a:pt x="897925" y="2191265"/>
                  </a:cubicBezTo>
                  <a:cubicBezTo>
                    <a:pt x="870836" y="2205712"/>
                    <a:pt x="840106" y="2214033"/>
                    <a:pt x="815546" y="2232454"/>
                  </a:cubicBezTo>
                  <a:cubicBezTo>
                    <a:pt x="804562" y="2240692"/>
                    <a:pt x="793019" y="2248233"/>
                    <a:pt x="782595" y="2257168"/>
                  </a:cubicBezTo>
                  <a:cubicBezTo>
                    <a:pt x="773750" y="2264750"/>
                    <a:pt x="767574" y="2275419"/>
                    <a:pt x="757881" y="2281881"/>
                  </a:cubicBezTo>
                  <a:cubicBezTo>
                    <a:pt x="750656" y="2286698"/>
                    <a:pt x="741149" y="2286698"/>
                    <a:pt x="733168" y="2290119"/>
                  </a:cubicBezTo>
                  <a:cubicBezTo>
                    <a:pt x="721881" y="2294957"/>
                    <a:pt x="710210" y="2299457"/>
                    <a:pt x="700217" y="2306595"/>
                  </a:cubicBezTo>
                  <a:cubicBezTo>
                    <a:pt x="690737" y="2313366"/>
                    <a:pt x="684983" y="2324537"/>
                    <a:pt x="675503" y="2331308"/>
                  </a:cubicBezTo>
                  <a:cubicBezTo>
                    <a:pt x="657687" y="2344034"/>
                    <a:pt x="638008" y="2349299"/>
                    <a:pt x="617838" y="2356022"/>
                  </a:cubicBezTo>
                  <a:cubicBezTo>
                    <a:pt x="604108" y="2367006"/>
                    <a:pt x="591279" y="2379220"/>
                    <a:pt x="576649" y="2388973"/>
                  </a:cubicBezTo>
                  <a:cubicBezTo>
                    <a:pt x="566431" y="2395785"/>
                    <a:pt x="553691" y="2398311"/>
                    <a:pt x="543698" y="2405449"/>
                  </a:cubicBezTo>
                  <a:cubicBezTo>
                    <a:pt x="534218" y="2412220"/>
                    <a:pt x="528863" y="2423988"/>
                    <a:pt x="518984" y="2430162"/>
                  </a:cubicBezTo>
                  <a:cubicBezTo>
                    <a:pt x="506444" y="2437999"/>
                    <a:pt x="491021" y="2440025"/>
                    <a:pt x="477795" y="2446638"/>
                  </a:cubicBezTo>
                  <a:cubicBezTo>
                    <a:pt x="468939" y="2451066"/>
                    <a:pt x="461319" y="2457622"/>
                    <a:pt x="453081" y="2463114"/>
                  </a:cubicBezTo>
                  <a:cubicBezTo>
                    <a:pt x="447589" y="2474098"/>
                    <a:pt x="445289" y="2487382"/>
                    <a:pt x="436606" y="2496065"/>
                  </a:cubicBezTo>
                  <a:cubicBezTo>
                    <a:pt x="425284" y="2507387"/>
                    <a:pt x="408739" y="2511897"/>
                    <a:pt x="395417" y="2520778"/>
                  </a:cubicBezTo>
                  <a:cubicBezTo>
                    <a:pt x="383993" y="2528394"/>
                    <a:pt x="373889" y="2537876"/>
                    <a:pt x="362465" y="2545492"/>
                  </a:cubicBezTo>
                  <a:cubicBezTo>
                    <a:pt x="349143" y="2554373"/>
                    <a:pt x="333668" y="2560066"/>
                    <a:pt x="321276" y="2570205"/>
                  </a:cubicBezTo>
                  <a:cubicBezTo>
                    <a:pt x="188745" y="2678639"/>
                    <a:pt x="333738" y="2576602"/>
                    <a:pt x="238898" y="2644346"/>
                  </a:cubicBezTo>
                  <a:cubicBezTo>
                    <a:pt x="230841" y="2650101"/>
                    <a:pt x="221790" y="2654484"/>
                    <a:pt x="214184" y="2660822"/>
                  </a:cubicBezTo>
                  <a:cubicBezTo>
                    <a:pt x="205234" y="2668280"/>
                    <a:pt x="198667" y="2678383"/>
                    <a:pt x="189471" y="2685535"/>
                  </a:cubicBezTo>
                  <a:cubicBezTo>
                    <a:pt x="173841" y="2697692"/>
                    <a:pt x="140044" y="2718486"/>
                    <a:pt x="140044" y="2718486"/>
                  </a:cubicBezTo>
                  <a:cubicBezTo>
                    <a:pt x="96108" y="2784390"/>
                    <a:pt x="153774" y="2704756"/>
                    <a:pt x="98854" y="2759676"/>
                  </a:cubicBezTo>
                  <a:cubicBezTo>
                    <a:pt x="61592" y="2796938"/>
                    <a:pt x="105778" y="2776589"/>
                    <a:pt x="57665" y="2792627"/>
                  </a:cubicBezTo>
                  <a:cubicBezTo>
                    <a:pt x="13728" y="2858533"/>
                    <a:pt x="71395" y="2778897"/>
                    <a:pt x="16476" y="2833816"/>
                  </a:cubicBezTo>
                  <a:cubicBezTo>
                    <a:pt x="9475" y="2840817"/>
                    <a:pt x="0" y="2858530"/>
                    <a:pt x="0" y="285853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llate 36"/>
            <p:cNvSpPr/>
            <p:nvPr/>
          </p:nvSpPr>
          <p:spPr>
            <a:xfrm rot="17878659">
              <a:off x="4686262" y="3811940"/>
              <a:ext cx="467497" cy="990600"/>
            </a:xfrm>
            <a:prstGeom prst="flowChartCollat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Flowchart: Collate 37"/>
            <p:cNvSpPr/>
            <p:nvPr/>
          </p:nvSpPr>
          <p:spPr>
            <a:xfrm rot="18577830">
              <a:off x="4102313" y="4451329"/>
              <a:ext cx="467497" cy="990600"/>
            </a:xfrm>
            <a:prstGeom prst="flowChartCollat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lowchart: Collate 38"/>
            <p:cNvSpPr/>
            <p:nvPr/>
          </p:nvSpPr>
          <p:spPr>
            <a:xfrm rot="18426297">
              <a:off x="3742324" y="5109914"/>
              <a:ext cx="467497" cy="990600"/>
            </a:xfrm>
            <a:prstGeom prst="flowChartCol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lowchart: Collate 39"/>
            <p:cNvSpPr/>
            <p:nvPr/>
          </p:nvSpPr>
          <p:spPr>
            <a:xfrm rot="18900000">
              <a:off x="2818395" y="5658489"/>
              <a:ext cx="467497" cy="990600"/>
            </a:xfrm>
            <a:prstGeom prst="flowChartCollat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p:cNvGrpSpPr/>
          <p:nvPr/>
        </p:nvGrpSpPr>
        <p:grpSpPr>
          <a:xfrm>
            <a:off x="3746198" y="2529718"/>
            <a:ext cx="1737852" cy="2710870"/>
            <a:chOff x="2677297" y="304800"/>
            <a:chExt cx="4067121" cy="6344289"/>
          </a:xfrm>
        </p:grpSpPr>
        <p:grpSp>
          <p:nvGrpSpPr>
            <p:cNvPr id="49" name="Group 48"/>
            <p:cNvGrpSpPr/>
            <p:nvPr/>
          </p:nvGrpSpPr>
          <p:grpSpPr>
            <a:xfrm>
              <a:off x="4191000" y="304800"/>
              <a:ext cx="2553418" cy="3363051"/>
              <a:chOff x="3237782" y="2586141"/>
              <a:chExt cx="2553418" cy="3363051"/>
            </a:xfrm>
          </p:grpSpPr>
          <p:sp>
            <p:nvSpPr>
              <p:cNvPr id="55" name="Up-Down Arrow 54"/>
              <p:cNvSpPr/>
              <p:nvPr/>
            </p:nvSpPr>
            <p:spPr>
              <a:xfrm rot="16200000">
                <a:off x="4340823" y="2999822"/>
                <a:ext cx="346084" cy="2552165"/>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Up-Down Arrow 55"/>
              <p:cNvSpPr/>
              <p:nvPr/>
            </p:nvSpPr>
            <p:spPr>
              <a:xfrm>
                <a:off x="4369296" y="2602617"/>
                <a:ext cx="346084" cy="3330100"/>
              </a:xfrm>
              <a:prstGeom prst="upDownArrow">
                <a:avLst>
                  <a:gd name="adj1" fmla="val 50000"/>
                  <a:gd name="adj2" fmla="val 939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56"/>
              <p:cNvSpPr/>
              <p:nvPr/>
            </p:nvSpPr>
            <p:spPr>
              <a:xfrm>
                <a:off x="4572000" y="2586141"/>
                <a:ext cx="1219200" cy="1647745"/>
              </a:xfrm>
              <a:prstGeom prst="rtTriangl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flipH="1">
                <a:off x="3295984" y="2602617"/>
                <a:ext cx="1219200" cy="1647745"/>
              </a:xfrm>
              <a:prstGeom prst="r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rot="10800000">
                <a:off x="3294731" y="4284971"/>
                <a:ext cx="2495216" cy="1664221"/>
                <a:chOff x="3448384" y="2738541"/>
                <a:chExt cx="2495216" cy="1664221"/>
              </a:xfrm>
            </p:grpSpPr>
            <p:sp>
              <p:nvSpPr>
                <p:cNvPr id="60" name="Right Triangle 59"/>
                <p:cNvSpPr/>
                <p:nvPr/>
              </p:nvSpPr>
              <p:spPr>
                <a:xfrm>
                  <a:off x="4724400" y="2738541"/>
                  <a:ext cx="1219200" cy="1647745"/>
                </a:xfrm>
                <a:prstGeom prst="r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60"/>
                <p:cNvSpPr/>
                <p:nvPr/>
              </p:nvSpPr>
              <p:spPr>
                <a:xfrm flipH="1">
                  <a:off x="3448384" y="2755017"/>
                  <a:ext cx="1219200" cy="1647745"/>
                </a:xfrm>
                <a:prstGeom prst="rtTriangl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Freeform 49"/>
            <p:cNvSpPr/>
            <p:nvPr/>
          </p:nvSpPr>
          <p:spPr>
            <a:xfrm>
              <a:off x="2677297" y="3657600"/>
              <a:ext cx="2842054" cy="2858530"/>
            </a:xfrm>
            <a:custGeom>
              <a:avLst/>
              <a:gdLst>
                <a:gd name="connsiteX0" fmla="*/ 2842054 w 2842054"/>
                <a:gd name="connsiteY0" fmla="*/ 0 h 2858530"/>
                <a:gd name="connsiteX1" fmla="*/ 2809103 w 2842054"/>
                <a:gd name="connsiteY1" fmla="*/ 41189 h 2858530"/>
                <a:gd name="connsiteX2" fmla="*/ 2800865 w 2842054"/>
                <a:gd name="connsiteY2" fmla="*/ 65903 h 2858530"/>
                <a:gd name="connsiteX3" fmla="*/ 2767914 w 2842054"/>
                <a:gd name="connsiteY3" fmla="*/ 115330 h 2858530"/>
                <a:gd name="connsiteX4" fmla="*/ 2743200 w 2842054"/>
                <a:gd name="connsiteY4" fmla="*/ 214184 h 2858530"/>
                <a:gd name="connsiteX5" fmla="*/ 2726725 w 2842054"/>
                <a:gd name="connsiteY5" fmla="*/ 247135 h 2858530"/>
                <a:gd name="connsiteX6" fmla="*/ 2702011 w 2842054"/>
                <a:gd name="connsiteY6" fmla="*/ 263611 h 2858530"/>
                <a:gd name="connsiteX7" fmla="*/ 2652584 w 2842054"/>
                <a:gd name="connsiteY7" fmla="*/ 280086 h 2858530"/>
                <a:gd name="connsiteX8" fmla="*/ 2627871 w 2842054"/>
                <a:gd name="connsiteY8" fmla="*/ 296562 h 2858530"/>
                <a:gd name="connsiteX9" fmla="*/ 2561968 w 2842054"/>
                <a:gd name="connsiteY9" fmla="*/ 313038 h 2858530"/>
                <a:gd name="connsiteX10" fmla="*/ 2537254 w 2842054"/>
                <a:gd name="connsiteY10" fmla="*/ 321276 h 2858530"/>
                <a:gd name="connsiteX11" fmla="*/ 2471352 w 2842054"/>
                <a:gd name="connsiteY11" fmla="*/ 337751 h 2858530"/>
                <a:gd name="connsiteX12" fmla="*/ 2446638 w 2842054"/>
                <a:gd name="connsiteY12" fmla="*/ 354227 h 2858530"/>
                <a:gd name="connsiteX13" fmla="*/ 2388973 w 2842054"/>
                <a:gd name="connsiteY13" fmla="*/ 370703 h 2858530"/>
                <a:gd name="connsiteX14" fmla="*/ 2364260 w 2842054"/>
                <a:gd name="connsiteY14" fmla="*/ 387178 h 2858530"/>
                <a:gd name="connsiteX15" fmla="*/ 2306595 w 2842054"/>
                <a:gd name="connsiteY15" fmla="*/ 420130 h 2858530"/>
                <a:gd name="connsiteX16" fmla="*/ 2265406 w 2842054"/>
                <a:gd name="connsiteY16" fmla="*/ 469557 h 2858530"/>
                <a:gd name="connsiteX17" fmla="*/ 2232454 w 2842054"/>
                <a:gd name="connsiteY17" fmla="*/ 518984 h 2858530"/>
                <a:gd name="connsiteX18" fmla="*/ 2224217 w 2842054"/>
                <a:gd name="connsiteY18" fmla="*/ 560173 h 2858530"/>
                <a:gd name="connsiteX19" fmla="*/ 2215979 w 2842054"/>
                <a:gd name="connsiteY19" fmla="*/ 584886 h 2858530"/>
                <a:gd name="connsiteX20" fmla="*/ 2207741 w 2842054"/>
                <a:gd name="connsiteY20" fmla="*/ 667265 h 2858530"/>
                <a:gd name="connsiteX21" fmla="*/ 2191265 w 2842054"/>
                <a:gd name="connsiteY21" fmla="*/ 774357 h 2858530"/>
                <a:gd name="connsiteX22" fmla="*/ 2174789 w 2842054"/>
                <a:gd name="connsiteY22" fmla="*/ 840259 h 2858530"/>
                <a:gd name="connsiteX23" fmla="*/ 2158314 w 2842054"/>
                <a:gd name="connsiteY23" fmla="*/ 864973 h 2858530"/>
                <a:gd name="connsiteX24" fmla="*/ 2150076 w 2842054"/>
                <a:gd name="connsiteY24" fmla="*/ 889686 h 2858530"/>
                <a:gd name="connsiteX25" fmla="*/ 2133600 w 2842054"/>
                <a:gd name="connsiteY25" fmla="*/ 914400 h 2858530"/>
                <a:gd name="connsiteX26" fmla="*/ 2117125 w 2842054"/>
                <a:gd name="connsiteY26" fmla="*/ 947351 h 2858530"/>
                <a:gd name="connsiteX27" fmla="*/ 2100649 w 2842054"/>
                <a:gd name="connsiteY27" fmla="*/ 972065 h 2858530"/>
                <a:gd name="connsiteX28" fmla="*/ 2026508 w 2842054"/>
                <a:gd name="connsiteY28" fmla="*/ 1013254 h 2858530"/>
                <a:gd name="connsiteX29" fmla="*/ 1985319 w 2842054"/>
                <a:gd name="connsiteY29" fmla="*/ 1037968 h 2858530"/>
                <a:gd name="connsiteX30" fmla="*/ 1911179 w 2842054"/>
                <a:gd name="connsiteY30" fmla="*/ 1062681 h 2858530"/>
                <a:gd name="connsiteX31" fmla="*/ 1861752 w 2842054"/>
                <a:gd name="connsiteY31" fmla="*/ 1079157 h 2858530"/>
                <a:gd name="connsiteX32" fmla="*/ 1787611 w 2842054"/>
                <a:gd name="connsiteY32" fmla="*/ 1112108 h 2858530"/>
                <a:gd name="connsiteX33" fmla="*/ 1738184 w 2842054"/>
                <a:gd name="connsiteY33" fmla="*/ 1128584 h 2858530"/>
                <a:gd name="connsiteX34" fmla="*/ 1688757 w 2842054"/>
                <a:gd name="connsiteY34" fmla="*/ 1186249 h 2858530"/>
                <a:gd name="connsiteX35" fmla="*/ 1639330 w 2842054"/>
                <a:gd name="connsiteY35" fmla="*/ 1219200 h 2858530"/>
                <a:gd name="connsiteX36" fmla="*/ 1606379 w 2842054"/>
                <a:gd name="connsiteY36" fmla="*/ 1268627 h 2858530"/>
                <a:gd name="connsiteX37" fmla="*/ 1573427 w 2842054"/>
                <a:gd name="connsiteY37" fmla="*/ 1334530 h 2858530"/>
                <a:gd name="connsiteX38" fmla="*/ 1565189 w 2842054"/>
                <a:gd name="connsiteY38" fmla="*/ 1359243 h 2858530"/>
                <a:gd name="connsiteX39" fmla="*/ 1548714 w 2842054"/>
                <a:gd name="connsiteY39" fmla="*/ 1425146 h 2858530"/>
                <a:gd name="connsiteX40" fmla="*/ 1532238 w 2842054"/>
                <a:gd name="connsiteY40" fmla="*/ 1449859 h 2858530"/>
                <a:gd name="connsiteX41" fmla="*/ 1507525 w 2842054"/>
                <a:gd name="connsiteY41" fmla="*/ 1515762 h 2858530"/>
                <a:gd name="connsiteX42" fmla="*/ 1466335 w 2842054"/>
                <a:gd name="connsiteY42" fmla="*/ 1589903 h 2858530"/>
                <a:gd name="connsiteX43" fmla="*/ 1441622 w 2842054"/>
                <a:gd name="connsiteY43" fmla="*/ 1622854 h 2858530"/>
                <a:gd name="connsiteX44" fmla="*/ 1408671 w 2842054"/>
                <a:gd name="connsiteY44" fmla="*/ 1688757 h 2858530"/>
                <a:gd name="connsiteX45" fmla="*/ 1367481 w 2842054"/>
                <a:gd name="connsiteY45" fmla="*/ 1762897 h 2858530"/>
                <a:gd name="connsiteX46" fmla="*/ 1351006 w 2842054"/>
                <a:gd name="connsiteY46" fmla="*/ 1812324 h 2858530"/>
                <a:gd name="connsiteX47" fmla="*/ 1309817 w 2842054"/>
                <a:gd name="connsiteY47" fmla="*/ 1878227 h 2858530"/>
                <a:gd name="connsiteX48" fmla="*/ 1276865 w 2842054"/>
                <a:gd name="connsiteY48" fmla="*/ 1919416 h 2858530"/>
                <a:gd name="connsiteX49" fmla="*/ 1268627 w 2842054"/>
                <a:gd name="connsiteY49" fmla="*/ 1944130 h 2858530"/>
                <a:gd name="connsiteX50" fmla="*/ 1178011 w 2842054"/>
                <a:gd name="connsiteY50" fmla="*/ 2018270 h 2858530"/>
                <a:gd name="connsiteX51" fmla="*/ 1120346 w 2842054"/>
                <a:gd name="connsiteY51" fmla="*/ 2034746 h 2858530"/>
                <a:gd name="connsiteX52" fmla="*/ 1054444 w 2842054"/>
                <a:gd name="connsiteY52" fmla="*/ 2075935 h 2858530"/>
                <a:gd name="connsiteX53" fmla="*/ 1005017 w 2842054"/>
                <a:gd name="connsiteY53" fmla="*/ 2108886 h 2858530"/>
                <a:gd name="connsiteX54" fmla="*/ 980303 w 2842054"/>
                <a:gd name="connsiteY54" fmla="*/ 2133600 h 2858530"/>
                <a:gd name="connsiteX55" fmla="*/ 897925 w 2842054"/>
                <a:gd name="connsiteY55" fmla="*/ 2191265 h 2858530"/>
                <a:gd name="connsiteX56" fmla="*/ 815546 w 2842054"/>
                <a:gd name="connsiteY56" fmla="*/ 2232454 h 2858530"/>
                <a:gd name="connsiteX57" fmla="*/ 782595 w 2842054"/>
                <a:gd name="connsiteY57" fmla="*/ 2257168 h 2858530"/>
                <a:gd name="connsiteX58" fmla="*/ 757881 w 2842054"/>
                <a:gd name="connsiteY58" fmla="*/ 2281881 h 2858530"/>
                <a:gd name="connsiteX59" fmla="*/ 733168 w 2842054"/>
                <a:gd name="connsiteY59" fmla="*/ 2290119 h 2858530"/>
                <a:gd name="connsiteX60" fmla="*/ 700217 w 2842054"/>
                <a:gd name="connsiteY60" fmla="*/ 2306595 h 2858530"/>
                <a:gd name="connsiteX61" fmla="*/ 675503 w 2842054"/>
                <a:gd name="connsiteY61" fmla="*/ 2331308 h 2858530"/>
                <a:gd name="connsiteX62" fmla="*/ 617838 w 2842054"/>
                <a:gd name="connsiteY62" fmla="*/ 2356022 h 2858530"/>
                <a:gd name="connsiteX63" fmla="*/ 576649 w 2842054"/>
                <a:gd name="connsiteY63" fmla="*/ 2388973 h 2858530"/>
                <a:gd name="connsiteX64" fmla="*/ 543698 w 2842054"/>
                <a:gd name="connsiteY64" fmla="*/ 2405449 h 2858530"/>
                <a:gd name="connsiteX65" fmla="*/ 518984 w 2842054"/>
                <a:gd name="connsiteY65" fmla="*/ 2430162 h 2858530"/>
                <a:gd name="connsiteX66" fmla="*/ 477795 w 2842054"/>
                <a:gd name="connsiteY66" fmla="*/ 2446638 h 2858530"/>
                <a:gd name="connsiteX67" fmla="*/ 453081 w 2842054"/>
                <a:gd name="connsiteY67" fmla="*/ 2463114 h 2858530"/>
                <a:gd name="connsiteX68" fmla="*/ 436606 w 2842054"/>
                <a:gd name="connsiteY68" fmla="*/ 2496065 h 2858530"/>
                <a:gd name="connsiteX69" fmla="*/ 395417 w 2842054"/>
                <a:gd name="connsiteY69" fmla="*/ 2520778 h 2858530"/>
                <a:gd name="connsiteX70" fmla="*/ 362465 w 2842054"/>
                <a:gd name="connsiteY70" fmla="*/ 2545492 h 2858530"/>
                <a:gd name="connsiteX71" fmla="*/ 321276 w 2842054"/>
                <a:gd name="connsiteY71" fmla="*/ 2570205 h 2858530"/>
                <a:gd name="connsiteX72" fmla="*/ 238898 w 2842054"/>
                <a:gd name="connsiteY72" fmla="*/ 2644346 h 2858530"/>
                <a:gd name="connsiteX73" fmla="*/ 214184 w 2842054"/>
                <a:gd name="connsiteY73" fmla="*/ 2660822 h 2858530"/>
                <a:gd name="connsiteX74" fmla="*/ 189471 w 2842054"/>
                <a:gd name="connsiteY74" fmla="*/ 2685535 h 2858530"/>
                <a:gd name="connsiteX75" fmla="*/ 140044 w 2842054"/>
                <a:gd name="connsiteY75" fmla="*/ 2718486 h 2858530"/>
                <a:gd name="connsiteX76" fmla="*/ 98854 w 2842054"/>
                <a:gd name="connsiteY76" fmla="*/ 2759676 h 2858530"/>
                <a:gd name="connsiteX77" fmla="*/ 57665 w 2842054"/>
                <a:gd name="connsiteY77" fmla="*/ 2792627 h 2858530"/>
                <a:gd name="connsiteX78" fmla="*/ 16476 w 2842054"/>
                <a:gd name="connsiteY78" fmla="*/ 2833816 h 2858530"/>
                <a:gd name="connsiteX79" fmla="*/ 0 w 2842054"/>
                <a:gd name="connsiteY79" fmla="*/ 2858530 h 285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42054" h="2858530">
                  <a:moveTo>
                    <a:pt x="2842054" y="0"/>
                  </a:moveTo>
                  <a:cubicBezTo>
                    <a:pt x="2831070" y="13730"/>
                    <a:pt x="2818422" y="26279"/>
                    <a:pt x="2809103" y="41189"/>
                  </a:cubicBezTo>
                  <a:cubicBezTo>
                    <a:pt x="2804501" y="48553"/>
                    <a:pt x="2805082" y="58312"/>
                    <a:pt x="2800865" y="65903"/>
                  </a:cubicBezTo>
                  <a:cubicBezTo>
                    <a:pt x="2791249" y="83212"/>
                    <a:pt x="2767914" y="115330"/>
                    <a:pt x="2767914" y="115330"/>
                  </a:cubicBezTo>
                  <a:cubicBezTo>
                    <a:pt x="2762052" y="150501"/>
                    <a:pt x="2759519" y="181545"/>
                    <a:pt x="2743200" y="214184"/>
                  </a:cubicBezTo>
                  <a:cubicBezTo>
                    <a:pt x="2737708" y="225168"/>
                    <a:pt x="2734586" y="237701"/>
                    <a:pt x="2726725" y="247135"/>
                  </a:cubicBezTo>
                  <a:cubicBezTo>
                    <a:pt x="2720387" y="254741"/>
                    <a:pt x="2711059" y="259590"/>
                    <a:pt x="2702011" y="263611"/>
                  </a:cubicBezTo>
                  <a:cubicBezTo>
                    <a:pt x="2686141" y="270664"/>
                    <a:pt x="2652584" y="280086"/>
                    <a:pt x="2652584" y="280086"/>
                  </a:cubicBezTo>
                  <a:cubicBezTo>
                    <a:pt x="2644346" y="285578"/>
                    <a:pt x="2636726" y="292134"/>
                    <a:pt x="2627871" y="296562"/>
                  </a:cubicBezTo>
                  <a:cubicBezTo>
                    <a:pt x="2609041" y="305977"/>
                    <a:pt x="2580766" y="308338"/>
                    <a:pt x="2561968" y="313038"/>
                  </a:cubicBezTo>
                  <a:cubicBezTo>
                    <a:pt x="2553544" y="315144"/>
                    <a:pt x="2545678" y="319170"/>
                    <a:pt x="2537254" y="321276"/>
                  </a:cubicBezTo>
                  <a:lnTo>
                    <a:pt x="2471352" y="337751"/>
                  </a:lnTo>
                  <a:cubicBezTo>
                    <a:pt x="2463114" y="343243"/>
                    <a:pt x="2455738" y="350327"/>
                    <a:pt x="2446638" y="354227"/>
                  </a:cubicBezTo>
                  <a:cubicBezTo>
                    <a:pt x="2409680" y="370067"/>
                    <a:pt x="2421040" y="354670"/>
                    <a:pt x="2388973" y="370703"/>
                  </a:cubicBezTo>
                  <a:cubicBezTo>
                    <a:pt x="2380118" y="375131"/>
                    <a:pt x="2372856" y="382266"/>
                    <a:pt x="2364260" y="387178"/>
                  </a:cubicBezTo>
                  <a:cubicBezTo>
                    <a:pt x="2291112" y="428976"/>
                    <a:pt x="2366793" y="379996"/>
                    <a:pt x="2306595" y="420130"/>
                  </a:cubicBezTo>
                  <a:cubicBezTo>
                    <a:pt x="2247715" y="508446"/>
                    <a:pt x="2339412" y="374406"/>
                    <a:pt x="2265406" y="469557"/>
                  </a:cubicBezTo>
                  <a:cubicBezTo>
                    <a:pt x="2253249" y="485187"/>
                    <a:pt x="2232454" y="518984"/>
                    <a:pt x="2232454" y="518984"/>
                  </a:cubicBezTo>
                  <a:cubicBezTo>
                    <a:pt x="2229708" y="532714"/>
                    <a:pt x="2227613" y="546590"/>
                    <a:pt x="2224217" y="560173"/>
                  </a:cubicBezTo>
                  <a:cubicBezTo>
                    <a:pt x="2222111" y="568597"/>
                    <a:pt x="2217299" y="576304"/>
                    <a:pt x="2215979" y="584886"/>
                  </a:cubicBezTo>
                  <a:cubicBezTo>
                    <a:pt x="2211783" y="612162"/>
                    <a:pt x="2210789" y="639837"/>
                    <a:pt x="2207741" y="667265"/>
                  </a:cubicBezTo>
                  <a:cubicBezTo>
                    <a:pt x="2202745" y="712226"/>
                    <a:pt x="2200696" y="733491"/>
                    <a:pt x="2191265" y="774357"/>
                  </a:cubicBezTo>
                  <a:cubicBezTo>
                    <a:pt x="2186173" y="796421"/>
                    <a:pt x="2187349" y="821418"/>
                    <a:pt x="2174789" y="840259"/>
                  </a:cubicBezTo>
                  <a:cubicBezTo>
                    <a:pt x="2169297" y="848497"/>
                    <a:pt x="2162742" y="856118"/>
                    <a:pt x="2158314" y="864973"/>
                  </a:cubicBezTo>
                  <a:cubicBezTo>
                    <a:pt x="2154431" y="872740"/>
                    <a:pt x="2153959" y="881919"/>
                    <a:pt x="2150076" y="889686"/>
                  </a:cubicBezTo>
                  <a:cubicBezTo>
                    <a:pt x="2145648" y="898542"/>
                    <a:pt x="2138512" y="905804"/>
                    <a:pt x="2133600" y="914400"/>
                  </a:cubicBezTo>
                  <a:cubicBezTo>
                    <a:pt x="2127507" y="925062"/>
                    <a:pt x="2123218" y="936689"/>
                    <a:pt x="2117125" y="947351"/>
                  </a:cubicBezTo>
                  <a:cubicBezTo>
                    <a:pt x="2112213" y="955947"/>
                    <a:pt x="2108100" y="965545"/>
                    <a:pt x="2100649" y="972065"/>
                  </a:cubicBezTo>
                  <a:cubicBezTo>
                    <a:pt x="2031384" y="1032672"/>
                    <a:pt x="2075538" y="988738"/>
                    <a:pt x="2026508" y="1013254"/>
                  </a:cubicBezTo>
                  <a:cubicBezTo>
                    <a:pt x="2012187" y="1020415"/>
                    <a:pt x="2000036" y="1031661"/>
                    <a:pt x="1985319" y="1037968"/>
                  </a:cubicBezTo>
                  <a:cubicBezTo>
                    <a:pt x="1961375" y="1048230"/>
                    <a:pt x="1935892" y="1054443"/>
                    <a:pt x="1911179" y="1062681"/>
                  </a:cubicBezTo>
                  <a:cubicBezTo>
                    <a:pt x="1894703" y="1068173"/>
                    <a:pt x="1877286" y="1071391"/>
                    <a:pt x="1861752" y="1079157"/>
                  </a:cubicBezTo>
                  <a:cubicBezTo>
                    <a:pt x="1827224" y="1096420"/>
                    <a:pt x="1826173" y="1098085"/>
                    <a:pt x="1787611" y="1112108"/>
                  </a:cubicBezTo>
                  <a:cubicBezTo>
                    <a:pt x="1771290" y="1118043"/>
                    <a:pt x="1738184" y="1128584"/>
                    <a:pt x="1738184" y="1128584"/>
                  </a:cubicBezTo>
                  <a:cubicBezTo>
                    <a:pt x="1720368" y="1155306"/>
                    <a:pt x="1717291" y="1163421"/>
                    <a:pt x="1688757" y="1186249"/>
                  </a:cubicBezTo>
                  <a:cubicBezTo>
                    <a:pt x="1673295" y="1198619"/>
                    <a:pt x="1639330" y="1219200"/>
                    <a:pt x="1639330" y="1219200"/>
                  </a:cubicBezTo>
                  <a:cubicBezTo>
                    <a:pt x="1628346" y="1235676"/>
                    <a:pt x="1611182" y="1249417"/>
                    <a:pt x="1606379" y="1268627"/>
                  </a:cubicBezTo>
                  <a:cubicBezTo>
                    <a:pt x="1594811" y="1314898"/>
                    <a:pt x="1604934" y="1292521"/>
                    <a:pt x="1573427" y="1334530"/>
                  </a:cubicBezTo>
                  <a:cubicBezTo>
                    <a:pt x="1570681" y="1342768"/>
                    <a:pt x="1567474" y="1350866"/>
                    <a:pt x="1565189" y="1359243"/>
                  </a:cubicBezTo>
                  <a:cubicBezTo>
                    <a:pt x="1559231" y="1381089"/>
                    <a:pt x="1561275" y="1406306"/>
                    <a:pt x="1548714" y="1425146"/>
                  </a:cubicBezTo>
                  <a:lnTo>
                    <a:pt x="1532238" y="1449859"/>
                  </a:lnTo>
                  <a:cubicBezTo>
                    <a:pt x="1525109" y="1471245"/>
                    <a:pt x="1517373" y="1496066"/>
                    <a:pt x="1507525" y="1515762"/>
                  </a:cubicBezTo>
                  <a:cubicBezTo>
                    <a:pt x="1494882" y="1541049"/>
                    <a:pt x="1481152" y="1565825"/>
                    <a:pt x="1466335" y="1589903"/>
                  </a:cubicBezTo>
                  <a:cubicBezTo>
                    <a:pt x="1459139" y="1601596"/>
                    <a:pt x="1448540" y="1610995"/>
                    <a:pt x="1441622" y="1622854"/>
                  </a:cubicBezTo>
                  <a:cubicBezTo>
                    <a:pt x="1429247" y="1644069"/>
                    <a:pt x="1408671" y="1688757"/>
                    <a:pt x="1408671" y="1688757"/>
                  </a:cubicBezTo>
                  <a:cubicBezTo>
                    <a:pt x="1389661" y="1783806"/>
                    <a:pt x="1418905" y="1677191"/>
                    <a:pt x="1367481" y="1762897"/>
                  </a:cubicBezTo>
                  <a:cubicBezTo>
                    <a:pt x="1358546" y="1777789"/>
                    <a:pt x="1358773" y="1796791"/>
                    <a:pt x="1351006" y="1812324"/>
                  </a:cubicBezTo>
                  <a:cubicBezTo>
                    <a:pt x="1328390" y="1857556"/>
                    <a:pt x="1341898" y="1835452"/>
                    <a:pt x="1309817" y="1878227"/>
                  </a:cubicBezTo>
                  <a:cubicBezTo>
                    <a:pt x="1289110" y="1940347"/>
                    <a:pt x="1319451" y="1866185"/>
                    <a:pt x="1276865" y="1919416"/>
                  </a:cubicBezTo>
                  <a:cubicBezTo>
                    <a:pt x="1271440" y="1926197"/>
                    <a:pt x="1274052" y="1937349"/>
                    <a:pt x="1268627" y="1944130"/>
                  </a:cubicBezTo>
                  <a:cubicBezTo>
                    <a:pt x="1240493" y="1979298"/>
                    <a:pt x="1218013" y="2003724"/>
                    <a:pt x="1178011" y="2018270"/>
                  </a:cubicBezTo>
                  <a:cubicBezTo>
                    <a:pt x="1159224" y="2025102"/>
                    <a:pt x="1139568" y="2029254"/>
                    <a:pt x="1120346" y="2034746"/>
                  </a:cubicBezTo>
                  <a:cubicBezTo>
                    <a:pt x="1098379" y="2048476"/>
                    <a:pt x="1075394" y="2060698"/>
                    <a:pt x="1054444" y="2075935"/>
                  </a:cubicBezTo>
                  <a:cubicBezTo>
                    <a:pt x="1002232" y="2113908"/>
                    <a:pt x="1056701" y="2091659"/>
                    <a:pt x="1005017" y="2108886"/>
                  </a:cubicBezTo>
                  <a:cubicBezTo>
                    <a:pt x="996779" y="2117124"/>
                    <a:pt x="989071" y="2125928"/>
                    <a:pt x="980303" y="2133600"/>
                  </a:cubicBezTo>
                  <a:cubicBezTo>
                    <a:pt x="950456" y="2159716"/>
                    <a:pt x="932476" y="2172838"/>
                    <a:pt x="897925" y="2191265"/>
                  </a:cubicBezTo>
                  <a:cubicBezTo>
                    <a:pt x="870836" y="2205712"/>
                    <a:pt x="840106" y="2214033"/>
                    <a:pt x="815546" y="2232454"/>
                  </a:cubicBezTo>
                  <a:cubicBezTo>
                    <a:pt x="804562" y="2240692"/>
                    <a:pt x="793019" y="2248233"/>
                    <a:pt x="782595" y="2257168"/>
                  </a:cubicBezTo>
                  <a:cubicBezTo>
                    <a:pt x="773750" y="2264750"/>
                    <a:pt x="767574" y="2275419"/>
                    <a:pt x="757881" y="2281881"/>
                  </a:cubicBezTo>
                  <a:cubicBezTo>
                    <a:pt x="750656" y="2286698"/>
                    <a:pt x="741149" y="2286698"/>
                    <a:pt x="733168" y="2290119"/>
                  </a:cubicBezTo>
                  <a:cubicBezTo>
                    <a:pt x="721881" y="2294957"/>
                    <a:pt x="710210" y="2299457"/>
                    <a:pt x="700217" y="2306595"/>
                  </a:cubicBezTo>
                  <a:cubicBezTo>
                    <a:pt x="690737" y="2313366"/>
                    <a:pt x="684983" y="2324537"/>
                    <a:pt x="675503" y="2331308"/>
                  </a:cubicBezTo>
                  <a:cubicBezTo>
                    <a:pt x="657687" y="2344034"/>
                    <a:pt x="638008" y="2349299"/>
                    <a:pt x="617838" y="2356022"/>
                  </a:cubicBezTo>
                  <a:cubicBezTo>
                    <a:pt x="604108" y="2367006"/>
                    <a:pt x="591279" y="2379220"/>
                    <a:pt x="576649" y="2388973"/>
                  </a:cubicBezTo>
                  <a:cubicBezTo>
                    <a:pt x="566431" y="2395785"/>
                    <a:pt x="553691" y="2398311"/>
                    <a:pt x="543698" y="2405449"/>
                  </a:cubicBezTo>
                  <a:cubicBezTo>
                    <a:pt x="534218" y="2412220"/>
                    <a:pt x="528863" y="2423988"/>
                    <a:pt x="518984" y="2430162"/>
                  </a:cubicBezTo>
                  <a:cubicBezTo>
                    <a:pt x="506444" y="2437999"/>
                    <a:pt x="491021" y="2440025"/>
                    <a:pt x="477795" y="2446638"/>
                  </a:cubicBezTo>
                  <a:cubicBezTo>
                    <a:pt x="468939" y="2451066"/>
                    <a:pt x="461319" y="2457622"/>
                    <a:pt x="453081" y="2463114"/>
                  </a:cubicBezTo>
                  <a:cubicBezTo>
                    <a:pt x="447589" y="2474098"/>
                    <a:pt x="445289" y="2487382"/>
                    <a:pt x="436606" y="2496065"/>
                  </a:cubicBezTo>
                  <a:cubicBezTo>
                    <a:pt x="425284" y="2507387"/>
                    <a:pt x="408739" y="2511897"/>
                    <a:pt x="395417" y="2520778"/>
                  </a:cubicBezTo>
                  <a:cubicBezTo>
                    <a:pt x="383993" y="2528394"/>
                    <a:pt x="373889" y="2537876"/>
                    <a:pt x="362465" y="2545492"/>
                  </a:cubicBezTo>
                  <a:cubicBezTo>
                    <a:pt x="349143" y="2554373"/>
                    <a:pt x="333668" y="2560066"/>
                    <a:pt x="321276" y="2570205"/>
                  </a:cubicBezTo>
                  <a:cubicBezTo>
                    <a:pt x="188745" y="2678639"/>
                    <a:pt x="333738" y="2576602"/>
                    <a:pt x="238898" y="2644346"/>
                  </a:cubicBezTo>
                  <a:cubicBezTo>
                    <a:pt x="230841" y="2650101"/>
                    <a:pt x="221790" y="2654484"/>
                    <a:pt x="214184" y="2660822"/>
                  </a:cubicBezTo>
                  <a:cubicBezTo>
                    <a:pt x="205234" y="2668280"/>
                    <a:pt x="198667" y="2678383"/>
                    <a:pt x="189471" y="2685535"/>
                  </a:cubicBezTo>
                  <a:cubicBezTo>
                    <a:pt x="173841" y="2697692"/>
                    <a:pt x="140044" y="2718486"/>
                    <a:pt x="140044" y="2718486"/>
                  </a:cubicBezTo>
                  <a:cubicBezTo>
                    <a:pt x="96108" y="2784390"/>
                    <a:pt x="153774" y="2704756"/>
                    <a:pt x="98854" y="2759676"/>
                  </a:cubicBezTo>
                  <a:cubicBezTo>
                    <a:pt x="61592" y="2796938"/>
                    <a:pt x="105778" y="2776589"/>
                    <a:pt x="57665" y="2792627"/>
                  </a:cubicBezTo>
                  <a:cubicBezTo>
                    <a:pt x="13728" y="2858533"/>
                    <a:pt x="71395" y="2778897"/>
                    <a:pt x="16476" y="2833816"/>
                  </a:cubicBezTo>
                  <a:cubicBezTo>
                    <a:pt x="9475" y="2840817"/>
                    <a:pt x="0" y="2858530"/>
                    <a:pt x="0" y="285853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llate 50"/>
            <p:cNvSpPr/>
            <p:nvPr/>
          </p:nvSpPr>
          <p:spPr>
            <a:xfrm rot="17878659">
              <a:off x="4686262" y="3811940"/>
              <a:ext cx="467497" cy="990600"/>
            </a:xfrm>
            <a:prstGeom prst="flowChartCollat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lowchart: Collate 51"/>
            <p:cNvSpPr/>
            <p:nvPr/>
          </p:nvSpPr>
          <p:spPr>
            <a:xfrm rot="18577830">
              <a:off x="4102313" y="4451329"/>
              <a:ext cx="467497" cy="990600"/>
            </a:xfrm>
            <a:prstGeom prst="flowChartCollat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lowchart: Collate 52"/>
            <p:cNvSpPr/>
            <p:nvPr/>
          </p:nvSpPr>
          <p:spPr>
            <a:xfrm rot="18426297">
              <a:off x="3742324" y="5109914"/>
              <a:ext cx="467497" cy="990600"/>
            </a:xfrm>
            <a:prstGeom prst="flowChartCollat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lowchart: Collate 53"/>
            <p:cNvSpPr/>
            <p:nvPr/>
          </p:nvSpPr>
          <p:spPr>
            <a:xfrm rot="18900000">
              <a:off x="2818395" y="5658489"/>
              <a:ext cx="467497" cy="990600"/>
            </a:xfrm>
            <a:prstGeom prst="flowChartCollate">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318" name="Picture 6" descr="Image result for cloud blowing wind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6638">
            <a:off x="2623219" y="47541"/>
            <a:ext cx="3067050" cy="201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4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0.00755 0.0669 L 0.00755 0.06736 L 0.04739 0.06829 C 0.04948 0.06829 0.04974 0.0713 0.05156 0.07292 C 0.05247 0.07361 0.05338 0.07361 0.05443 0.0743 C 0.05573 0.07523 0.05703 0.07639 0.05859 0.07731 C 0.05937 0.07778 0.05989 0.07893 0.06055 0.07893 L 0.06901 0.08032 C 0.07005 0.08102 0.07083 0.08148 0.07187 0.08194 C 0.08502 0.08542 0.07708 0.08125 0.08385 0.08495 C 0.0862 0.08426 0.08932 0.0875 0.09075 0.08356 C 0.09284 0.07847 0.09127 0.07037 0.09154 0.06366 C 0.0918 0.05764 0.09193 0.05208 0.09219 0.04676 C 0.09297 0.03565 0.09271 0.04282 0.09362 0.03449 C 0.09388 0.03171 0.09401 0.02917 0.09427 0.02708 C 0.09453 0.02523 0.09492 0.02361 0.09505 0.02199 C 0.09531 0.01991 0.09531 0.01805 0.0957 0.01597 C 0.09818 0.0037 0.09635 0.01875 0.09779 0.00694 C 0.09818 0.0044 0.09909 -0.00579 0.1 -0.00972 C 0.10039 -0.01227 0.10065 -0.01482 0.1013 -0.0162 C 0.10195 -0.01759 0.10273 -0.01852 0.10351 -0.01945 C 0.10794 -0.01898 0.11237 -0.01945 0.1168 -0.01782 C 0.11771 -0.01759 0.1181 -0.01574 0.11875 -0.01482 C 0.12018 -0.0132 0.12318 -0.01181 0.12318 -0.01157 C 0.12604 -0.01273 0.12917 -0.01366 0.13229 -0.01482 C 0.13294 -0.01505 0.13385 -0.01528 0.13437 -0.0162 C 0.13555 -0.01898 0.13724 -0.02523 0.13724 -0.025 C 0.13828 -0.04074 0.13724 -0.02847 0.13932 -0.04421 C 0.13945 -0.04583 0.13958 -0.04815 0.13984 -0.05 C 0.14036 -0.05255 0.14088 -0.05532 0.1414 -0.05741 C 0.14154 -0.05949 0.1418 -0.06065 0.14206 -0.06227 C 0.14219 -0.06551 0.14245 -0.06968 0.14271 -0.07292 C 0.1431 -0.07662 0.14388 -0.08009 0.14427 -0.08403 C 0.14466 -0.09745 0.14453 -0.11157 0.14479 -0.12523 C 0.14492 -0.1294 0.14492 -0.14097 0.14635 -0.14699 C 0.14661 -0.14884 0.14713 -0.14977 0.14752 -0.15139 C 0.1543 -0.15093 0.1612 -0.15093 0.1681 -0.14977 C 0.16875 -0.14977 0.1694 -0.14884 0.17005 -0.14838 C 0.17357 -0.14722 0.17708 -0.14722 0.1806 -0.14699 C 0.18463 -0.14722 0.18867 -0.14699 0.19258 -0.14838 C 0.19349 -0.14884 0.19427 -0.15093 0.19466 -0.15301 C 0.19648 -0.16088 0.19648 -0.16551 0.19752 -0.17292 C 0.19765 -0.17454 0.19792 -0.1757 0.19818 -0.17755 C 0.19844 -0.18287 0.19844 -0.18796 0.19883 -0.19306 C 0.19922 -0.19653 0.19974 -0.19907 0.20026 -0.20232 C 0.20195 -0.21296 0.19987 -0.19931 0.20156 -0.21296 C 0.20182 -0.21482 0.20208 -0.21574 0.20234 -0.21736 C 0.20247 -0.21782 0.20338 -0.22708 0.20364 -0.22801 C 0.20521 -0.23241 0.20651 -0.23866 0.20859 -0.23889 L 0.23125 -0.24051 C 0.23333 -0.24213 0.23385 -0.24213 0.23607 -0.24514 C 0.2375 -0.24722 0.23906 -0.24861 0.24023 -0.25116 C 0.24492 -0.26204 0.24284 -0.25833 0.24648 -0.26343 C 0.24779 -0.27153 0.24635 -0.26528 0.24935 -0.27269 C 0.24987 -0.27431 0.25026 -0.2757 0.25091 -0.27732 C 0.25143 -0.2794 0.25221 -0.28148 0.25286 -0.28357 C 0.25338 -0.28542 0.25351 -0.2882 0.2543 -0.28982 C 0.25495 -0.29144 0.25625 -0.29167 0.25703 -0.29259 C 0.26172 -0.29838 0.25664 -0.29282 0.26133 -0.30023 C 0.26237 -0.30208 0.26367 -0.3037 0.26484 -0.30486 C 0.26614 -0.30648 0.26901 -0.3081 0.26901 -0.30764 C 0.27422 -0.30764 0.27943 -0.3081 0.28437 -0.30671 C 0.28633 -0.30648 0.28763 -0.30208 0.28919 -0.30023 C 0.29062 -0.29907 0.29232 -0.29861 0.29362 -0.29745 C 0.2944 -0.2963 0.29531 -0.29491 0.29622 -0.29421 C 0.30182 -0.28935 0.30117 -0.29144 0.3082 -0.28982 C 0.31002 -0.28935 0.31159 -0.28843 0.31315 -0.2882 C 0.3168 -0.28843 0.32018 -0.28889 0.32383 -0.28982 C 0.32526 -0.28982 0.32838 -0.2919 0.32995 -0.29259 C 0.33502 -0.3 0.33268 -0.29815 0.33698 -0.30023 C 0.33763 -0.30208 0.33776 -0.30394 0.33854 -0.30486 C 0.33971 -0.30764 0.34258 -0.31111 0.34258 -0.31088 C 0.34323 -0.31273 0.34349 -0.31458 0.34401 -0.31574 C 0.34466 -0.31667 0.34544 -0.31667 0.34609 -0.31759 C 0.34752 -0.31875 0.34896 -0.3213 0.35039 -0.32315 C 0.35104 -0.32431 0.35195 -0.325 0.35247 -0.32662 C 0.35312 -0.32801 0.35377 -0.32963 0.35456 -0.33125 C 0.35547 -0.33241 0.35638 -0.3331 0.35742 -0.33403 C 0.3612 -0.33889 0.35768 -0.33588 0.36159 -0.33866 C 0.37109 -0.33519 0.36198 -0.33982 0.36797 -0.33403 C 0.36914 -0.33287 0.3707 -0.33218 0.37213 -0.33125 C 0.37279 -0.33056 0.37357 -0.33056 0.37409 -0.3294 C 0.37565 -0.32755 0.37682 -0.32361 0.37851 -0.32315 L 0.38815 -0.32199 L 0.40989 -0.32315 C 0.42005 -0.32431 0.41406 -0.32315 0.41979 -0.32801 C 0.42122 -0.32894 0.42396 -0.33125 0.42396 -0.33102 C 0.42448 -0.33287 0.42487 -0.33426 0.42539 -0.33565 C 0.42943 -0.34445 0.42552 -0.33218 0.42956 -0.34352 C 0.43489 -0.3581 0.43086 -0.34907 0.43333 -0.3537 L 0.43333 -0.35347 " pathEditMode="relative" rAng="0" ptsTypes="AAAAAAAAAAAAAAAAAAAAAAAAAAAAAAAAAAAAAAAAAAAAAAAAAAAAAAAAAAAAAAAAAAAAAAAAAAAAAAAAAAAAAAAAAAA">
                                      <p:cBhvr>
                                        <p:cTn id="12" dur="2000" fill="hold"/>
                                        <p:tgtEl>
                                          <p:spTgt spid="19"/>
                                        </p:tgtEl>
                                        <p:attrNameLst>
                                          <p:attrName>ppt_x</p:attrName>
                                          <p:attrName>ppt_y</p:attrName>
                                        </p:attrNameLst>
                                      </p:cBhvr>
                                      <p:rCtr x="21289" y="-20116"/>
                                    </p:animMotion>
                                  </p:childTnLst>
                                </p:cTn>
                              </p:par>
                              <p:par>
                                <p:cTn id="13" presetID="0" presetClass="path" presetSubtype="0" accel="50000" decel="50000" fill="hold" nodeType="withEffect">
                                  <p:stCondLst>
                                    <p:cond delay="0"/>
                                  </p:stCondLst>
                                  <p:childTnLst>
                                    <p:animMotion origin="layout" path="M 0.00755 0.0669 L 0.00755 0.06736 L 0.0474 0.06852 C 0.04948 0.06852 0.04974 0.0713 0.05156 0.07315 C 0.05247 0.07385 0.05339 0.07385 0.05443 0.07431 C 0.05573 0.07524 0.05703 0.07662 0.05859 0.07755 C 0.05938 0.07801 0.0599 0.07894 0.06055 0.07894 L 0.06901 0.08056 C 0.07005 0.08125 0.07083 0.08172 0.07188 0.08218 C 0.08503 0.08565 0.07708 0.08149 0.08386 0.08519 C 0.0862 0.08449 0.08932 0.08774 0.09076 0.08357 C 0.09284 0.07848 0.09128 0.07037 0.09154 0.06366 C 0.0918 0.05787 0.09193 0.05232 0.09219 0.04676 C 0.09297 0.03565 0.09271 0.04283 0.09362 0.03449 C 0.09388 0.03195 0.09401 0.0294 0.09427 0.02709 C 0.09453 0.02547 0.09492 0.02361 0.09505 0.02199 C 0.09531 0.02014 0.09531 0.01806 0.0957 0.01621 C 0.09818 0.00371 0.09636 0.01875 0.09779 0.00695 C 0.09818 0.00463 0.09909 -0.00578 0.1 -0.00972 C 0.10039 -0.01203 0.10065 -0.01458 0.1013 -0.01597 C 0.10195 -0.01759 0.10274 -0.01828 0.10352 -0.01921 C 0.10794 -0.01875 0.11237 -0.01921 0.1168 -0.01782 C 0.11771 -0.01759 0.1181 -0.01551 0.11875 -0.01458 C 0.12018 -0.01319 0.12318 -0.01157 0.12318 -0.01134 C 0.12604 -0.01273 0.12917 -0.01365 0.13229 -0.01458 C 0.13294 -0.01481 0.13386 -0.01504 0.13438 -0.01597 C 0.13555 -0.01875 0.13724 -0.02523 0.13724 -0.025 C 0.13828 -0.04074 0.13724 -0.02847 0.13932 -0.04398 C 0.13945 -0.04583 0.13958 -0.04791 0.13984 -0.05 C 0.14037 -0.05254 0.14089 -0.05509 0.14141 -0.0574 C 0.14154 -0.05926 0.1418 -0.06064 0.14206 -0.06226 C 0.14219 -0.06551 0.14245 -0.06967 0.14271 -0.07291 C 0.1431 -0.07662 0.14388 -0.08009 0.14427 -0.08379 C 0.14466 -0.09745 0.14453 -0.11134 0.14479 -0.12523 C 0.14492 -0.12939 0.14492 -0.14074 0.14636 -0.14676 C 0.14662 -0.14861 0.14714 -0.14976 0.14753 -0.15139 C 0.1543 -0.15069 0.1612 -0.15069 0.1681 -0.14976 C 0.16875 -0.14976 0.1694 -0.14861 0.17005 -0.14814 C 0.17357 -0.14722 0.17708 -0.14722 0.1806 -0.14676 C 0.18464 -0.14722 0.18867 -0.14676 0.19258 -0.14814 C 0.19349 -0.14861 0.19427 -0.15069 0.19466 -0.15277 C 0.19649 -0.16064 0.19649 -0.16551 0.19753 -0.17291 C 0.19766 -0.1743 0.19792 -0.17569 0.19818 -0.17754 C 0.19844 -0.18264 0.19844 -0.18796 0.19883 -0.19282 C 0.19922 -0.19629 0.19974 -0.19907 0.20026 -0.20208 C 0.20195 -0.21296 0.19987 -0.1993 0.20156 -0.21296 C 0.20182 -0.21458 0.20208 -0.21574 0.20234 -0.21736 C 0.20247 -0.21782 0.20339 -0.22708 0.20365 -0.22801 C 0.20521 -0.23217 0.20651 -0.23865 0.20859 -0.23889 L 0.23125 -0.24051 C 0.23333 -0.24213 0.23386 -0.24213 0.23607 -0.24514 C 0.2375 -0.24699 0.23906 -0.24861 0.24024 -0.25092 C 0.24492 -0.2618 0.24284 -0.2581 0.24649 -0.26342 C 0.24779 -0.27152 0.24636 -0.26504 0.24935 -0.27268 C 0.24987 -0.2743 0.25026 -0.27569 0.25091 -0.27731 C 0.25143 -0.27916 0.25221 -0.28148 0.25287 -0.28356 C 0.25339 -0.28541 0.25352 -0.28796 0.2543 -0.28981 C 0.25495 -0.2912 0.25625 -0.29166 0.25703 -0.29259 C 0.26172 -0.29838 0.25664 -0.29282 0.26133 -0.30023 C 0.26237 -0.30208 0.26367 -0.3037 0.26484 -0.30486 C 0.26615 -0.30625 0.26901 -0.3081 0.26901 -0.30764 C 0.27422 -0.30764 0.27943 -0.3081 0.28438 -0.30648 C 0.28633 -0.30625 0.28763 -0.30208 0.28919 -0.30023 C 0.29063 -0.29907 0.29232 -0.29861 0.29362 -0.29745 C 0.2944 -0.29629 0.29531 -0.2949 0.29622 -0.29398 C 0.30182 -0.28935 0.30117 -0.2912 0.3082 -0.28981 C 0.31003 -0.28935 0.31159 -0.28842 0.31315 -0.28796 C 0.3168 -0.28842 0.32018 -0.28889 0.32383 -0.28981 C 0.32526 -0.28981 0.32839 -0.29189 0.32995 -0.29259 C 0.33503 -0.3 0.33268 -0.29814 0.33698 -0.30023 C 0.33763 -0.30208 0.33776 -0.30393 0.33854 -0.30486 C 0.33971 -0.3074 0.34258 -0.31111 0.34258 -0.31088 C 0.34323 -0.31273 0.34349 -0.31458 0.34401 -0.31574 C 0.34466 -0.31666 0.34544 -0.31666 0.34609 -0.31736 C 0.34753 -0.31875 0.34896 -0.32129 0.35039 -0.32314 C 0.35104 -0.3243 0.35195 -0.325 0.35247 -0.32662 C 0.35313 -0.32801 0.35378 -0.32963 0.35456 -0.33125 C 0.35547 -0.3324 0.35638 -0.3331 0.35742 -0.33402 C 0.3612 -0.33889 0.35768 -0.33588 0.36159 -0.33865 C 0.37109 -0.33518 0.36198 -0.33981 0.36797 -0.33402 C 0.36914 -0.33287 0.3707 -0.33217 0.37214 -0.33125 C 0.37279 -0.33055 0.37357 -0.33055 0.37409 -0.32939 C 0.37565 -0.32754 0.37682 -0.32338 0.37852 -0.32314 L 0.38815 -0.32199 L 0.4099 -0.32314 C 0.42005 -0.3243 0.41406 -0.32291 0.41979 -0.32801 C 0.42122 -0.32893 0.42396 -0.33125 0.42396 -0.33101 C 0.42448 -0.33287 0.42487 -0.33426 0.42539 -0.33564 C 0.42943 -0.34444 0.42552 -0.33217 0.42956 -0.34351 C 0.4349 -0.3581 0.43086 -0.34907 0.43333 -0.3537 L 0.43333 -0.35347 " pathEditMode="relative" rAng="0" ptsTypes="AAAAAAAAAAAAAAAAAAAAAAAAAAAAAAAAAAAAAAAAAAAAAAAAAAAAAAAAAAAAAAAAAAAAAAAAAAAAAAAAAAAAAAAAAAA">
                                      <p:cBhvr>
                                        <p:cTn id="14" dur="2000" fill="hold"/>
                                        <p:tgtEl>
                                          <p:spTgt spid="34"/>
                                        </p:tgtEl>
                                        <p:attrNameLst>
                                          <p:attrName>ppt_x</p:attrName>
                                          <p:attrName>ppt_y</p:attrName>
                                        </p:attrNameLst>
                                      </p:cBhvr>
                                      <p:rCtr x="21289" y="-20093"/>
                                    </p:animMotion>
                                  </p:childTnLst>
                                </p:cTn>
                              </p:par>
                              <p:par>
                                <p:cTn id="15" presetID="0" presetClass="path" presetSubtype="0" accel="50000" decel="50000" fill="hold" nodeType="withEffect">
                                  <p:stCondLst>
                                    <p:cond delay="0"/>
                                  </p:stCondLst>
                                  <p:childTnLst>
                                    <p:animMotion origin="layout" path="M 0.00755 0.06689 L 0.00755 0.06736 L 0.04739 0.06851 C 0.04947 0.06851 0.04974 0.07129 0.05156 0.07314 C 0.05247 0.07384 0.05338 0.07384 0.05442 0.0743 C 0.05572 0.07523 0.05703 0.07662 0.05859 0.07754 C 0.05937 0.078 0.05989 0.07893 0.06054 0.07893 L 0.06901 0.08055 C 0.07005 0.08125 0.07083 0.08171 0.07187 0.08217 C 0.08502 0.08564 0.07708 0.08148 0.08385 0.08518 C 0.08619 0.08449 0.08932 0.08773 0.09075 0.08356 C 0.09283 0.07847 0.09127 0.07037 0.09153 0.06365 C 0.09179 0.05787 0.09192 0.05231 0.09218 0.04675 C 0.09296 0.03564 0.0927 0.04282 0.09362 0.03449 C 0.09388 0.03194 0.09401 0.02939 0.09427 0.02708 C 0.09453 0.02546 0.09492 0.02361 0.09505 0.02199 C 0.09531 0.02013 0.09531 0.01805 0.0957 0.0162 C 0.09817 0.0037 0.09635 0.01875 0.09778 0.00694 C 0.09817 0.00462 0.09908 -0.00579 0.1 -0.00973 C 0.10039 -0.01204 0.10065 -0.01459 0.1013 -0.01598 C 0.10195 -0.0176 0.10273 -0.01829 0.10351 -0.01922 C 0.10794 -0.01875 0.11237 -0.01922 0.11679 -0.01783 C 0.1177 -0.0176 0.11809 -0.01551 0.11875 -0.01459 C 0.12018 -0.0132 0.12317 -0.01158 0.12317 -0.01135 C 0.12604 -0.01274 0.12916 -0.01366 0.13229 -0.01459 C 0.13294 -0.01482 0.13385 -0.01505 0.13437 -0.01598 C 0.13554 -0.01875 0.13724 -0.02524 0.13724 -0.025 C 0.13828 -0.04075 0.13724 -0.02848 0.13932 -0.04399 C 0.13945 -0.04584 0.13958 -0.04792 0.13984 -0.05 C 0.14036 -0.05255 0.14088 -0.0551 0.1414 -0.05741 C 0.14153 -0.05926 0.14179 -0.06065 0.14205 -0.06227 C 0.14218 -0.06551 0.14244 -0.06968 0.1427 -0.07292 C 0.14309 -0.07663 0.14388 -0.0801 0.14427 -0.0838 C 0.14466 -0.09746 0.14453 -0.11181 0.14479 -0.12524 C 0.14492 -0.1294 0.14492 -0.14075 0.14635 -0.14676 C 0.14661 -0.14862 0.14713 -0.14977 0.14752 -0.15139 C 0.15429 -0.1507 0.16119 -0.1507 0.16809 -0.14977 C 0.16875 -0.14977 0.1694 -0.14862 0.17005 -0.14815 C 0.17356 -0.14723 0.17708 -0.14723 0.18059 -0.14676 C 0.18463 -0.14723 0.18867 -0.14676 0.19257 -0.14815 C 0.19349 -0.14862 0.19427 -0.1507 0.19466 -0.15278 C 0.19648 -0.16065 0.19648 -0.16551 0.19752 -0.17292 C 0.19765 -0.17431 0.19791 -0.1757 0.19817 -0.17755 C 0.19843 -0.18264 0.19843 -0.18797 0.19882 -0.19283 C 0.19921 -0.1963 0.19974 -0.19908 0.20026 -0.20209 C 0.20195 -0.21297 0.19987 -0.19931 0.20156 -0.21297 C 0.20182 -0.21459 0.20208 -0.21575 0.20234 -0.21737 C 0.20247 -0.21783 0.20338 -0.22709 0.20364 -0.22801 C 0.2052 -0.23218 0.20651 -0.23866 0.20859 -0.23889 L 0.23125 -0.24051 C 0.23333 -0.24213 0.23385 -0.24213 0.23606 -0.24514 C 0.2375 -0.247 0.23906 -0.24862 0.24023 -0.25093 C 0.24492 -0.26181 0.24283 -0.25811 0.24648 -0.26343 C 0.24778 -0.27153 0.24635 -0.26505 0.24934 -0.27269 C 0.24987 -0.27431 0.25026 -0.2757 0.25091 -0.27732 C 0.25143 -0.27917 0.25221 -0.28149 0.25286 -0.28357 C 0.25338 -0.28542 0.25351 -0.28797 0.25429 -0.28982 C 0.25494 -0.29121 0.25625 -0.29167 0.25703 -0.2926 C 0.26171 -0.29838 0.25664 -0.29283 0.26132 -0.30024 C 0.26237 -0.30209 0.26367 -0.30371 0.26484 -0.30487 C 0.26614 -0.30625 0.26901 -0.30811 0.26901 -0.30764 C 0.27421 -0.30764 0.27942 -0.30811 0.28437 -0.30649 C 0.28632 -0.30625 0.28763 -0.30209 0.28919 -0.30024 C 0.29062 -0.29908 0.29231 -0.29862 0.29362 -0.29746 C 0.2944 -0.2963 0.29531 -0.29491 0.29622 -0.29399 C 0.30182 -0.28936 0.30117 -0.29121 0.3082 -0.28982 C 0.31002 -0.28936 0.31158 -0.28843 0.31315 -0.28797 C 0.31679 -0.28843 0.32018 -0.28889 0.32382 -0.28982 C 0.32526 -0.28982 0.32838 -0.2919 0.32994 -0.2926 C 0.33502 -0.3 0.33268 -0.29815 0.33697 -0.30024 C 0.33763 -0.30209 0.33776 -0.30394 0.33854 -0.30487 C 0.33971 -0.30741 0.34257 -0.31112 0.34257 -0.31088 C 0.34322 -0.31274 0.34349 -0.31459 0.34401 -0.31575 C 0.34466 -0.31667 0.34544 -0.31667 0.34609 -0.31737 C 0.34752 -0.31875 0.34895 -0.3213 0.35039 -0.32315 C 0.35104 -0.32431 0.35195 -0.325 0.35247 -0.32663 C 0.35312 -0.32801 0.35377 -0.32963 0.35455 -0.33125 C 0.35546 -0.33241 0.35638 -0.33311 0.35742 -0.33403 C 0.36119 -0.33889 0.35768 -0.33588 0.36158 -0.33866 C 0.37109 -0.33519 0.36197 -0.33982 0.36796 -0.33403 C 0.36914 -0.33288 0.3707 -0.33218 0.37213 -0.33125 C 0.37278 -0.33056 0.37356 -0.33056 0.37408 -0.3294 C 0.37565 -0.32755 0.37682 -0.32338 0.37851 -0.32315 L 0.38815 -0.322 L 0.40989 -0.32315 C 0.42005 -0.32431 0.41406 -0.32292 0.41979 -0.32801 C 0.42122 -0.32894 0.42395 -0.33125 0.42395 -0.33102 C 0.42447 -0.33288 0.42487 -0.33426 0.42539 -0.33565 C 0.42942 -0.34445 0.42552 -0.33218 0.42955 -0.34352 C 0.43489 -0.35811 0.43086 -0.34908 0.43333 -0.35371 L 0.43333 -0.35348 " pathEditMode="relative" rAng="0" ptsTypes="AAAAAAAAAAAAAAAAAAAAAAAAAAAAAAAAAAAAAAAAAAAAAAAAAAAAAAAAAAAAAAAAAAAAAAAAAAAAAAAAAAAAAAAAAAA">
                                      <p:cBhvr>
                                        <p:cTn id="16" dur="2000" fill="hold"/>
                                        <p:tgtEl>
                                          <p:spTgt spid="48"/>
                                        </p:tgtEl>
                                        <p:attrNameLst>
                                          <p:attrName>ppt_x</p:attrName>
                                          <p:attrName>ppt_y</p:attrName>
                                        </p:attrNameLst>
                                      </p:cBhvr>
                                      <p:rCtr x="21289" y="-20093"/>
                                    </p:animMotion>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365" y="-12172"/>
            <a:ext cx="9058935" cy="1015663"/>
          </a:xfrm>
          <a:prstGeom prst="rect">
            <a:avLst/>
          </a:prstGeom>
          <a:noFill/>
        </p:spPr>
        <p:txBody>
          <a:bodyPr wrap="square" rtlCol="0">
            <a:spAutoFit/>
          </a:bodyPr>
          <a:lstStyle/>
          <a:p>
            <a:r>
              <a:rPr lang="en-US" sz="6000" dirty="0">
                <a:solidFill>
                  <a:schemeClr val="bg1"/>
                </a:solidFill>
                <a:latin typeface="French Script MT" panose="03020402040607040605" pitchFamily="66" charset="0"/>
              </a:rPr>
              <a:t>The Disciples Will Testify of Him</a:t>
            </a:r>
          </a:p>
        </p:txBody>
      </p:sp>
      <p:sp>
        <p:nvSpPr>
          <p:cNvPr id="4" name="TextBox 3"/>
          <p:cNvSpPr txBox="1"/>
          <p:nvPr/>
        </p:nvSpPr>
        <p:spPr>
          <a:xfrm>
            <a:off x="93226" y="6496338"/>
            <a:ext cx="3779326" cy="307777"/>
          </a:xfrm>
          <a:prstGeom prst="rect">
            <a:avLst/>
          </a:prstGeom>
          <a:noFill/>
        </p:spPr>
        <p:txBody>
          <a:bodyPr wrap="square" rtlCol="0">
            <a:spAutoFit/>
          </a:bodyPr>
          <a:lstStyle/>
          <a:p>
            <a:r>
              <a:rPr lang="en-US" sz="1400" dirty="0">
                <a:solidFill>
                  <a:schemeClr val="bg1"/>
                </a:solidFill>
              </a:rPr>
              <a:t>John 15:21-25</a:t>
            </a:r>
          </a:p>
        </p:txBody>
      </p:sp>
      <p:sp>
        <p:nvSpPr>
          <p:cNvPr id="8" name="TextBox 7"/>
          <p:cNvSpPr txBox="1"/>
          <p:nvPr/>
        </p:nvSpPr>
        <p:spPr>
          <a:xfrm>
            <a:off x="8329209" y="6485452"/>
            <a:ext cx="3779326" cy="307777"/>
          </a:xfrm>
          <a:prstGeom prst="rect">
            <a:avLst/>
          </a:prstGeom>
          <a:noFill/>
        </p:spPr>
        <p:txBody>
          <a:bodyPr wrap="square" rtlCol="0">
            <a:spAutoFit/>
          </a:bodyPr>
          <a:lstStyle/>
          <a:p>
            <a:pPr algn="r"/>
            <a:r>
              <a:rPr lang="en-US" sz="1400" dirty="0">
                <a:solidFill>
                  <a:schemeClr val="bg1"/>
                </a:solidFill>
              </a:rPr>
              <a:t>(9)</a:t>
            </a:r>
          </a:p>
        </p:txBody>
      </p:sp>
      <p:sp>
        <p:nvSpPr>
          <p:cNvPr id="3" name="Rectangle 2"/>
          <p:cNvSpPr/>
          <p:nvPr/>
        </p:nvSpPr>
        <p:spPr>
          <a:xfrm>
            <a:off x="733735" y="1236478"/>
            <a:ext cx="5061709" cy="3693319"/>
          </a:xfrm>
          <a:prstGeom prst="rect">
            <a:avLst/>
          </a:prstGeom>
        </p:spPr>
        <p:txBody>
          <a:bodyPr wrap="square">
            <a:spAutoFit/>
          </a:bodyPr>
          <a:lstStyle/>
          <a:p>
            <a:r>
              <a:rPr lang="en-US" dirty="0">
                <a:solidFill>
                  <a:schemeClr val="bg1"/>
                </a:solidFill>
              </a:rPr>
              <a:t>"The trials [the Saints] have had to pass through shall work together for their good and prepare them for the society of those who have come up out of great tribulation, washed their robes, and made them white in the blood of the Lamb. </a:t>
            </a:r>
          </a:p>
          <a:p>
            <a:endParaRPr lang="en-US" dirty="0">
              <a:solidFill>
                <a:schemeClr val="bg1"/>
              </a:solidFill>
            </a:endParaRPr>
          </a:p>
          <a:p>
            <a:r>
              <a:rPr lang="en-US" dirty="0">
                <a:solidFill>
                  <a:schemeClr val="bg1"/>
                </a:solidFill>
              </a:rPr>
              <a:t>Marvel not then if you are persecuted, but remember the words of the Savior, 'The servant is not above his Lord; if they have persecuted me, they will persecute you also,' and that all the afflictions through which the Saints have to pass are in fulfillment of the words of the prophets which have spoken since the world began. . . . </a:t>
            </a:r>
          </a:p>
        </p:txBody>
      </p:sp>
      <p:sp>
        <p:nvSpPr>
          <p:cNvPr id="2" name="Rectangle 1"/>
          <p:cNvSpPr/>
          <p:nvPr/>
        </p:nvSpPr>
        <p:spPr>
          <a:xfrm>
            <a:off x="3965778" y="5993009"/>
            <a:ext cx="6096000" cy="646331"/>
          </a:xfrm>
          <a:prstGeom prst="rect">
            <a:avLst/>
          </a:prstGeom>
        </p:spPr>
        <p:txBody>
          <a:bodyPr>
            <a:spAutoFit/>
          </a:bodyPr>
          <a:lstStyle/>
          <a:p>
            <a:r>
              <a:rPr lang="en-US" dirty="0">
                <a:solidFill>
                  <a:schemeClr val="bg1"/>
                </a:solidFill>
              </a:rPr>
              <a:t>Afflictions, persecutions, imprisonments, and deaths we must expect according to the scriptures.”</a:t>
            </a:r>
          </a:p>
        </p:txBody>
      </p:sp>
      <p:pic>
        <p:nvPicPr>
          <p:cNvPr id="15362" name="Picture 2" descr="Image result for disciples of jesus persecu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6688" y="2166758"/>
            <a:ext cx="2944027" cy="241313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john the apostle imprisoned"/>
          <p:cNvPicPr>
            <a:picLocks noChangeAspect="1" noChangeArrowheads="1"/>
          </p:cNvPicPr>
          <p:nvPr/>
        </p:nvPicPr>
        <p:blipFill rotWithShape="1">
          <a:blip r:embed="rId4">
            <a:extLst>
              <a:ext uri="{28A0092B-C50C-407E-A947-70E740481C1C}">
                <a14:useLocalDpi xmlns:a14="http://schemas.microsoft.com/office/drawing/2010/main" val="0"/>
              </a:ext>
            </a:extLst>
          </a:blip>
          <a:srcRect r="1538" b="6839"/>
          <a:stretch/>
        </p:blipFill>
        <p:spPr bwMode="auto">
          <a:xfrm>
            <a:off x="6058483" y="1039854"/>
            <a:ext cx="2586920" cy="22028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8420" y="173265"/>
            <a:ext cx="1105068" cy="1390012"/>
          </a:xfrm>
          <a:prstGeom prst="rect">
            <a:avLst/>
          </a:prstGeom>
        </p:spPr>
      </p:pic>
      <p:pic>
        <p:nvPicPr>
          <p:cNvPr id="15368" name="Picture 8" descr="Image result for joseph smith persecu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1307" y="3503928"/>
            <a:ext cx="2489344" cy="248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366"/>
                                        </p:tgtEl>
                                        <p:attrNameLst>
                                          <p:attrName>style.visibility</p:attrName>
                                        </p:attrNameLst>
                                      </p:cBhvr>
                                      <p:to>
                                        <p:strVal val="visible"/>
                                      </p:to>
                                    </p:set>
                                    <p:animEffect transition="in" filter="fade">
                                      <p:cBhvr>
                                        <p:cTn id="9" dur="500"/>
                                        <p:tgtEl>
                                          <p:spTgt spid="15366"/>
                                        </p:tgtEl>
                                      </p:cBhvr>
                                    </p:animEffect>
                                  </p:childTnLst>
                                </p:cTn>
                              </p:par>
                              <p:par>
                                <p:cTn id="10" presetID="10"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par>
                                <p:cTn id="13" presetID="10" presetClass="entr" presetSubtype="0" fill="hold" nodeType="withEffect">
                                  <p:stCondLst>
                                    <p:cond delay="0"/>
                                  </p:stCondLst>
                                  <p:childTnLst>
                                    <p:set>
                                      <p:cBhvr>
                                        <p:cTn id="14" dur="1" fill="hold">
                                          <p:stCondLst>
                                            <p:cond delay="0"/>
                                          </p:stCondLst>
                                        </p:cTn>
                                        <p:tgtEl>
                                          <p:spTgt spid="15368"/>
                                        </p:tgtEl>
                                        <p:attrNameLst>
                                          <p:attrName>style.visibility</p:attrName>
                                        </p:attrNameLst>
                                      </p:cBhvr>
                                      <p:to>
                                        <p:strVal val="visible"/>
                                      </p:to>
                                    </p:set>
                                    <p:animEffect transition="in" filter="fade">
                                      <p:cBhvr>
                                        <p:cTn id="15" dur="500"/>
                                        <p:tgtEl>
                                          <p:spTgt spid="1536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gree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35531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26</a:t>
            </a:r>
          </a:p>
          <a:p>
            <a:pPr marL="342900" indent="-342900">
              <a:buFontTx/>
              <a:buAutoNum type="arabicPeriod"/>
            </a:pPr>
            <a:r>
              <a:rPr lang="en-US" dirty="0">
                <a:solidFill>
                  <a:schemeClr val="bg1"/>
                </a:solidFill>
              </a:rPr>
              <a:t>Elder James E. </a:t>
            </a:r>
            <a:r>
              <a:rPr lang="en-US" dirty="0" err="1">
                <a:solidFill>
                  <a:schemeClr val="bg1"/>
                </a:solidFill>
              </a:rPr>
              <a:t>Talmage</a:t>
            </a:r>
            <a:r>
              <a:rPr lang="en-US" dirty="0">
                <a:solidFill>
                  <a:schemeClr val="bg1"/>
                </a:solidFill>
              </a:rPr>
              <a:t> (</a:t>
            </a:r>
            <a:r>
              <a:rPr lang="en-US" i="1" dirty="0">
                <a:solidFill>
                  <a:schemeClr val="bg1"/>
                </a:solidFill>
              </a:rPr>
              <a:t>Jesus the Christ,</a:t>
            </a:r>
            <a:r>
              <a:rPr lang="en-US" dirty="0">
                <a:solidFill>
                  <a:schemeClr val="bg1"/>
                </a:solidFill>
              </a:rPr>
              <a:t> 3rd ed. [1916], 604–5).</a:t>
            </a:r>
          </a:p>
          <a:p>
            <a:pPr marL="342900" indent="-342900">
              <a:buFontTx/>
              <a:buAutoNum type="arabicPeriod"/>
            </a:pPr>
            <a:r>
              <a:rPr lang="en-US" dirty="0">
                <a:solidFill>
                  <a:schemeClr val="bg1"/>
                </a:solidFill>
              </a:rPr>
              <a:t>Elder Jeffrey R. Holland “Abide in Me,”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2004, 32</a:t>
            </a:r>
          </a:p>
          <a:p>
            <a:pPr marL="342900" indent="-342900">
              <a:buFontTx/>
              <a:buAutoNum type="arabicPeriod"/>
            </a:pPr>
            <a:r>
              <a:rPr lang="en-US" dirty="0">
                <a:solidFill>
                  <a:schemeClr val="bg1"/>
                </a:solidFill>
              </a:rPr>
              <a:t>Bible Dictionary, “Grace”.</a:t>
            </a:r>
          </a:p>
          <a:p>
            <a:pPr marL="342900" indent="-342900">
              <a:buFontTx/>
              <a:buAutoNum type="arabicPeriod"/>
            </a:pPr>
            <a:r>
              <a:rPr lang="en-US" dirty="0">
                <a:solidFill>
                  <a:schemeClr val="bg1"/>
                </a:solidFill>
              </a:rPr>
              <a:t>President Russell M. Nelson “The Mission and Ministry of Jesus Christ,”</a:t>
            </a:r>
            <a:r>
              <a:rPr lang="en-US" i="1" dirty="0">
                <a:solidFill>
                  <a:schemeClr val="bg1"/>
                </a:solidFill>
              </a:rPr>
              <a:t> Ensign,</a:t>
            </a:r>
            <a:r>
              <a:rPr lang="en-US" dirty="0">
                <a:solidFill>
                  <a:schemeClr val="bg1"/>
                </a:solidFill>
              </a:rPr>
              <a:t> Apr. 2013, 38.)</a:t>
            </a:r>
          </a:p>
          <a:p>
            <a:pPr marL="342900" indent="-342900">
              <a:buFontTx/>
              <a:buAutoNum type="arabicPeriod"/>
            </a:pPr>
            <a:r>
              <a:rPr lang="en-US" dirty="0">
                <a:solidFill>
                  <a:schemeClr val="bg1"/>
                </a:solidFill>
              </a:rPr>
              <a:t>Elder Claudio R. M. Costa(“Don’t Leave for Tomorrow What You Can Do Today,”</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2007, 74).</a:t>
            </a:r>
          </a:p>
          <a:p>
            <a:pPr marL="342900" indent="-342900">
              <a:buFontTx/>
              <a:buAutoNum type="arabicPeriod"/>
            </a:pPr>
            <a:r>
              <a:rPr lang="en-US" dirty="0">
                <a:solidFill>
                  <a:schemeClr val="bg1"/>
                </a:solidFill>
              </a:rPr>
              <a:t>Faith Youth Article Magazine </a:t>
            </a:r>
            <a:r>
              <a:rPr lang="en-US" i="1" dirty="0">
                <a:solidFill>
                  <a:schemeClr val="bg1"/>
                </a:solidFill>
              </a:rPr>
              <a:t>The Do’s and Don’ts of Defending Your Faith </a:t>
            </a:r>
            <a:r>
              <a:rPr lang="en-US" dirty="0">
                <a:solidFill>
                  <a:schemeClr val="bg1"/>
                </a:solidFill>
              </a:rPr>
              <a:t>by David A. Edwards</a:t>
            </a:r>
          </a:p>
          <a:p>
            <a:pPr marL="342900" indent="-342900">
              <a:buFontTx/>
              <a:buAutoNum type="arabicPeriod"/>
            </a:pPr>
            <a:r>
              <a:rPr lang="en-US" dirty="0">
                <a:solidFill>
                  <a:schemeClr val="bg1"/>
                </a:solidFill>
                <a:latin typeface="Georgia" panose="02040502050405020303" pitchFamily="18" charset="0"/>
              </a:rPr>
              <a:t>President Thomas S. Monson “Be Strong and of a Good Courage,” </a:t>
            </a:r>
            <a:r>
              <a:rPr lang="en-US" i="1" dirty="0">
                <a:solidFill>
                  <a:schemeClr val="bg1"/>
                </a:solidFill>
                <a:latin typeface="Georgia" panose="02040502050405020303" pitchFamily="18" charset="0"/>
              </a:rPr>
              <a:t>Ensign</a:t>
            </a:r>
            <a:r>
              <a:rPr lang="en-US" dirty="0">
                <a:solidFill>
                  <a:schemeClr val="bg1"/>
                </a:solidFill>
                <a:latin typeface="Georgia" panose="02040502050405020303" pitchFamily="18" charset="0"/>
              </a:rPr>
              <a:t> or </a:t>
            </a:r>
            <a:r>
              <a:rPr lang="en-US" i="1" dirty="0">
                <a:solidFill>
                  <a:schemeClr val="bg1"/>
                </a:solidFill>
                <a:latin typeface="Georgia" panose="02040502050405020303" pitchFamily="18" charset="0"/>
              </a:rPr>
              <a:t>Liahona,</a:t>
            </a:r>
            <a:r>
              <a:rPr lang="en-US" dirty="0">
                <a:solidFill>
                  <a:schemeClr val="bg1"/>
                </a:solidFill>
                <a:latin typeface="Georgia" panose="02040502050405020303" pitchFamily="18" charset="0"/>
              </a:rPr>
              <a:t> May 2014, 69).</a:t>
            </a:r>
          </a:p>
          <a:p>
            <a:pPr marL="342900" indent="-342900">
              <a:buFontTx/>
              <a:buAutoNum type="arabicPeriod"/>
            </a:pPr>
            <a:r>
              <a:rPr lang="en-US" dirty="0">
                <a:solidFill>
                  <a:schemeClr val="bg1"/>
                </a:solidFill>
              </a:rPr>
              <a:t>(Kent P. Jackson, comp. and ed., </a:t>
            </a:r>
            <a:r>
              <a:rPr lang="en-US" i="1" dirty="0">
                <a:solidFill>
                  <a:schemeClr val="bg1"/>
                </a:solidFill>
              </a:rPr>
              <a:t>Joseph Smith's Commentary on the Bible</a:t>
            </a:r>
            <a:r>
              <a:rPr lang="en-US" dirty="0">
                <a:solidFill>
                  <a:schemeClr val="bg1"/>
                </a:solidFill>
              </a:rPr>
              <a:t> [Salt Lake City: Deseret Book Co., 1994], 139.)</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14" name="Footer Placeholder 14">
            <a:extLst>
              <a:ext uri="{FF2B5EF4-FFF2-40B4-BE49-F238E27FC236}">
                <a16:creationId xmlns:a16="http://schemas.microsoft.com/office/drawing/2014/main" id="{2F3A50CA-2126-4950-B430-850E9AD272A8}"/>
              </a:ext>
            </a:extLst>
          </p:cNvPr>
          <p:cNvSpPr>
            <a:spLocks noGrp="1"/>
          </p:cNvSpPr>
          <p:nvPr/>
        </p:nvSpPr>
        <p:spPr>
          <a:xfrm>
            <a:off x="109870" y="648659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31005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Kingdoms of Glory</a:t>
            </a:r>
            <a:endParaRPr lang="en-US" sz="4400" dirty="0">
              <a:solidFill>
                <a:schemeClr val="bg1"/>
              </a:solidFill>
              <a:latin typeface="Georgia" pitchFamily="18" charset="0"/>
            </a:endParaRPr>
          </a:p>
        </p:txBody>
      </p:sp>
      <p:sp>
        <p:nvSpPr>
          <p:cNvPr id="4" name="Rectangle 3"/>
          <p:cNvSpPr/>
          <p:nvPr/>
        </p:nvSpPr>
        <p:spPr>
          <a:xfrm>
            <a:off x="362138" y="1305342"/>
            <a:ext cx="3141553" cy="2554545"/>
          </a:xfrm>
          <a:prstGeom prst="rect">
            <a:avLst/>
          </a:prstGeom>
        </p:spPr>
        <p:txBody>
          <a:bodyPr wrap="square">
            <a:spAutoFit/>
          </a:bodyPr>
          <a:lstStyle/>
          <a:p>
            <a:pPr fontAlgn="base"/>
            <a:r>
              <a:rPr lang="en-US" sz="2000" dirty="0">
                <a:solidFill>
                  <a:schemeClr val="bg1"/>
                </a:solidFill>
              </a:rPr>
              <a:t>The celestial kingdom is the highest of the three kingdoms of glory. </a:t>
            </a:r>
          </a:p>
          <a:p>
            <a:pPr fontAlgn="base"/>
            <a:endParaRPr lang="en-US" sz="2000" dirty="0">
              <a:solidFill>
                <a:schemeClr val="bg1"/>
              </a:solidFill>
            </a:endParaRPr>
          </a:p>
          <a:p>
            <a:pPr fontAlgn="base"/>
            <a:r>
              <a:rPr lang="en-US" sz="2000" dirty="0">
                <a:solidFill>
                  <a:schemeClr val="bg1"/>
                </a:solidFill>
              </a:rPr>
              <a:t>Those in this kingdom will dwell forever in the presence of God the Father and His Son Jesus Christ. </a:t>
            </a:r>
          </a:p>
        </p:txBody>
      </p:sp>
      <p:sp>
        <p:nvSpPr>
          <p:cNvPr id="8" name="Rectangle 7"/>
          <p:cNvSpPr/>
          <p:nvPr/>
        </p:nvSpPr>
        <p:spPr>
          <a:xfrm>
            <a:off x="0" y="6518091"/>
            <a:ext cx="970137" cy="307777"/>
          </a:xfrm>
          <a:prstGeom prst="rect">
            <a:avLst/>
          </a:prstGeom>
        </p:spPr>
        <p:txBody>
          <a:bodyPr wrap="none">
            <a:spAutoFit/>
          </a:bodyPr>
          <a:lstStyle/>
          <a:p>
            <a:r>
              <a:rPr lang="en-US" sz="1400" dirty="0">
                <a:solidFill>
                  <a:schemeClr val="bg1"/>
                </a:solidFill>
                <a:latin typeface="Open Sans"/>
              </a:rPr>
              <a:t>John 14:2</a:t>
            </a:r>
            <a:endParaRPr lang="en-US" sz="1400" dirty="0"/>
          </a:p>
        </p:txBody>
      </p:sp>
      <p:sp>
        <p:nvSpPr>
          <p:cNvPr id="5" name="Rectangle 4"/>
          <p:cNvSpPr/>
          <p:nvPr/>
        </p:nvSpPr>
        <p:spPr>
          <a:xfrm>
            <a:off x="7215611" y="1305342"/>
            <a:ext cx="4300397" cy="1477328"/>
          </a:xfrm>
          <a:prstGeom prst="rect">
            <a:avLst/>
          </a:prstGeom>
        </p:spPr>
        <p:txBody>
          <a:bodyPr wrap="square">
            <a:spAutoFit/>
          </a:bodyPr>
          <a:lstStyle/>
          <a:p>
            <a:pPr fontAlgn="base"/>
            <a:r>
              <a:rPr lang="en-US" dirty="0">
                <a:solidFill>
                  <a:schemeClr val="bg1"/>
                </a:solidFill>
              </a:rPr>
              <a:t>To inherit celestial glory and to help others receive that great blessing as well. Such a goal is not achieved in one attempt; it is the result of a lifetime of righteousness and constancy of purpose.</a:t>
            </a:r>
          </a:p>
        </p:txBody>
      </p:sp>
      <p:pic>
        <p:nvPicPr>
          <p:cNvPr id="2050" name="Picture 2" descr="Image result for 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385" y="1015663"/>
            <a:ext cx="3188486" cy="242457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094092" y="3636234"/>
            <a:ext cx="6727558" cy="1200329"/>
          </a:xfrm>
          <a:prstGeom prst="rect">
            <a:avLst/>
          </a:prstGeom>
        </p:spPr>
        <p:txBody>
          <a:bodyPr wrap="square">
            <a:spAutoFit/>
          </a:bodyPr>
          <a:lstStyle/>
          <a:p>
            <a:pPr fontAlgn="base"/>
            <a:r>
              <a:rPr lang="en-US" dirty="0">
                <a:solidFill>
                  <a:schemeClr val="bg1"/>
                </a:solidFill>
              </a:rPr>
              <a:t>The celestial kingdom is the place prepared for those who have “received the testimony of Jesus” and been “made perfect through Jesus the mediator of the new covenant, who wrought out this perfect atonement through the shedding of his own blood.”</a:t>
            </a:r>
          </a:p>
        </p:txBody>
      </p:sp>
      <p:sp>
        <p:nvSpPr>
          <p:cNvPr id="10" name="Rectangle 9"/>
          <p:cNvSpPr/>
          <p:nvPr/>
        </p:nvSpPr>
        <p:spPr>
          <a:xfrm>
            <a:off x="1932914" y="5256208"/>
            <a:ext cx="8849763" cy="1569660"/>
          </a:xfrm>
          <a:prstGeom prst="rect">
            <a:avLst/>
          </a:prstGeom>
        </p:spPr>
        <p:txBody>
          <a:bodyPr wrap="square">
            <a:spAutoFit/>
          </a:bodyPr>
          <a:lstStyle/>
          <a:p>
            <a:pPr algn="ctr" fontAlgn="base"/>
            <a:r>
              <a:rPr lang="en-US" sz="3200" b="1" dirty="0">
                <a:ln w="6600">
                  <a:solidFill>
                    <a:schemeClr val="accent2"/>
                  </a:solidFill>
                  <a:prstDash val="solid"/>
                </a:ln>
                <a:solidFill>
                  <a:srgbClr val="FFFFFF"/>
                </a:solidFill>
                <a:effectLst>
                  <a:outerShdw dist="38100" dir="2700000" algn="tl" rotWithShape="0">
                    <a:schemeClr val="accent2"/>
                  </a:outerShdw>
                </a:effectLst>
              </a:rPr>
              <a:t>To inherit this gift, we must receive the ordinances of salvation, keep the commandments, and repent of our sins. </a:t>
            </a:r>
          </a:p>
        </p:txBody>
      </p:sp>
      <p:sp>
        <p:nvSpPr>
          <p:cNvPr id="11" name="Rectangle 10"/>
          <p:cNvSpPr/>
          <p:nvPr/>
        </p:nvSpPr>
        <p:spPr>
          <a:xfrm>
            <a:off x="11749250" y="6456536"/>
            <a:ext cx="442750" cy="369332"/>
          </a:xfrm>
          <a:prstGeom prst="rect">
            <a:avLst/>
          </a:prstGeom>
        </p:spPr>
        <p:txBody>
          <a:bodyPr wrap="none">
            <a:spAutoFit/>
          </a:bodyPr>
          <a:lstStyle/>
          <a:p>
            <a:r>
              <a:rPr lang="en-US" dirty="0">
                <a:solidFill>
                  <a:schemeClr val="bg1"/>
                </a:solidFill>
              </a:rPr>
              <a:t>(3)</a:t>
            </a:r>
            <a:endParaRPr lang="en-US" dirty="0"/>
          </a:p>
        </p:txBody>
      </p:sp>
    </p:spTree>
    <p:extLst>
      <p:ext uri="{BB962C8B-B14F-4D97-AF65-F5344CB8AC3E}">
        <p14:creationId xmlns:p14="http://schemas.microsoft.com/office/powerpoint/2010/main" val="39003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137587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is the True Vine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15:1-11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Love One Another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15:12-17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The World Will Hate the Apostle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15:18;</a:t>
                      </a:r>
                      <a:r>
                        <a:rPr lang="en-US" sz="1200" baseline="0" dirty="0"/>
                        <a:t> 16:3</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72427" y="1681976"/>
            <a:ext cx="6934955" cy="1754326"/>
          </a:xfrm>
          <a:prstGeom prst="rect">
            <a:avLst/>
          </a:prstGeom>
          <a:ln>
            <a:solidFill>
              <a:schemeClr val="tx1"/>
            </a:solidFill>
          </a:ln>
        </p:spPr>
        <p:txBody>
          <a:bodyPr wrap="square">
            <a:spAutoFit/>
          </a:bodyPr>
          <a:lstStyle/>
          <a:p>
            <a:pPr fontAlgn="base"/>
            <a:r>
              <a:rPr lang="en-US" sz="1200" b="1" dirty="0"/>
              <a:t>Branches and Vines John 15:2</a:t>
            </a:r>
          </a:p>
          <a:p>
            <a:pPr fontAlgn="base"/>
            <a:r>
              <a:rPr lang="en-US" sz="1200" dirty="0"/>
              <a:t>"How many of us belong to that branch which </a:t>
            </a:r>
            <a:r>
              <a:rPr lang="en-US" sz="1200" dirty="0" err="1"/>
              <a:t>beareth</a:t>
            </a:r>
            <a:r>
              <a:rPr lang="en-US" sz="1200" dirty="0"/>
              <a:t> good fruit? How many of us are in danger of being cut off because of our inactivity, because of our failure to take advantage of every opportunity that comes to us for service in this great work?</a:t>
            </a:r>
          </a:p>
          <a:p>
            <a:pPr fontAlgn="base"/>
            <a:r>
              <a:rPr lang="en-US" sz="1200" dirty="0"/>
              <a:t>"May we be numbered among the branches that bear fruit; may God purge us that we may bring forth more fruit; may we always abide in him and may his words abide in us, that we may eventually be glorified with that glory which he has promised to those who are faithful in all things. May God help us to see the way; may we be guided by his Spirit that we may go forward and accomplish that which is required of us, doing it in faith and humility." Elder David A. Smith (</a:t>
            </a:r>
            <a:r>
              <a:rPr lang="en-US" sz="1200" i="1" dirty="0"/>
              <a:t>Conference Report, April 1926</a:t>
            </a:r>
            <a:r>
              <a:rPr lang="en-US" sz="1200" dirty="0"/>
              <a:t>, Third Day-Morning Session 130.)</a:t>
            </a:r>
          </a:p>
        </p:txBody>
      </p:sp>
      <p:sp>
        <p:nvSpPr>
          <p:cNvPr id="4" name="Rectangle 3"/>
          <p:cNvSpPr/>
          <p:nvPr/>
        </p:nvSpPr>
        <p:spPr>
          <a:xfrm>
            <a:off x="72428" y="3436302"/>
            <a:ext cx="6934954" cy="3231654"/>
          </a:xfrm>
          <a:prstGeom prst="rect">
            <a:avLst/>
          </a:prstGeom>
          <a:ln>
            <a:solidFill>
              <a:schemeClr val="tx1"/>
            </a:solidFill>
          </a:ln>
        </p:spPr>
        <p:txBody>
          <a:bodyPr wrap="square">
            <a:spAutoFit/>
          </a:bodyPr>
          <a:lstStyle/>
          <a:p>
            <a:pPr fontAlgn="base"/>
            <a:r>
              <a:rPr lang="en-US" sz="1200" b="1" dirty="0"/>
              <a:t>Abide in Him John 15:5</a:t>
            </a:r>
          </a:p>
          <a:p>
            <a:pPr fontAlgn="base"/>
            <a:r>
              <a:rPr lang="en-US" sz="1200" dirty="0"/>
              <a:t> To abide in Christ is to trust in him, rely on him, be patient with him and his plan for us, yield ourselves to his mercies, surrender to him, and thereby draw upon his life and his strength.</a:t>
            </a:r>
          </a:p>
          <a:p>
            <a:pPr fontAlgn="base"/>
            <a:r>
              <a:rPr lang="en-US" sz="1200" dirty="0"/>
              <a:t>"Though the vine and the branch are related, they are not the same. The uniting factor is the sap that flows through the branches. That is like the Holy Spirit in our lives: we appropriate Christ's strength through the power of the Holy Ghost. When that Spirit dwells in us, we begin to bear the 'fruit of the Spirit.' Paul contrasts the 'works of the flesh'-such things as adultery, fornication, idolatry, witchcraft, hatred, strife, and so forth, which are behaviors and attitudes characterizing the natural man-with the fruit of the Spirit, the works and dispositions that characterize the man or woman who has been born again. 'But the fruit of the Spirit is love, joy, peace, longsuffering, gentleness, goodness, faith, meekness, temperance. . . . And they that are Christ's have crucified the flesh with the affections and lusts.' Paul then offers this wonderful plea to the household of faith: 'If we live in the Spirit, let us also walk in the Spirit' (Galatians 5:19-25).</a:t>
            </a:r>
          </a:p>
          <a:p>
            <a:pPr fontAlgn="base"/>
            <a:r>
              <a:rPr lang="en-US" sz="1200" dirty="0"/>
              <a:t>"In other words, if we claim membership in the Church of Jesus Christ, let us act like it. If we profess discipleship, people ought to be able to see that discipleship without difficulty. The fruit of the Spirit is the characteristics and attributes that flow from a changed heart-the ways that truly </a:t>
            </a:r>
            <a:r>
              <a:rPr lang="en-US" sz="1200" dirty="0" err="1"/>
              <a:t>Christlike</a:t>
            </a:r>
            <a:r>
              <a:rPr lang="en-US" sz="1200" dirty="0"/>
              <a:t> people feel and act." (Robert L. Millet, </a:t>
            </a:r>
            <a:r>
              <a:rPr lang="en-US" sz="1200" i="1" dirty="0"/>
              <a:t>Alive in Christ: The Miracle of Spiritual Rebirth</a:t>
            </a:r>
            <a:r>
              <a:rPr lang="en-US" sz="1200" dirty="0"/>
              <a:t> [Salt Lake City: Deseret Book Co., 1997], 59)</a:t>
            </a:r>
          </a:p>
        </p:txBody>
      </p:sp>
      <p:sp>
        <p:nvSpPr>
          <p:cNvPr id="5" name="Rectangle 4"/>
          <p:cNvSpPr/>
          <p:nvPr/>
        </p:nvSpPr>
        <p:spPr>
          <a:xfrm>
            <a:off x="7007382" y="1681976"/>
            <a:ext cx="5184618" cy="2677656"/>
          </a:xfrm>
          <a:prstGeom prst="rect">
            <a:avLst/>
          </a:prstGeom>
          <a:ln>
            <a:solidFill>
              <a:schemeClr val="tx1"/>
            </a:solidFill>
          </a:ln>
        </p:spPr>
        <p:txBody>
          <a:bodyPr wrap="square">
            <a:spAutoFit/>
          </a:bodyPr>
          <a:lstStyle/>
          <a:p>
            <a:pPr fontAlgn="base"/>
            <a:r>
              <a:rPr lang="en-US" sz="1200" b="1" dirty="0"/>
              <a:t>Keep Commandments, Abide in His love John 15:10</a:t>
            </a:r>
          </a:p>
          <a:p>
            <a:pPr fontAlgn="base"/>
            <a:r>
              <a:rPr lang="en-US" sz="1200" dirty="0"/>
              <a:t>“God’s love is so perfect that He lovingly requires us to obey His commandments because He knows that only through obedience to His laws can we become perfect, as He is. …</a:t>
            </a:r>
          </a:p>
          <a:p>
            <a:pPr fontAlgn="base"/>
            <a:r>
              <a:rPr lang="en-US" sz="1200" dirty="0"/>
              <a:t>“God’s choicest blessings are clearly contingent upon obedience to God’s laws and commandments. The key teaching is from modern revelation:</a:t>
            </a:r>
          </a:p>
          <a:p>
            <a:pPr fontAlgn="base"/>
            <a:r>
              <a:rPr lang="en-US" sz="1200" dirty="0"/>
              <a:t>“‘There is a law, irrevocably decreed in heaven before the foundations of this world, upon which all blessings are predicated—</a:t>
            </a:r>
          </a:p>
          <a:p>
            <a:pPr fontAlgn="base"/>
            <a:r>
              <a:rPr lang="en-US" sz="1200" dirty="0"/>
              <a:t>“‘And when we obtain any blessing from God, it is by obedience to that law upon which it is predicated’ (D&amp;C 130:20–21). …</a:t>
            </a:r>
          </a:p>
          <a:p>
            <a:pPr fontAlgn="base"/>
            <a:r>
              <a:rPr lang="en-US" sz="1200" dirty="0"/>
              <a:t>“If a person understands the teachings of Jesus, he or she cannot reasonably conclude that our loving Heavenly Father or His divine Son believes that Their love supersedes Their commandments” Elder Dallin H. Oaks (“Love and Law,”</a:t>
            </a:r>
            <a:r>
              <a:rPr lang="en-US" sz="1200" i="1" dirty="0"/>
              <a:t> Ensign</a:t>
            </a:r>
            <a:r>
              <a:rPr lang="en-US" sz="1200" dirty="0"/>
              <a:t> or </a:t>
            </a:r>
            <a:r>
              <a:rPr lang="en-US" sz="1200" i="1" dirty="0"/>
              <a:t>Liahona,</a:t>
            </a:r>
            <a:r>
              <a:rPr lang="en-US" sz="1200" dirty="0"/>
              <a:t> Nov. 2009, 27–28).</a:t>
            </a:r>
          </a:p>
        </p:txBody>
      </p:sp>
      <p:sp>
        <p:nvSpPr>
          <p:cNvPr id="6" name="Rectangle 5"/>
          <p:cNvSpPr/>
          <p:nvPr/>
        </p:nvSpPr>
        <p:spPr>
          <a:xfrm>
            <a:off x="7007382" y="4359632"/>
            <a:ext cx="5184618" cy="2123658"/>
          </a:xfrm>
          <a:prstGeom prst="rect">
            <a:avLst/>
          </a:prstGeom>
          <a:ln>
            <a:solidFill>
              <a:schemeClr val="tx1"/>
            </a:solidFill>
          </a:ln>
        </p:spPr>
        <p:txBody>
          <a:bodyPr wrap="square">
            <a:spAutoFit/>
          </a:bodyPr>
          <a:lstStyle/>
          <a:p>
            <a:pPr fontAlgn="base"/>
            <a:r>
              <a:rPr lang="en-US" sz="1200" b="1" dirty="0"/>
              <a:t>Love One Another John 15:12</a:t>
            </a:r>
          </a:p>
          <a:p>
            <a:pPr fontAlgn="base"/>
            <a:r>
              <a:rPr lang="en-US" sz="1200" dirty="0"/>
              <a:t>"How critical it is that all who serve together in God's kingdom do so from a foundation of love: love for the Lord, love for the work, and love for each other. No matter how intense our effort or how carefully we follow the handbooks and guidelines, if we don't truly love each other we can't possibly hope to convey the full power of the gospel of love. And I can't help but believe that members are more likely to seek counsel from leaders from whom they feel sincere love emanating. Miracles seem to follow after Church leaders who are motivated by a keen feeling of loving devotion to those over whom they preside." M. Russell Ballard (</a:t>
            </a:r>
            <a:r>
              <a:rPr lang="en-US" sz="1200" i="1" dirty="0"/>
              <a:t>Counseling with Our Councils: Learning to Minister Together in the Church and in the Family</a:t>
            </a:r>
            <a:r>
              <a:rPr lang="en-US" sz="1200" dirty="0"/>
              <a:t> [Salt Lake City: Deseret Book Co., 1997], 35.)</a:t>
            </a:r>
          </a:p>
        </p:txBody>
      </p:sp>
    </p:spTree>
    <p:extLst>
      <p:ext uri="{BB962C8B-B14F-4D97-AF65-F5344CB8AC3E}">
        <p14:creationId xmlns:p14="http://schemas.microsoft.com/office/powerpoint/2010/main" val="4280815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11"/>
            <a:ext cx="6096000" cy="1569660"/>
          </a:xfrm>
          <a:prstGeom prst="rect">
            <a:avLst/>
          </a:prstGeom>
          <a:ln>
            <a:solidFill>
              <a:schemeClr val="tx1"/>
            </a:solidFill>
          </a:ln>
        </p:spPr>
        <p:txBody>
          <a:bodyPr>
            <a:spAutoFit/>
          </a:bodyPr>
          <a:lstStyle/>
          <a:p>
            <a:pPr fontAlgn="base"/>
            <a:r>
              <a:rPr lang="en-US" sz="1200" b="1" dirty="0"/>
              <a:t>Die for your faith John 15:13:</a:t>
            </a:r>
          </a:p>
          <a:p>
            <a:pPr fontAlgn="base"/>
            <a:r>
              <a:rPr lang="en-US" sz="1200" dirty="0"/>
              <a:t>"Some men are willing to die for their faith but will not fully live for it. Christ both lived and died for us. . . .</a:t>
            </a:r>
          </a:p>
          <a:p>
            <a:pPr fontAlgn="base"/>
            <a:r>
              <a:rPr lang="en-US" sz="1200" dirty="0"/>
              <a:t>"That man is greatest and most blessed and joyful whose life most closely fits the pattern of the Christ. This has nothing to do with earthly wealth, power, or prestige. The only true test of greatness, blessedness, joyfulness is how close a life can come to being like the Master, Jesus Christ." Ezra Taft Benson (</a:t>
            </a:r>
            <a:r>
              <a:rPr lang="en-US" sz="1200" i="1" dirty="0"/>
              <a:t>I Know That My Redeemer Lives: Latter-day Prophets Testify of the Savior</a:t>
            </a:r>
            <a:r>
              <a:rPr lang="en-US" sz="1200" dirty="0"/>
              <a:t> [Salt Lake City: Deseret Book Co., 1990], 216.)</a:t>
            </a:r>
          </a:p>
        </p:txBody>
      </p:sp>
      <p:sp>
        <p:nvSpPr>
          <p:cNvPr id="4" name="Rectangle 3"/>
          <p:cNvSpPr/>
          <p:nvPr/>
        </p:nvSpPr>
        <p:spPr>
          <a:xfrm>
            <a:off x="0" y="1575371"/>
            <a:ext cx="6096000" cy="4154984"/>
          </a:xfrm>
          <a:prstGeom prst="rect">
            <a:avLst/>
          </a:prstGeom>
          <a:ln>
            <a:solidFill>
              <a:schemeClr val="tx1"/>
            </a:solidFill>
          </a:ln>
        </p:spPr>
        <p:txBody>
          <a:bodyPr>
            <a:spAutoFit/>
          </a:bodyPr>
          <a:lstStyle/>
          <a:p>
            <a:pPr fontAlgn="base"/>
            <a:r>
              <a:rPr lang="en-US" sz="1200" b="1" dirty="0"/>
              <a:t>The Price of Discipleship John 15:18-21:</a:t>
            </a:r>
          </a:p>
          <a:p>
            <a:pPr fontAlgn="base"/>
            <a:r>
              <a:rPr lang="en-US" sz="1200" dirty="0"/>
              <a:t>“One of mortality’s great tests comes when our beliefs are questioned or criticized. In such moments, we may want to respond aggressively—to ‘put up our dukes.’ But these are important opportunities to step back, pray, and follow the Savior’s example. Remember that Jesus Himself was despised and rejected by the world. … When we respond to our accusers as the Savior did, we not only become more </a:t>
            </a:r>
            <a:r>
              <a:rPr lang="en-US" sz="1200" dirty="0" err="1"/>
              <a:t>Christlike</a:t>
            </a:r>
            <a:r>
              <a:rPr lang="en-US" sz="1200" dirty="0"/>
              <a:t>, we invite others to feel His love and follow Him as well.</a:t>
            </a:r>
          </a:p>
          <a:p>
            <a:pPr fontAlgn="base"/>
            <a:r>
              <a:rPr lang="en-US" sz="1200" dirty="0"/>
              <a:t>“To respond in a </a:t>
            </a:r>
            <a:r>
              <a:rPr lang="en-US" sz="1200" dirty="0" err="1"/>
              <a:t>Christlike</a:t>
            </a:r>
            <a:r>
              <a:rPr lang="en-US" sz="1200" dirty="0"/>
              <a:t> way cannot be scripted or based on a formula. The Savior responded differently in every situation. When He was confronted by wicked King Herod, He remained silent. When He stood before Pilate, He bore a simple and powerful testimony of His divinity and purpose. Facing the moneychangers who were defiling the temple, He exercised His divine responsibility to preserve and protect that which was sacred. Lifted up upon a cross, He uttered the incomparable Christian response: ‘Father, forgive them; for they know not what they do’ (Luke 23:34). …</a:t>
            </a:r>
          </a:p>
          <a:p>
            <a:pPr fontAlgn="base"/>
            <a:r>
              <a:rPr lang="en-US" sz="1200" dirty="0"/>
              <a:t>“The Prophet Joseph Smith demonstrated [Christian] courage throughout his life. … He did not retaliate or give in to hatred. Like all true disciples of Christ, he stood with the Savior by loving others in a tolerant and compassionate way. </a:t>
            </a:r>
            <a:r>
              <a:rPr lang="en-US" sz="1200" i="1" dirty="0"/>
              <a:t>That</a:t>
            </a:r>
            <a:r>
              <a:rPr lang="en-US" sz="1200" dirty="0"/>
              <a:t> is Christian courage.</a:t>
            </a:r>
          </a:p>
          <a:p>
            <a:pPr fontAlgn="base"/>
            <a:r>
              <a:rPr lang="en-US" sz="1200" dirty="0"/>
              <a:t>“When we do not retaliate—when we turn the other cheek and resist feelings of anger—we too stand with the Savior. We show forth His love, which is the only power that can subdue the adversary and answer our accusers without accusing them in return. That is not weakness. </a:t>
            </a:r>
            <a:r>
              <a:rPr lang="en-US" sz="1200" i="1" dirty="0"/>
              <a:t>That</a:t>
            </a:r>
            <a:r>
              <a:rPr lang="en-US" sz="1200" dirty="0"/>
              <a:t> is Christian courage” Elder Robert D. Hales (“Christian Courage: The Price of Discipleship,”</a:t>
            </a:r>
            <a:r>
              <a:rPr lang="en-US" sz="1200" i="1" dirty="0"/>
              <a:t> Ensign</a:t>
            </a:r>
            <a:r>
              <a:rPr lang="en-US" sz="1200" dirty="0"/>
              <a:t> or </a:t>
            </a:r>
            <a:r>
              <a:rPr lang="en-US" sz="1200" i="1" dirty="0"/>
              <a:t>Liahona, </a:t>
            </a:r>
            <a:r>
              <a:rPr lang="en-US" sz="1200" dirty="0"/>
              <a:t>Nov. 2008, 72).</a:t>
            </a:r>
          </a:p>
        </p:txBody>
      </p:sp>
    </p:spTree>
    <p:extLst>
      <p:ext uri="{BB962C8B-B14F-4D97-AF65-F5344CB8AC3E}">
        <p14:creationId xmlns:p14="http://schemas.microsoft.com/office/powerpoint/2010/main" val="2526040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ED042-0CAC-4BE7-AAB1-A0166B255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21318" y="2163137"/>
            <a:ext cx="12192000" cy="1446550"/>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Joy VS Sorrow</a:t>
            </a:r>
          </a:p>
          <a:p>
            <a:pPr algn="ctr"/>
            <a:r>
              <a:rPr lang="en-US" sz="4400">
                <a:solidFill>
                  <a:schemeClr val="bg1"/>
                </a:solidFill>
                <a:latin typeface="Lucida Handwriting" panose="03010101010101010101" pitchFamily="66" charset="0"/>
              </a:rPr>
              <a:t>John 16</a:t>
            </a:r>
            <a:endParaRPr lang="en-US" sz="4400" dirty="0">
              <a:solidFill>
                <a:schemeClr val="bg1"/>
              </a:solidFill>
              <a:latin typeface="Lucida Handwriting" panose="03010101010101010101" pitchFamily="66" charset="0"/>
            </a:endParaRPr>
          </a:p>
        </p:txBody>
      </p:sp>
      <p:sp>
        <p:nvSpPr>
          <p:cNvPr id="3" name="Rectangle 2"/>
          <p:cNvSpPr/>
          <p:nvPr/>
        </p:nvSpPr>
        <p:spPr>
          <a:xfrm>
            <a:off x="307975" y="4480162"/>
            <a:ext cx="4517275" cy="1846659"/>
          </a:xfrm>
          <a:prstGeom prst="rect">
            <a:avLst/>
          </a:prstGeom>
        </p:spPr>
        <p:txBody>
          <a:bodyPr wrap="square">
            <a:spAutoFit/>
          </a:bodyPr>
          <a:lstStyle/>
          <a:p>
            <a:r>
              <a:rPr lang="en-US" sz="3200" i="1" dirty="0">
                <a:solidFill>
                  <a:srgbClr val="333333"/>
                </a:solidFill>
                <a:latin typeface="Abadi" panose="020B0604020104020204" pitchFamily="34" charset="0"/>
              </a:rPr>
              <a:t>"For the faithful, there is short-term tribulation but long-term joy." </a:t>
            </a:r>
          </a:p>
          <a:p>
            <a:r>
              <a:rPr lang="en-US" i="1" dirty="0">
                <a:solidFill>
                  <a:srgbClr val="333333"/>
                </a:solidFill>
                <a:latin typeface="Abadi" panose="020B0604020104020204" pitchFamily="34" charset="0"/>
              </a:rPr>
              <a:t>–Neal A. Maxwell</a:t>
            </a:r>
            <a:endParaRPr lang="en-US" i="1" dirty="0"/>
          </a:p>
        </p:txBody>
      </p:sp>
    </p:spTree>
    <p:extLst>
      <p:ext uri="{BB962C8B-B14F-4D97-AF65-F5344CB8AC3E}">
        <p14:creationId xmlns:p14="http://schemas.microsoft.com/office/powerpoint/2010/main" val="1074339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One By One</a:t>
            </a:r>
          </a:p>
        </p:txBody>
      </p:sp>
      <p:sp>
        <p:nvSpPr>
          <p:cNvPr id="3" name="Rectangle 2"/>
          <p:cNvSpPr/>
          <p:nvPr/>
        </p:nvSpPr>
        <p:spPr>
          <a:xfrm>
            <a:off x="555172" y="1044085"/>
            <a:ext cx="6096000" cy="5355312"/>
          </a:xfrm>
          <a:prstGeom prst="rect">
            <a:avLst/>
          </a:prstGeom>
        </p:spPr>
        <p:txBody>
          <a:bodyPr>
            <a:spAutoFit/>
          </a:bodyPr>
          <a:lstStyle/>
          <a:p>
            <a:r>
              <a:rPr lang="en-US" dirty="0">
                <a:solidFill>
                  <a:schemeClr val="bg1"/>
                </a:solidFill>
                <a:latin typeface="Abadi" panose="020B0604020104020204" pitchFamily="34" charset="0"/>
              </a:rPr>
              <a:t>"One by one the Apostles chosen by Christ were killed, as he had predicted.</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James, the brother of John, was the first member of the Quorum of the Twelve that we know of to be executed, sometime around A.D. 44.</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Others followed. James the Just, the brother of the Lord, may have been martyred in A.D. 62.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And then during the </a:t>
            </a:r>
            <a:r>
              <a:rPr lang="en-US" dirty="0" err="1">
                <a:solidFill>
                  <a:schemeClr val="bg1"/>
                </a:solidFill>
                <a:latin typeface="Abadi" panose="020B0604020104020204" pitchFamily="34" charset="0"/>
              </a:rPr>
              <a:t>Neronian</a:t>
            </a:r>
            <a:r>
              <a:rPr lang="en-US" dirty="0">
                <a:solidFill>
                  <a:schemeClr val="bg1"/>
                </a:solidFill>
                <a:latin typeface="Abadi" panose="020B0604020104020204" pitchFamily="34" charset="0"/>
              </a:rPr>
              <a:t> persecutions of Christianity in Rome (A.D. 64-67), 'the Church suffered the greatest loss it had yet sustained in the death of the apostles Peter and Paul.'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Thus, as scholars point out, no tradition about the early Church is more firmly held than that 'all the Apostles except John were martyrs.' The Apostolic Age came to an end, and the keys of the kingdom were gone."</a:t>
            </a:r>
            <a:endParaRPr lang="en-US" dirty="0">
              <a:solidFill>
                <a:schemeClr val="bg1"/>
              </a:solidFill>
            </a:endParaRPr>
          </a:p>
        </p:txBody>
      </p:sp>
      <p:sp>
        <p:nvSpPr>
          <p:cNvPr id="4" name="TextBox 3"/>
          <p:cNvSpPr txBox="1"/>
          <p:nvPr/>
        </p:nvSpPr>
        <p:spPr>
          <a:xfrm>
            <a:off x="90482" y="6460385"/>
            <a:ext cx="3044603" cy="307777"/>
          </a:xfrm>
          <a:prstGeom prst="rect">
            <a:avLst/>
          </a:prstGeom>
          <a:noFill/>
        </p:spPr>
        <p:txBody>
          <a:bodyPr wrap="square" rtlCol="0">
            <a:spAutoFit/>
          </a:bodyPr>
          <a:lstStyle/>
          <a:p>
            <a:r>
              <a:rPr lang="en-US" sz="1400" dirty="0">
                <a:solidFill>
                  <a:schemeClr val="bg1"/>
                </a:solidFill>
              </a:rPr>
              <a:t>John 16:1-4: Acts 12:1-2</a:t>
            </a:r>
          </a:p>
        </p:txBody>
      </p:sp>
      <p:pic>
        <p:nvPicPr>
          <p:cNvPr id="4098" name="Picture 2" descr="Image result for andrew C. Skin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85703"/>
            <a:ext cx="668673" cy="936142"/>
          </a:xfrm>
          <a:prstGeom prst="rect">
            <a:avLst/>
          </a:prstGeom>
          <a:noFill/>
          <a:extLst>
            <a:ext uri="{909E8E84-426E-40DD-AFC4-6F175D3DCCD1}">
              <a14:hiddenFill xmlns:a14="http://schemas.microsoft.com/office/drawing/2010/main">
                <a:solidFill>
                  <a:srgbClr val="FFFFFF"/>
                </a:solidFill>
              </a14:hiddenFill>
            </a:ext>
          </a:extLst>
        </p:spPr>
      </p:pic>
      <p:sp>
        <p:nvSpPr>
          <p:cNvPr id="296" name="TextBox 295"/>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(2)</a:t>
            </a:r>
          </a:p>
        </p:txBody>
      </p:sp>
      <p:grpSp>
        <p:nvGrpSpPr>
          <p:cNvPr id="5" name="Group 4">
            <a:extLst>
              <a:ext uri="{FF2B5EF4-FFF2-40B4-BE49-F238E27FC236}">
                <a16:creationId xmlns:a16="http://schemas.microsoft.com/office/drawing/2014/main" id="{C7AA650F-4E5E-1731-9E3A-559616477640}"/>
              </a:ext>
            </a:extLst>
          </p:cNvPr>
          <p:cNvGrpSpPr/>
          <p:nvPr/>
        </p:nvGrpSpPr>
        <p:grpSpPr>
          <a:xfrm>
            <a:off x="6553832" y="2425163"/>
            <a:ext cx="1291450" cy="1419484"/>
            <a:chOff x="3137261" y="322935"/>
            <a:chExt cx="1143000" cy="1295400"/>
          </a:xfrm>
        </p:grpSpPr>
        <p:grpSp>
          <p:nvGrpSpPr>
            <p:cNvPr id="6" name="Group 5">
              <a:extLst>
                <a:ext uri="{FF2B5EF4-FFF2-40B4-BE49-F238E27FC236}">
                  <a16:creationId xmlns:a16="http://schemas.microsoft.com/office/drawing/2014/main" id="{83186123-F2E9-421A-B78D-70BB2BB8D7A8}"/>
                </a:ext>
              </a:extLst>
            </p:cNvPr>
            <p:cNvGrpSpPr/>
            <p:nvPr/>
          </p:nvGrpSpPr>
          <p:grpSpPr>
            <a:xfrm>
              <a:off x="3137261" y="322935"/>
              <a:ext cx="1143000" cy="1295400"/>
              <a:chOff x="3221141" y="4049352"/>
              <a:chExt cx="1143000" cy="1295400"/>
            </a:xfrm>
          </p:grpSpPr>
          <p:sp>
            <p:nvSpPr>
              <p:cNvPr id="2062" name="Rectangle 2061">
                <a:extLst>
                  <a:ext uri="{FF2B5EF4-FFF2-40B4-BE49-F238E27FC236}">
                    <a16:creationId xmlns:a16="http://schemas.microsoft.com/office/drawing/2014/main" id="{D4456D39-3AFD-CCFD-E192-FC2369FF899A}"/>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ame 2062">
                <a:extLst>
                  <a:ext uri="{FF2B5EF4-FFF2-40B4-BE49-F238E27FC236}">
                    <a16:creationId xmlns:a16="http://schemas.microsoft.com/office/drawing/2014/main" id="{0F6AC83C-CF4F-83D4-199F-CA3EA57B4B49}"/>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7">
              <a:extLst>
                <a:ext uri="{FF2B5EF4-FFF2-40B4-BE49-F238E27FC236}">
                  <a16:creationId xmlns:a16="http://schemas.microsoft.com/office/drawing/2014/main" id="{8EAEEDF0-2ED5-3FDD-DEC7-E01DD7DA8094}"/>
                </a:ext>
              </a:extLst>
            </p:cNvPr>
            <p:cNvGrpSpPr/>
            <p:nvPr/>
          </p:nvGrpSpPr>
          <p:grpSpPr>
            <a:xfrm>
              <a:off x="3306313" y="479667"/>
              <a:ext cx="788236" cy="1083256"/>
              <a:chOff x="3276600" y="457200"/>
              <a:chExt cx="1002102" cy="1377168"/>
            </a:xfrm>
          </p:grpSpPr>
          <p:grpSp>
            <p:nvGrpSpPr>
              <p:cNvPr id="2048" name="Group 120">
                <a:extLst>
                  <a:ext uri="{FF2B5EF4-FFF2-40B4-BE49-F238E27FC236}">
                    <a16:creationId xmlns:a16="http://schemas.microsoft.com/office/drawing/2014/main" id="{05001A2C-2525-E91E-F221-BE008B4C3470}"/>
                  </a:ext>
                </a:extLst>
              </p:cNvPr>
              <p:cNvGrpSpPr/>
              <p:nvPr/>
            </p:nvGrpSpPr>
            <p:grpSpPr>
              <a:xfrm>
                <a:off x="3276600" y="457200"/>
                <a:ext cx="1002102" cy="1377168"/>
                <a:chOff x="3962400" y="685800"/>
                <a:chExt cx="2394857" cy="2793128"/>
              </a:xfrm>
            </p:grpSpPr>
            <p:sp>
              <p:nvSpPr>
                <p:cNvPr id="2051" name="Round Diagonal Corner Rectangle 331">
                  <a:extLst>
                    <a:ext uri="{FF2B5EF4-FFF2-40B4-BE49-F238E27FC236}">
                      <a16:creationId xmlns:a16="http://schemas.microsoft.com/office/drawing/2014/main" id="{C54A1E33-E809-A2DE-2DF7-60CD7A907155}"/>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Round Diagonal Corner Rectangle 332">
                  <a:extLst>
                    <a:ext uri="{FF2B5EF4-FFF2-40B4-BE49-F238E27FC236}">
                      <a16:creationId xmlns:a16="http://schemas.microsoft.com/office/drawing/2014/main" id="{7F211D55-7A5D-8B68-0B7C-60DF662D6A15}"/>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Oval 2052">
                  <a:extLst>
                    <a:ext uri="{FF2B5EF4-FFF2-40B4-BE49-F238E27FC236}">
                      <a16:creationId xmlns:a16="http://schemas.microsoft.com/office/drawing/2014/main" id="{CF787077-1246-726D-A4DD-F1A82E373C89}"/>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4" name="Group 49">
                  <a:extLst>
                    <a:ext uri="{FF2B5EF4-FFF2-40B4-BE49-F238E27FC236}">
                      <a16:creationId xmlns:a16="http://schemas.microsoft.com/office/drawing/2014/main" id="{FB60AF26-DCD8-4900-FA4B-8745A3996024}"/>
                    </a:ext>
                  </a:extLst>
                </p:cNvPr>
                <p:cNvGrpSpPr/>
                <p:nvPr/>
              </p:nvGrpSpPr>
              <p:grpSpPr>
                <a:xfrm>
                  <a:off x="4543774" y="2593107"/>
                  <a:ext cx="1357466" cy="885821"/>
                  <a:chOff x="5006649" y="2133600"/>
                  <a:chExt cx="1726268" cy="1383531"/>
                </a:xfrm>
              </p:grpSpPr>
              <p:sp>
                <p:nvSpPr>
                  <p:cNvPr id="2060" name="Trapezoid 2059">
                    <a:extLst>
                      <a:ext uri="{FF2B5EF4-FFF2-40B4-BE49-F238E27FC236}">
                        <a16:creationId xmlns:a16="http://schemas.microsoft.com/office/drawing/2014/main" id="{EC597841-8AB3-3A81-0A32-462A8100ECD1}"/>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Isosceles Triangle 2060">
                    <a:extLst>
                      <a:ext uri="{FF2B5EF4-FFF2-40B4-BE49-F238E27FC236}">
                        <a16:creationId xmlns:a16="http://schemas.microsoft.com/office/drawing/2014/main" id="{4DACFD55-684B-A08A-63B8-90D3A813AB49}"/>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5" name="Round Diagonal Corner Rectangle 335">
                  <a:extLst>
                    <a:ext uri="{FF2B5EF4-FFF2-40B4-BE49-F238E27FC236}">
                      <a16:creationId xmlns:a16="http://schemas.microsoft.com/office/drawing/2014/main" id="{617BC9AE-D8A4-59C7-47E2-DB4335313AAF}"/>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ound Diagonal Corner Rectangle 336">
                  <a:extLst>
                    <a:ext uri="{FF2B5EF4-FFF2-40B4-BE49-F238E27FC236}">
                      <a16:creationId xmlns:a16="http://schemas.microsoft.com/office/drawing/2014/main" id="{15B16948-949D-1EFC-019D-8C1601F25391}"/>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ound Diagonal Corner Rectangle 337">
                  <a:extLst>
                    <a:ext uri="{FF2B5EF4-FFF2-40B4-BE49-F238E27FC236}">
                      <a16:creationId xmlns:a16="http://schemas.microsoft.com/office/drawing/2014/main" id="{E07A1D1E-6C7C-58F4-CB77-5CB8ED490BD5}"/>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Oval 2057">
                  <a:extLst>
                    <a:ext uri="{FF2B5EF4-FFF2-40B4-BE49-F238E27FC236}">
                      <a16:creationId xmlns:a16="http://schemas.microsoft.com/office/drawing/2014/main" id="{9AE17906-8A69-7603-4134-FB1216402A92}"/>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D955C8E-A251-5183-38CA-3B3D87D306A0}"/>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9" name="Oval 2048">
                <a:extLst>
                  <a:ext uri="{FF2B5EF4-FFF2-40B4-BE49-F238E27FC236}">
                    <a16:creationId xmlns:a16="http://schemas.microsoft.com/office/drawing/2014/main" id="{31470256-86A9-691D-2763-C207B5D43F1E}"/>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64" name="Group 2063">
            <a:extLst>
              <a:ext uri="{FF2B5EF4-FFF2-40B4-BE49-F238E27FC236}">
                <a16:creationId xmlns:a16="http://schemas.microsoft.com/office/drawing/2014/main" id="{3DE4E65C-2F04-6E73-0A6F-2B129C7A2E00}"/>
              </a:ext>
            </a:extLst>
          </p:cNvPr>
          <p:cNvGrpSpPr/>
          <p:nvPr/>
        </p:nvGrpSpPr>
        <p:grpSpPr>
          <a:xfrm>
            <a:off x="9370114" y="3592199"/>
            <a:ext cx="1316344" cy="1491857"/>
            <a:chOff x="1788165" y="2001354"/>
            <a:chExt cx="1143000" cy="1295400"/>
          </a:xfrm>
        </p:grpSpPr>
        <p:grpSp>
          <p:nvGrpSpPr>
            <p:cNvPr id="2065" name="Group 2064">
              <a:extLst>
                <a:ext uri="{FF2B5EF4-FFF2-40B4-BE49-F238E27FC236}">
                  <a16:creationId xmlns:a16="http://schemas.microsoft.com/office/drawing/2014/main" id="{6BC68AE4-A3CE-FEDC-D6C6-25F527A91E01}"/>
                </a:ext>
              </a:extLst>
            </p:cNvPr>
            <p:cNvGrpSpPr/>
            <p:nvPr/>
          </p:nvGrpSpPr>
          <p:grpSpPr>
            <a:xfrm>
              <a:off x="1788165" y="2001354"/>
              <a:ext cx="1143000" cy="1295400"/>
              <a:chOff x="3221141" y="4049352"/>
              <a:chExt cx="1143000" cy="1295400"/>
            </a:xfrm>
          </p:grpSpPr>
          <p:sp>
            <p:nvSpPr>
              <p:cNvPr id="2079" name="Rectangle 2078">
                <a:extLst>
                  <a:ext uri="{FF2B5EF4-FFF2-40B4-BE49-F238E27FC236}">
                    <a16:creationId xmlns:a16="http://schemas.microsoft.com/office/drawing/2014/main" id="{C97864DE-46E7-9FD9-4938-17847F29BD5E}"/>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ame 274">
                <a:extLst>
                  <a:ext uri="{FF2B5EF4-FFF2-40B4-BE49-F238E27FC236}">
                    <a16:creationId xmlns:a16="http://schemas.microsoft.com/office/drawing/2014/main" id="{4002259B-4F11-F645-5D72-A6DF1ED71FE1}"/>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66" name="Group 2065">
              <a:extLst>
                <a:ext uri="{FF2B5EF4-FFF2-40B4-BE49-F238E27FC236}">
                  <a16:creationId xmlns:a16="http://schemas.microsoft.com/office/drawing/2014/main" id="{DA09E72F-C860-6713-F979-B6C4E131CFDE}"/>
                </a:ext>
              </a:extLst>
            </p:cNvPr>
            <p:cNvGrpSpPr/>
            <p:nvPr/>
          </p:nvGrpSpPr>
          <p:grpSpPr>
            <a:xfrm>
              <a:off x="1921905" y="2056028"/>
              <a:ext cx="907774" cy="1171109"/>
              <a:chOff x="2738853" y="3429000"/>
              <a:chExt cx="1198065" cy="1545610"/>
            </a:xfrm>
          </p:grpSpPr>
          <p:sp>
            <p:nvSpPr>
              <p:cNvPr id="2067" name="Trapezoid 2066">
                <a:extLst>
                  <a:ext uri="{FF2B5EF4-FFF2-40B4-BE49-F238E27FC236}">
                    <a16:creationId xmlns:a16="http://schemas.microsoft.com/office/drawing/2014/main" id="{B246E466-909A-683C-B4E0-29C0DF1C77F6}"/>
                  </a:ext>
                </a:extLst>
              </p:cNvPr>
              <p:cNvSpPr/>
              <p:nvPr/>
            </p:nvSpPr>
            <p:spPr>
              <a:xfrm>
                <a:off x="2963497" y="4366158"/>
                <a:ext cx="710085" cy="608452"/>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Isosceles Triangle 2067">
                <a:extLst>
                  <a:ext uri="{FF2B5EF4-FFF2-40B4-BE49-F238E27FC236}">
                    <a16:creationId xmlns:a16="http://schemas.microsoft.com/office/drawing/2014/main" id="{F73182A1-5A3E-4E83-82E1-B8E2931E1EF5}"/>
                  </a:ext>
                </a:extLst>
              </p:cNvPr>
              <p:cNvSpPr/>
              <p:nvPr/>
            </p:nvSpPr>
            <p:spPr>
              <a:xfrm rot="10800000">
                <a:off x="3139871" y="4509996"/>
                <a:ext cx="315128" cy="416321"/>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Oval 2068">
                <a:extLst>
                  <a:ext uri="{FF2B5EF4-FFF2-40B4-BE49-F238E27FC236}">
                    <a16:creationId xmlns:a16="http://schemas.microsoft.com/office/drawing/2014/main" id="{BBCE6549-624A-FE03-6517-4890FCB92B1B}"/>
                  </a:ext>
                </a:extLst>
              </p:cNvPr>
              <p:cNvSpPr/>
              <p:nvPr/>
            </p:nvSpPr>
            <p:spPr>
              <a:xfrm>
                <a:off x="2939362" y="3510791"/>
                <a:ext cx="764888" cy="1068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3AAF7272-0F3A-1D72-6A77-F7ECD6CAF541}"/>
                  </a:ext>
                </a:extLst>
              </p:cNvPr>
              <p:cNvSpPr/>
              <p:nvPr/>
            </p:nvSpPr>
            <p:spPr>
              <a:xfrm>
                <a:off x="2939362" y="3885677"/>
                <a:ext cx="802035" cy="13873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1" name="Group 42">
                <a:extLst>
                  <a:ext uri="{FF2B5EF4-FFF2-40B4-BE49-F238E27FC236}">
                    <a16:creationId xmlns:a16="http://schemas.microsoft.com/office/drawing/2014/main" id="{5058B502-C927-263F-B42D-75B21CCD49CC}"/>
                  </a:ext>
                </a:extLst>
              </p:cNvPr>
              <p:cNvGrpSpPr/>
              <p:nvPr/>
            </p:nvGrpSpPr>
            <p:grpSpPr>
              <a:xfrm>
                <a:off x="2738853" y="3429000"/>
                <a:ext cx="1198065" cy="688945"/>
                <a:chOff x="5207746" y="501424"/>
                <a:chExt cx="1365913" cy="756791"/>
              </a:xfrm>
            </p:grpSpPr>
            <p:sp>
              <p:nvSpPr>
                <p:cNvPr id="2072" name="Moon 2071">
                  <a:extLst>
                    <a:ext uri="{FF2B5EF4-FFF2-40B4-BE49-F238E27FC236}">
                      <a16:creationId xmlns:a16="http://schemas.microsoft.com/office/drawing/2014/main" id="{66C3A994-70A3-04F6-17ED-F2FF0167F20C}"/>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Moon 2072">
                  <a:extLst>
                    <a:ext uri="{FF2B5EF4-FFF2-40B4-BE49-F238E27FC236}">
                      <a16:creationId xmlns:a16="http://schemas.microsoft.com/office/drawing/2014/main" id="{273BA9E8-82A9-C4AD-BD4D-8161D134D630}"/>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Moon 2073">
                  <a:extLst>
                    <a:ext uri="{FF2B5EF4-FFF2-40B4-BE49-F238E27FC236}">
                      <a16:creationId xmlns:a16="http://schemas.microsoft.com/office/drawing/2014/main" id="{54F1FA9E-F72C-4DCD-E944-CF0FB3401121}"/>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5" name="Moon 2074">
                  <a:extLst>
                    <a:ext uri="{FF2B5EF4-FFF2-40B4-BE49-F238E27FC236}">
                      <a16:creationId xmlns:a16="http://schemas.microsoft.com/office/drawing/2014/main" id="{3E54A06D-A65D-4B4C-A539-5F68D7E833CC}"/>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Moon 2075">
                  <a:extLst>
                    <a:ext uri="{FF2B5EF4-FFF2-40B4-BE49-F238E27FC236}">
                      <a16:creationId xmlns:a16="http://schemas.microsoft.com/office/drawing/2014/main" id="{476160F8-2378-8DF9-7A80-77357D2B8A81}"/>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Moon 2076">
                  <a:extLst>
                    <a:ext uri="{FF2B5EF4-FFF2-40B4-BE49-F238E27FC236}">
                      <a16:creationId xmlns:a16="http://schemas.microsoft.com/office/drawing/2014/main" id="{3DD4D1EE-5A1C-D1E6-D477-BD904B8B31B4}"/>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Oval 2077">
                  <a:extLst>
                    <a:ext uri="{FF2B5EF4-FFF2-40B4-BE49-F238E27FC236}">
                      <a16:creationId xmlns:a16="http://schemas.microsoft.com/office/drawing/2014/main" id="{A2124127-BCB5-35AD-2078-32125C25E0F6}"/>
                    </a:ext>
                  </a:extLst>
                </p:cNvPr>
                <p:cNvSpPr/>
                <p:nvPr/>
              </p:nvSpPr>
              <p:spPr>
                <a:xfrm>
                  <a:off x="5486400" y="685800"/>
                  <a:ext cx="685800" cy="30480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097" name="Group 4096">
            <a:extLst>
              <a:ext uri="{FF2B5EF4-FFF2-40B4-BE49-F238E27FC236}">
                <a16:creationId xmlns:a16="http://schemas.microsoft.com/office/drawing/2014/main" id="{61F5F0CE-A2D6-47C2-6D60-E97DE6EA8AA2}"/>
              </a:ext>
            </a:extLst>
          </p:cNvPr>
          <p:cNvGrpSpPr/>
          <p:nvPr/>
        </p:nvGrpSpPr>
        <p:grpSpPr>
          <a:xfrm>
            <a:off x="8017549" y="4635994"/>
            <a:ext cx="1151519" cy="1243190"/>
            <a:chOff x="4781838" y="304413"/>
            <a:chExt cx="886166" cy="875908"/>
          </a:xfrm>
        </p:grpSpPr>
        <p:sp>
          <p:nvSpPr>
            <p:cNvPr id="4099" name="Rectangle 4098">
              <a:extLst>
                <a:ext uri="{FF2B5EF4-FFF2-40B4-BE49-F238E27FC236}">
                  <a16:creationId xmlns:a16="http://schemas.microsoft.com/office/drawing/2014/main" id="{1D43C279-455B-7DD5-6CCF-94CECA223FA3}"/>
                </a:ext>
              </a:extLst>
            </p:cNvPr>
            <p:cNvSpPr/>
            <p:nvPr/>
          </p:nvSpPr>
          <p:spPr>
            <a:xfrm>
              <a:off x="4781838" y="304413"/>
              <a:ext cx="886166" cy="875908"/>
            </a:xfrm>
            <a:prstGeom prst="rect">
              <a:avLst/>
            </a:prstGeom>
            <a:solidFill>
              <a:schemeClr val="accent5">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00" name="Group 4099">
              <a:extLst>
                <a:ext uri="{FF2B5EF4-FFF2-40B4-BE49-F238E27FC236}">
                  <a16:creationId xmlns:a16="http://schemas.microsoft.com/office/drawing/2014/main" id="{66F99D68-4985-1C7F-C115-F70712963794}"/>
                </a:ext>
              </a:extLst>
            </p:cNvPr>
            <p:cNvGrpSpPr/>
            <p:nvPr/>
          </p:nvGrpSpPr>
          <p:grpSpPr>
            <a:xfrm>
              <a:off x="4895912" y="344881"/>
              <a:ext cx="658018" cy="811841"/>
              <a:chOff x="8595195" y="4323138"/>
              <a:chExt cx="831211" cy="1029489"/>
            </a:xfrm>
          </p:grpSpPr>
          <p:grpSp>
            <p:nvGrpSpPr>
              <p:cNvPr id="4101" name="Group 86">
                <a:extLst>
                  <a:ext uri="{FF2B5EF4-FFF2-40B4-BE49-F238E27FC236}">
                    <a16:creationId xmlns:a16="http://schemas.microsoft.com/office/drawing/2014/main" id="{277A7519-42B9-B68F-954A-3AB8C76789E9}"/>
                  </a:ext>
                </a:extLst>
              </p:cNvPr>
              <p:cNvGrpSpPr/>
              <p:nvPr/>
            </p:nvGrpSpPr>
            <p:grpSpPr>
              <a:xfrm rot="2107423">
                <a:off x="8595195" y="4323138"/>
                <a:ext cx="299046" cy="661832"/>
                <a:chOff x="7696200" y="914400"/>
                <a:chExt cx="685800" cy="2438400"/>
              </a:xfrm>
            </p:grpSpPr>
            <p:sp>
              <p:nvSpPr>
                <p:cNvPr id="4113" name="Moon 4112">
                  <a:extLst>
                    <a:ext uri="{FF2B5EF4-FFF2-40B4-BE49-F238E27FC236}">
                      <a16:creationId xmlns:a16="http://schemas.microsoft.com/office/drawing/2014/main" id="{E87898BC-CC66-3F2C-E033-3FD89C13449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4" name="Moon 4113">
                  <a:extLst>
                    <a:ext uri="{FF2B5EF4-FFF2-40B4-BE49-F238E27FC236}">
                      <a16:creationId xmlns:a16="http://schemas.microsoft.com/office/drawing/2014/main" id="{2C6D7AC1-F827-3910-E400-A45668AA7DC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Moon 4114">
                  <a:extLst>
                    <a:ext uri="{FF2B5EF4-FFF2-40B4-BE49-F238E27FC236}">
                      <a16:creationId xmlns:a16="http://schemas.microsoft.com/office/drawing/2014/main" id="{5C51972E-E6AC-0118-37EE-03040082679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Oval 4115">
                  <a:extLst>
                    <a:ext uri="{FF2B5EF4-FFF2-40B4-BE49-F238E27FC236}">
                      <a16:creationId xmlns:a16="http://schemas.microsoft.com/office/drawing/2014/main" id="{DF3B8601-4F76-CC44-42EF-F3C81AAC4AC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02" name="Group 87">
                <a:extLst>
                  <a:ext uri="{FF2B5EF4-FFF2-40B4-BE49-F238E27FC236}">
                    <a16:creationId xmlns:a16="http://schemas.microsoft.com/office/drawing/2014/main" id="{1E4E3766-9F60-D677-3A2A-4BEA10031B0C}"/>
                  </a:ext>
                </a:extLst>
              </p:cNvPr>
              <p:cNvGrpSpPr/>
              <p:nvPr/>
            </p:nvGrpSpPr>
            <p:grpSpPr>
              <a:xfrm rot="19262140" flipH="1">
                <a:off x="9127360" y="4356931"/>
                <a:ext cx="299046" cy="602749"/>
                <a:chOff x="7696200" y="914400"/>
                <a:chExt cx="685800" cy="2438400"/>
              </a:xfrm>
            </p:grpSpPr>
            <p:sp>
              <p:nvSpPr>
                <p:cNvPr id="4109" name="Moon 4108">
                  <a:extLst>
                    <a:ext uri="{FF2B5EF4-FFF2-40B4-BE49-F238E27FC236}">
                      <a16:creationId xmlns:a16="http://schemas.microsoft.com/office/drawing/2014/main" id="{E0ECBA9A-D346-9AA1-B46D-A9805D5A08BB}"/>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0" name="Moon 4109">
                  <a:extLst>
                    <a:ext uri="{FF2B5EF4-FFF2-40B4-BE49-F238E27FC236}">
                      <a16:creationId xmlns:a16="http://schemas.microsoft.com/office/drawing/2014/main" id="{F90F90DB-A6E3-A282-704D-8B57ECF7221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Moon 4110">
                  <a:extLst>
                    <a:ext uri="{FF2B5EF4-FFF2-40B4-BE49-F238E27FC236}">
                      <a16:creationId xmlns:a16="http://schemas.microsoft.com/office/drawing/2014/main" id="{FC59EB2A-0A19-C386-18EA-AE5E09B6D65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Oval 4111">
                  <a:extLst>
                    <a:ext uri="{FF2B5EF4-FFF2-40B4-BE49-F238E27FC236}">
                      <a16:creationId xmlns:a16="http://schemas.microsoft.com/office/drawing/2014/main" id="{9B1BC89C-C540-B90D-AEC2-95CB3E08329C}"/>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3" name="Trapezoid 4102">
                <a:extLst>
                  <a:ext uri="{FF2B5EF4-FFF2-40B4-BE49-F238E27FC236}">
                    <a16:creationId xmlns:a16="http://schemas.microsoft.com/office/drawing/2014/main" id="{9E17AE1A-D6C4-42D8-36CF-6F371C2BDDF6}"/>
                  </a:ext>
                </a:extLst>
              </p:cNvPr>
              <p:cNvSpPr/>
              <p:nvPr/>
            </p:nvSpPr>
            <p:spPr>
              <a:xfrm>
                <a:off x="8643614" y="4936671"/>
                <a:ext cx="735210" cy="415956"/>
              </a:xfrm>
              <a:prstGeom prst="trapezoid">
                <a:avLst>
                  <a:gd name="adj" fmla="val 35557"/>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Oval 4103">
                <a:extLst>
                  <a:ext uri="{FF2B5EF4-FFF2-40B4-BE49-F238E27FC236}">
                    <a16:creationId xmlns:a16="http://schemas.microsoft.com/office/drawing/2014/main" id="{988B6491-32D1-CF1E-EB8C-0839F229F522}"/>
                  </a:ext>
                </a:extLst>
              </p:cNvPr>
              <p:cNvSpPr/>
              <p:nvPr/>
            </p:nvSpPr>
            <p:spPr>
              <a:xfrm>
                <a:off x="8789752" y="4665276"/>
                <a:ext cx="418326" cy="544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Oval 4104">
                <a:extLst>
                  <a:ext uri="{FF2B5EF4-FFF2-40B4-BE49-F238E27FC236}">
                    <a16:creationId xmlns:a16="http://schemas.microsoft.com/office/drawing/2014/main" id="{951D9F2C-232C-F9E9-27A0-9B98CD7CAB1F}"/>
                  </a:ext>
                </a:extLst>
              </p:cNvPr>
              <p:cNvSpPr/>
              <p:nvPr/>
            </p:nvSpPr>
            <p:spPr>
              <a:xfrm>
                <a:off x="8686301" y="4435162"/>
                <a:ext cx="643309" cy="6700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Cloud 4105">
                <a:extLst>
                  <a:ext uri="{FF2B5EF4-FFF2-40B4-BE49-F238E27FC236}">
                    <a16:creationId xmlns:a16="http://schemas.microsoft.com/office/drawing/2014/main" id="{118E2517-DA75-DD0F-1A8F-D8C1E40FA783}"/>
                  </a:ext>
                </a:extLst>
              </p:cNvPr>
              <p:cNvSpPr/>
              <p:nvPr/>
            </p:nvSpPr>
            <p:spPr>
              <a:xfrm>
                <a:off x="8789752" y="4902507"/>
                <a:ext cx="367605" cy="279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Flowchart: Delay 4106">
                <a:extLst>
                  <a:ext uri="{FF2B5EF4-FFF2-40B4-BE49-F238E27FC236}">
                    <a16:creationId xmlns:a16="http://schemas.microsoft.com/office/drawing/2014/main" id="{E77A7D4B-346B-8FA9-A207-816661D45E37}"/>
                  </a:ext>
                </a:extLst>
              </p:cNvPr>
              <p:cNvSpPr/>
              <p:nvPr/>
            </p:nvSpPr>
            <p:spPr>
              <a:xfrm rot="16200000">
                <a:off x="8884232" y="4210353"/>
                <a:ext cx="223340" cy="45950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Oval 4107">
                <a:extLst>
                  <a:ext uri="{FF2B5EF4-FFF2-40B4-BE49-F238E27FC236}">
                    <a16:creationId xmlns:a16="http://schemas.microsoft.com/office/drawing/2014/main" id="{F6681F77-1518-71D4-AB2F-B3ECB088ECA4}"/>
                  </a:ext>
                </a:extLst>
              </p:cNvPr>
              <p:cNvSpPr/>
              <p:nvPr/>
            </p:nvSpPr>
            <p:spPr>
              <a:xfrm>
                <a:off x="8927379" y="4961670"/>
                <a:ext cx="118375" cy="73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7" name="Group 4116">
            <a:extLst>
              <a:ext uri="{FF2B5EF4-FFF2-40B4-BE49-F238E27FC236}">
                <a16:creationId xmlns:a16="http://schemas.microsoft.com/office/drawing/2014/main" id="{7AF77CE7-20B1-2145-04E7-AE3A8BB2001D}"/>
              </a:ext>
            </a:extLst>
          </p:cNvPr>
          <p:cNvGrpSpPr/>
          <p:nvPr/>
        </p:nvGrpSpPr>
        <p:grpSpPr>
          <a:xfrm>
            <a:off x="7992052" y="3031005"/>
            <a:ext cx="1157600" cy="1369402"/>
            <a:chOff x="7384166" y="319655"/>
            <a:chExt cx="1143000" cy="1295400"/>
          </a:xfrm>
        </p:grpSpPr>
        <p:grpSp>
          <p:nvGrpSpPr>
            <p:cNvPr id="4118" name="Group 4117">
              <a:extLst>
                <a:ext uri="{FF2B5EF4-FFF2-40B4-BE49-F238E27FC236}">
                  <a16:creationId xmlns:a16="http://schemas.microsoft.com/office/drawing/2014/main" id="{591C8B04-E332-826C-223B-27DF113DF2AA}"/>
                </a:ext>
              </a:extLst>
            </p:cNvPr>
            <p:cNvGrpSpPr/>
            <p:nvPr/>
          </p:nvGrpSpPr>
          <p:grpSpPr>
            <a:xfrm>
              <a:off x="7384166" y="319655"/>
              <a:ext cx="1143000" cy="1295400"/>
              <a:chOff x="3221141" y="4049352"/>
              <a:chExt cx="1143000" cy="1295400"/>
            </a:xfrm>
          </p:grpSpPr>
          <p:sp>
            <p:nvSpPr>
              <p:cNvPr id="4127" name="Rectangle 4126">
                <a:extLst>
                  <a:ext uri="{FF2B5EF4-FFF2-40B4-BE49-F238E27FC236}">
                    <a16:creationId xmlns:a16="http://schemas.microsoft.com/office/drawing/2014/main" id="{B2905A50-A959-52A4-1064-DDA57621C04A}"/>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ame 294">
                <a:extLst>
                  <a:ext uri="{FF2B5EF4-FFF2-40B4-BE49-F238E27FC236}">
                    <a16:creationId xmlns:a16="http://schemas.microsoft.com/office/drawing/2014/main" id="{37D2F874-4EE4-F705-920A-176DF88B64F7}"/>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19" name="Group 4118">
              <a:extLst>
                <a:ext uri="{FF2B5EF4-FFF2-40B4-BE49-F238E27FC236}">
                  <a16:creationId xmlns:a16="http://schemas.microsoft.com/office/drawing/2014/main" id="{5AC7B9F9-011E-DC23-8AF7-E33120D6EC1B}"/>
                </a:ext>
              </a:extLst>
            </p:cNvPr>
            <p:cNvGrpSpPr/>
            <p:nvPr/>
          </p:nvGrpSpPr>
          <p:grpSpPr>
            <a:xfrm>
              <a:off x="7529521" y="410377"/>
              <a:ext cx="828769" cy="1127302"/>
              <a:chOff x="696996" y="466773"/>
              <a:chExt cx="1748629" cy="2378505"/>
            </a:xfrm>
          </p:grpSpPr>
          <p:sp>
            <p:nvSpPr>
              <p:cNvPr id="4120" name="Cloud 4119">
                <a:extLst>
                  <a:ext uri="{FF2B5EF4-FFF2-40B4-BE49-F238E27FC236}">
                    <a16:creationId xmlns:a16="http://schemas.microsoft.com/office/drawing/2014/main" id="{79BB004F-55BC-3077-37A7-AE84092382E4}"/>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Cloud 4120">
                <a:extLst>
                  <a:ext uri="{FF2B5EF4-FFF2-40B4-BE49-F238E27FC236}">
                    <a16:creationId xmlns:a16="http://schemas.microsoft.com/office/drawing/2014/main" id="{BDA4EAD2-437C-2D06-71A5-EBEAA4C4AC6B}"/>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2" name="Trapezoid 4121">
                <a:extLst>
                  <a:ext uri="{FF2B5EF4-FFF2-40B4-BE49-F238E27FC236}">
                    <a16:creationId xmlns:a16="http://schemas.microsoft.com/office/drawing/2014/main" id="{5A3A4A38-4865-24FB-1FA2-E39DB71C1F52}"/>
                  </a:ext>
                </a:extLst>
              </p:cNvPr>
              <p:cNvSpPr/>
              <p:nvPr/>
            </p:nvSpPr>
            <p:spPr>
              <a:xfrm>
                <a:off x="992554" y="1946398"/>
                <a:ext cx="1187937" cy="898880"/>
              </a:xfrm>
              <a:prstGeom prst="trapezoid">
                <a:avLst>
                  <a:gd name="adj" fmla="val 3113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3" name="Oval 4122">
                <a:extLst>
                  <a:ext uri="{FF2B5EF4-FFF2-40B4-BE49-F238E27FC236}">
                    <a16:creationId xmlns:a16="http://schemas.microsoft.com/office/drawing/2014/main" id="{13C92542-C7F4-F703-F940-5C3468B6809A}"/>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4" name="Oval 4123">
                <a:extLst>
                  <a:ext uri="{FF2B5EF4-FFF2-40B4-BE49-F238E27FC236}">
                    <a16:creationId xmlns:a16="http://schemas.microsoft.com/office/drawing/2014/main" id="{D4CB8CD9-9FE2-C01C-1D3E-CBA4368D6D5D}"/>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5" name="Cloud 2">
                <a:extLst>
                  <a:ext uri="{FF2B5EF4-FFF2-40B4-BE49-F238E27FC236}">
                    <a16:creationId xmlns:a16="http://schemas.microsoft.com/office/drawing/2014/main" id="{49494AB2-FAC4-8BEE-6733-CA0804362668}"/>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6" name="Oval 4125">
                <a:extLst>
                  <a:ext uri="{FF2B5EF4-FFF2-40B4-BE49-F238E27FC236}">
                    <a16:creationId xmlns:a16="http://schemas.microsoft.com/office/drawing/2014/main" id="{5193338A-DD30-5A75-F3D7-72F94E4806B0}"/>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7" name="Group 296">
            <a:extLst>
              <a:ext uri="{FF2B5EF4-FFF2-40B4-BE49-F238E27FC236}">
                <a16:creationId xmlns:a16="http://schemas.microsoft.com/office/drawing/2014/main" id="{37DE1A3A-1BB4-DD2F-15E6-7B095FCB6381}"/>
              </a:ext>
            </a:extLst>
          </p:cNvPr>
          <p:cNvGrpSpPr/>
          <p:nvPr/>
        </p:nvGrpSpPr>
        <p:grpSpPr>
          <a:xfrm>
            <a:off x="9412555" y="5174864"/>
            <a:ext cx="1298988" cy="1487193"/>
            <a:chOff x="7696200" y="228600"/>
            <a:chExt cx="1143000" cy="1295400"/>
          </a:xfrm>
        </p:grpSpPr>
        <p:sp>
          <p:nvSpPr>
            <p:cNvPr id="298" name="Rectangle 297">
              <a:extLst>
                <a:ext uri="{FF2B5EF4-FFF2-40B4-BE49-F238E27FC236}">
                  <a16:creationId xmlns:a16="http://schemas.microsoft.com/office/drawing/2014/main" id="{6A65F62F-5F2C-9EE1-B0D3-1D6F4F557081}"/>
                </a:ext>
              </a:extLst>
            </p:cNvPr>
            <p:cNvSpPr/>
            <p:nvPr/>
          </p:nvSpPr>
          <p:spPr>
            <a:xfrm>
              <a:off x="7748555" y="228600"/>
              <a:ext cx="1056582" cy="123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a:extLst>
                <a:ext uri="{FF2B5EF4-FFF2-40B4-BE49-F238E27FC236}">
                  <a16:creationId xmlns:a16="http://schemas.microsoft.com/office/drawing/2014/main" id="{5786661A-FAC0-A2C1-E62F-CDF9A429CA95}"/>
                </a:ext>
              </a:extLst>
            </p:cNvPr>
            <p:cNvGrpSpPr/>
            <p:nvPr/>
          </p:nvGrpSpPr>
          <p:grpSpPr>
            <a:xfrm>
              <a:off x="7924800" y="381000"/>
              <a:ext cx="731516" cy="1066800"/>
              <a:chOff x="7811845" y="1066800"/>
              <a:chExt cx="1606471" cy="2362200"/>
            </a:xfrm>
          </p:grpSpPr>
          <p:sp>
            <p:nvSpPr>
              <p:cNvPr id="301" name="Rounded Rectangle 166">
                <a:extLst>
                  <a:ext uri="{FF2B5EF4-FFF2-40B4-BE49-F238E27FC236}">
                    <a16:creationId xmlns:a16="http://schemas.microsoft.com/office/drawing/2014/main" id="{D3E790BE-472C-3962-FAE0-1C846C20EFDC}"/>
                  </a:ext>
                </a:extLst>
              </p:cNvPr>
              <p:cNvSpPr/>
              <p:nvPr/>
            </p:nvSpPr>
            <p:spPr>
              <a:xfrm>
                <a:off x="7926592" y="1503802"/>
                <a:ext cx="1434349" cy="112372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54">
                <a:extLst>
                  <a:ext uri="{FF2B5EF4-FFF2-40B4-BE49-F238E27FC236}">
                    <a16:creationId xmlns:a16="http://schemas.microsoft.com/office/drawing/2014/main" id="{2B8AAF3B-C3F7-9FC9-3022-B3E73D6C2B05}"/>
                  </a:ext>
                </a:extLst>
              </p:cNvPr>
              <p:cNvGrpSpPr/>
              <p:nvPr/>
            </p:nvGrpSpPr>
            <p:grpSpPr>
              <a:xfrm>
                <a:off x="7811845" y="2500162"/>
                <a:ext cx="1606471" cy="928838"/>
                <a:chOff x="4876799" y="2133600"/>
                <a:chExt cx="2133599" cy="1133729"/>
              </a:xfrm>
            </p:grpSpPr>
            <p:sp>
              <p:nvSpPr>
                <p:cNvPr id="4136" name="Trapezoid 59">
                  <a:extLst>
                    <a:ext uri="{FF2B5EF4-FFF2-40B4-BE49-F238E27FC236}">
                      <a16:creationId xmlns:a16="http://schemas.microsoft.com/office/drawing/2014/main" id="{2214EF32-35DE-55D4-6071-63398D930013}"/>
                    </a:ext>
                  </a:extLst>
                </p:cNvPr>
                <p:cNvSpPr/>
                <p:nvPr/>
              </p:nvSpPr>
              <p:spPr>
                <a:xfrm>
                  <a:off x="4876799" y="2133601"/>
                  <a:ext cx="2133599" cy="1133728"/>
                </a:xfrm>
                <a:prstGeom prst="trapezoid">
                  <a:avLst>
                    <a:gd name="adj" fmla="val 51111"/>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7" name="Isosceles Triangle 60">
                  <a:extLst>
                    <a:ext uri="{FF2B5EF4-FFF2-40B4-BE49-F238E27FC236}">
                      <a16:creationId xmlns:a16="http://schemas.microsoft.com/office/drawing/2014/main" id="{58D30800-122C-7C5B-DB5C-332BAD4E8565}"/>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67">
                <a:extLst>
                  <a:ext uri="{FF2B5EF4-FFF2-40B4-BE49-F238E27FC236}">
                    <a16:creationId xmlns:a16="http://schemas.microsoft.com/office/drawing/2014/main" id="{7696B649-E5BF-998F-E0AD-BF370EFC8910}"/>
                  </a:ext>
                </a:extLst>
              </p:cNvPr>
              <p:cNvGrpSpPr/>
              <p:nvPr/>
            </p:nvGrpSpPr>
            <p:grpSpPr>
              <a:xfrm rot="3964948">
                <a:off x="8077037" y="2908156"/>
                <a:ext cx="846586" cy="157044"/>
                <a:chOff x="6764312" y="5017957"/>
                <a:chExt cx="3174167" cy="544643"/>
              </a:xfrm>
            </p:grpSpPr>
            <p:sp>
              <p:nvSpPr>
                <p:cNvPr id="319" name="Rounded Rectangle 68">
                  <a:extLst>
                    <a:ext uri="{FF2B5EF4-FFF2-40B4-BE49-F238E27FC236}">
                      <a16:creationId xmlns:a16="http://schemas.microsoft.com/office/drawing/2014/main" id="{37BAF554-1939-DD0F-A846-F854CE08AE3C}"/>
                    </a:ext>
                  </a:extLst>
                </p:cNvPr>
                <p:cNvSpPr/>
                <p:nvPr/>
              </p:nvSpPr>
              <p:spPr>
                <a:xfrm>
                  <a:off x="6934200" y="5029200"/>
                  <a:ext cx="2899348" cy="533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8" name="Group 115">
                  <a:extLst>
                    <a:ext uri="{FF2B5EF4-FFF2-40B4-BE49-F238E27FC236}">
                      <a16:creationId xmlns:a16="http://schemas.microsoft.com/office/drawing/2014/main" id="{B46DC0B8-C74B-1BC3-8368-E47657C4CCF2}"/>
                    </a:ext>
                  </a:extLst>
                </p:cNvPr>
                <p:cNvGrpSpPr/>
                <p:nvPr/>
              </p:nvGrpSpPr>
              <p:grpSpPr>
                <a:xfrm>
                  <a:off x="6764312" y="5017957"/>
                  <a:ext cx="3174167" cy="543394"/>
                  <a:chOff x="4419600" y="6019800"/>
                  <a:chExt cx="4553263" cy="718278"/>
                </a:xfrm>
              </p:grpSpPr>
              <p:sp>
                <p:nvSpPr>
                  <p:cNvPr id="4129" name="Multiply 186">
                    <a:extLst>
                      <a:ext uri="{FF2B5EF4-FFF2-40B4-BE49-F238E27FC236}">
                        <a16:creationId xmlns:a16="http://schemas.microsoft.com/office/drawing/2014/main" id="{EF30A412-5895-EB9F-A120-B20338295837}"/>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0" name="Multiply 187">
                    <a:extLst>
                      <a:ext uri="{FF2B5EF4-FFF2-40B4-BE49-F238E27FC236}">
                        <a16:creationId xmlns:a16="http://schemas.microsoft.com/office/drawing/2014/main" id="{67ED47CC-3BE5-492A-2DDD-F70FD41D739F}"/>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1" name="Diamond 4130">
                    <a:extLst>
                      <a:ext uri="{FF2B5EF4-FFF2-40B4-BE49-F238E27FC236}">
                        <a16:creationId xmlns:a16="http://schemas.microsoft.com/office/drawing/2014/main" id="{8A90D4DB-239C-F333-9CB4-B3E37DEF2171}"/>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2" name="Diamond 4131">
                    <a:extLst>
                      <a:ext uri="{FF2B5EF4-FFF2-40B4-BE49-F238E27FC236}">
                        <a16:creationId xmlns:a16="http://schemas.microsoft.com/office/drawing/2014/main" id="{DB9A9A5B-5809-DCE3-1867-FC750D389B0B}"/>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3" name="Multiply 190">
                    <a:extLst>
                      <a:ext uri="{FF2B5EF4-FFF2-40B4-BE49-F238E27FC236}">
                        <a16:creationId xmlns:a16="http://schemas.microsoft.com/office/drawing/2014/main" id="{BA58E574-24D6-1535-9E9B-878128B24B3E}"/>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4" name="Diamond 4133">
                    <a:extLst>
                      <a:ext uri="{FF2B5EF4-FFF2-40B4-BE49-F238E27FC236}">
                        <a16:creationId xmlns:a16="http://schemas.microsoft.com/office/drawing/2014/main" id="{2CF2B77C-5C10-CB82-2FD7-67FF8C485C54}"/>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5" name="Multiply 192">
                    <a:extLst>
                      <a:ext uri="{FF2B5EF4-FFF2-40B4-BE49-F238E27FC236}">
                        <a16:creationId xmlns:a16="http://schemas.microsoft.com/office/drawing/2014/main" id="{AE6EC2E3-4779-ADDD-D0EF-89BFCDC0A674}"/>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4" name="Oval 303">
                <a:extLst>
                  <a:ext uri="{FF2B5EF4-FFF2-40B4-BE49-F238E27FC236}">
                    <a16:creationId xmlns:a16="http://schemas.microsoft.com/office/drawing/2014/main" id="{86AD3F81-5235-B98A-33A2-BA5C7AF2DA44}"/>
                  </a:ext>
                </a:extLst>
              </p:cNvPr>
              <p:cNvSpPr/>
              <p:nvPr/>
            </p:nvSpPr>
            <p:spPr>
              <a:xfrm>
                <a:off x="8098714" y="1066800"/>
                <a:ext cx="1032731" cy="16231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170">
                <a:extLst>
                  <a:ext uri="{FF2B5EF4-FFF2-40B4-BE49-F238E27FC236}">
                    <a16:creationId xmlns:a16="http://schemas.microsoft.com/office/drawing/2014/main" id="{C1C7DB91-F85C-3683-4A97-6536021615C2}"/>
                  </a:ext>
                </a:extLst>
              </p:cNvPr>
              <p:cNvSpPr/>
              <p:nvPr/>
            </p:nvSpPr>
            <p:spPr>
              <a:xfrm rot="17471203">
                <a:off x="7479701" y="1710092"/>
                <a:ext cx="1239471"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 Diagonal Corner Rectangle 171">
                <a:extLst>
                  <a:ext uri="{FF2B5EF4-FFF2-40B4-BE49-F238E27FC236}">
                    <a16:creationId xmlns:a16="http://schemas.microsoft.com/office/drawing/2014/main" id="{8AB2CFA5-A583-10E1-6C6C-C3F9F6ED0C4F}"/>
                  </a:ext>
                </a:extLst>
              </p:cNvPr>
              <p:cNvSpPr/>
              <p:nvPr/>
            </p:nvSpPr>
            <p:spPr>
              <a:xfrm rot="15759005" flipV="1">
                <a:off x="8563065" y="1700741"/>
                <a:ext cx="1239013"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 Diagonal Corner Rectangle 172">
                <a:extLst>
                  <a:ext uri="{FF2B5EF4-FFF2-40B4-BE49-F238E27FC236}">
                    <a16:creationId xmlns:a16="http://schemas.microsoft.com/office/drawing/2014/main" id="{D7256A4A-917D-A0B6-306D-4279DB393AD7}"/>
                  </a:ext>
                </a:extLst>
              </p:cNvPr>
              <p:cNvSpPr/>
              <p:nvPr/>
            </p:nvSpPr>
            <p:spPr>
              <a:xfrm rot="21077723">
                <a:off x="8297262" y="1245829"/>
                <a:ext cx="688488" cy="43700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Delay 307">
                <a:extLst>
                  <a:ext uri="{FF2B5EF4-FFF2-40B4-BE49-F238E27FC236}">
                    <a16:creationId xmlns:a16="http://schemas.microsoft.com/office/drawing/2014/main" id="{DE10A30D-61B2-0E19-E962-015FD59B6A07}"/>
                  </a:ext>
                </a:extLst>
              </p:cNvPr>
              <p:cNvSpPr/>
              <p:nvPr/>
            </p:nvSpPr>
            <p:spPr>
              <a:xfrm rot="16200000">
                <a:off x="8485167" y="680347"/>
                <a:ext cx="374573" cy="1147479"/>
              </a:xfrm>
              <a:prstGeom prst="flowChartDelay">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84">
                <a:extLst>
                  <a:ext uri="{FF2B5EF4-FFF2-40B4-BE49-F238E27FC236}">
                    <a16:creationId xmlns:a16="http://schemas.microsoft.com/office/drawing/2014/main" id="{E217D701-3794-979A-921C-0073AAD6E5DD}"/>
                  </a:ext>
                </a:extLst>
              </p:cNvPr>
              <p:cNvGrpSpPr/>
              <p:nvPr/>
            </p:nvGrpSpPr>
            <p:grpSpPr>
              <a:xfrm rot="17635052" flipH="1">
                <a:off x="8306533" y="2908157"/>
                <a:ext cx="846586" cy="157044"/>
                <a:chOff x="6764312" y="5017957"/>
                <a:chExt cx="3174167" cy="544643"/>
              </a:xfrm>
            </p:grpSpPr>
            <p:sp>
              <p:nvSpPr>
                <p:cNvPr id="310" name="Rounded Rectangle 175">
                  <a:extLst>
                    <a:ext uri="{FF2B5EF4-FFF2-40B4-BE49-F238E27FC236}">
                      <a16:creationId xmlns:a16="http://schemas.microsoft.com/office/drawing/2014/main" id="{FA1A04E9-D1A6-F5F0-9A55-31AF1AD3576C}"/>
                    </a:ext>
                  </a:extLst>
                </p:cNvPr>
                <p:cNvSpPr/>
                <p:nvPr/>
              </p:nvSpPr>
              <p:spPr>
                <a:xfrm>
                  <a:off x="6934200" y="5029200"/>
                  <a:ext cx="2899348"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 name="Group 115">
                  <a:extLst>
                    <a:ext uri="{FF2B5EF4-FFF2-40B4-BE49-F238E27FC236}">
                      <a16:creationId xmlns:a16="http://schemas.microsoft.com/office/drawing/2014/main" id="{42FBFA15-45FE-CDEF-4A07-16F0A1A9B37A}"/>
                    </a:ext>
                  </a:extLst>
                </p:cNvPr>
                <p:cNvGrpSpPr/>
                <p:nvPr/>
              </p:nvGrpSpPr>
              <p:grpSpPr>
                <a:xfrm>
                  <a:off x="6764312" y="5017957"/>
                  <a:ext cx="3174167" cy="543394"/>
                  <a:chOff x="4419600" y="6019800"/>
                  <a:chExt cx="4553263" cy="718278"/>
                </a:xfrm>
              </p:grpSpPr>
              <p:sp>
                <p:nvSpPr>
                  <p:cNvPr id="312" name="Multiply 177">
                    <a:extLst>
                      <a:ext uri="{FF2B5EF4-FFF2-40B4-BE49-F238E27FC236}">
                        <a16:creationId xmlns:a16="http://schemas.microsoft.com/office/drawing/2014/main" id="{79A9BA2B-A48B-35F1-049B-03710541E74F}"/>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ultiply 178">
                    <a:extLst>
                      <a:ext uri="{FF2B5EF4-FFF2-40B4-BE49-F238E27FC236}">
                        <a16:creationId xmlns:a16="http://schemas.microsoft.com/office/drawing/2014/main" id="{104019CC-FA9D-923B-6B6C-FFAD225054D8}"/>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B882BC74-B82C-1DEC-6FAD-C7D10194FA65}"/>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iamond 314">
                    <a:extLst>
                      <a:ext uri="{FF2B5EF4-FFF2-40B4-BE49-F238E27FC236}">
                        <a16:creationId xmlns:a16="http://schemas.microsoft.com/office/drawing/2014/main" id="{6C3862EF-DB93-9139-0AA9-E306088B777A}"/>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ultiply 181">
                    <a:extLst>
                      <a:ext uri="{FF2B5EF4-FFF2-40B4-BE49-F238E27FC236}">
                        <a16:creationId xmlns:a16="http://schemas.microsoft.com/office/drawing/2014/main" id="{14D2908C-00BB-22C2-0203-9E97CEB8CDE8}"/>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5EFCAFCB-C69F-CE02-7CCB-BA7F5DDF4896}"/>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ultiply 183">
                    <a:extLst>
                      <a:ext uri="{FF2B5EF4-FFF2-40B4-BE49-F238E27FC236}">
                        <a16:creationId xmlns:a16="http://schemas.microsoft.com/office/drawing/2014/main" id="{C6E91ACA-F019-5F50-BEA3-BFA9D72393EF}"/>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0" name="Frame 299">
              <a:extLst>
                <a:ext uri="{FF2B5EF4-FFF2-40B4-BE49-F238E27FC236}">
                  <a16:creationId xmlns:a16="http://schemas.microsoft.com/office/drawing/2014/main" id="{921CCB2D-8917-DD39-EE91-78389FB0C81A}"/>
                </a:ext>
              </a:extLst>
            </p:cNvPr>
            <p:cNvSpPr/>
            <p:nvPr/>
          </p:nvSpPr>
          <p:spPr>
            <a:xfrm>
              <a:off x="7696200" y="228600"/>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38" name="Group 4137">
            <a:extLst>
              <a:ext uri="{FF2B5EF4-FFF2-40B4-BE49-F238E27FC236}">
                <a16:creationId xmlns:a16="http://schemas.microsoft.com/office/drawing/2014/main" id="{C321F23B-A6D3-75FB-2093-19399DF269F4}"/>
              </a:ext>
            </a:extLst>
          </p:cNvPr>
          <p:cNvGrpSpPr/>
          <p:nvPr/>
        </p:nvGrpSpPr>
        <p:grpSpPr>
          <a:xfrm>
            <a:off x="7980895" y="1543693"/>
            <a:ext cx="1212869" cy="1374584"/>
            <a:chOff x="1768038" y="327549"/>
            <a:chExt cx="1143000" cy="1295400"/>
          </a:xfrm>
        </p:grpSpPr>
        <p:grpSp>
          <p:nvGrpSpPr>
            <p:cNvPr id="4139" name="Group 4138">
              <a:extLst>
                <a:ext uri="{FF2B5EF4-FFF2-40B4-BE49-F238E27FC236}">
                  <a16:creationId xmlns:a16="http://schemas.microsoft.com/office/drawing/2014/main" id="{E2BC3710-4203-1861-52E4-B6F05ECBB90D}"/>
                </a:ext>
              </a:extLst>
            </p:cNvPr>
            <p:cNvGrpSpPr/>
            <p:nvPr/>
          </p:nvGrpSpPr>
          <p:grpSpPr>
            <a:xfrm>
              <a:off x="1768038" y="327549"/>
              <a:ext cx="1143000" cy="1295400"/>
              <a:chOff x="3221141" y="4049352"/>
              <a:chExt cx="1143000" cy="1295400"/>
            </a:xfrm>
          </p:grpSpPr>
          <p:sp>
            <p:nvSpPr>
              <p:cNvPr id="4185" name="Rectangle 4184">
                <a:extLst>
                  <a:ext uri="{FF2B5EF4-FFF2-40B4-BE49-F238E27FC236}">
                    <a16:creationId xmlns:a16="http://schemas.microsoft.com/office/drawing/2014/main" id="{F5BA62F9-36A8-9FF2-2E61-1655A6E021EE}"/>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6" name="Frame 4185">
                <a:extLst>
                  <a:ext uri="{FF2B5EF4-FFF2-40B4-BE49-F238E27FC236}">
                    <a16:creationId xmlns:a16="http://schemas.microsoft.com/office/drawing/2014/main" id="{F6A2958D-3F61-D023-8766-A16D0C8C84C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40" name="Group 4139">
              <a:extLst>
                <a:ext uri="{FF2B5EF4-FFF2-40B4-BE49-F238E27FC236}">
                  <a16:creationId xmlns:a16="http://schemas.microsoft.com/office/drawing/2014/main" id="{347108D7-A685-F285-E729-EE60A272B1E1}"/>
                </a:ext>
              </a:extLst>
            </p:cNvPr>
            <p:cNvGrpSpPr/>
            <p:nvPr/>
          </p:nvGrpSpPr>
          <p:grpSpPr>
            <a:xfrm>
              <a:off x="1914013" y="422370"/>
              <a:ext cx="865946" cy="1132698"/>
              <a:chOff x="5618278" y="3535424"/>
              <a:chExt cx="1080560" cy="1413423"/>
            </a:xfrm>
          </p:grpSpPr>
          <p:sp>
            <p:nvSpPr>
              <p:cNvPr id="4141" name="Cloud 4140">
                <a:extLst>
                  <a:ext uri="{FF2B5EF4-FFF2-40B4-BE49-F238E27FC236}">
                    <a16:creationId xmlns:a16="http://schemas.microsoft.com/office/drawing/2014/main" id="{5D018F66-1ACC-B10F-C470-835695CCB4F1}"/>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2" name="Cloud 4141">
                <a:extLst>
                  <a:ext uri="{FF2B5EF4-FFF2-40B4-BE49-F238E27FC236}">
                    <a16:creationId xmlns:a16="http://schemas.microsoft.com/office/drawing/2014/main" id="{4A951C4D-4A88-B92A-A1D6-B23CF7769430}"/>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3" name="Trapezoid 4142">
                <a:extLst>
                  <a:ext uri="{FF2B5EF4-FFF2-40B4-BE49-F238E27FC236}">
                    <a16:creationId xmlns:a16="http://schemas.microsoft.com/office/drawing/2014/main" id="{FEB3C021-0350-0C05-A66B-444A9B086793}"/>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4" name="Isosceles Triangle 4143">
                <a:extLst>
                  <a:ext uri="{FF2B5EF4-FFF2-40B4-BE49-F238E27FC236}">
                    <a16:creationId xmlns:a16="http://schemas.microsoft.com/office/drawing/2014/main" id="{5443AC8E-1AF2-40EC-7C8F-BBED77BC852F}"/>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5" name="Group 16">
                <a:extLst>
                  <a:ext uri="{FF2B5EF4-FFF2-40B4-BE49-F238E27FC236}">
                    <a16:creationId xmlns:a16="http://schemas.microsoft.com/office/drawing/2014/main" id="{3020367C-357E-2260-E909-B506AE9C4FC4}"/>
                  </a:ext>
                </a:extLst>
              </p:cNvPr>
              <p:cNvGrpSpPr/>
              <p:nvPr/>
            </p:nvGrpSpPr>
            <p:grpSpPr>
              <a:xfrm>
                <a:off x="5738387" y="4193025"/>
                <a:ext cx="810526" cy="743986"/>
                <a:chOff x="2594848" y="2213440"/>
                <a:chExt cx="2045194" cy="1982724"/>
              </a:xfrm>
              <a:solidFill>
                <a:srgbClr val="E0C13C"/>
              </a:solidFill>
            </p:grpSpPr>
            <p:sp>
              <p:nvSpPr>
                <p:cNvPr id="4181" name="Pie 17">
                  <a:extLst>
                    <a:ext uri="{FF2B5EF4-FFF2-40B4-BE49-F238E27FC236}">
                      <a16:creationId xmlns:a16="http://schemas.microsoft.com/office/drawing/2014/main" id="{285EADF0-E53C-C391-3F32-4CC40976B0D2}"/>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82" name="Group 5">
                  <a:extLst>
                    <a:ext uri="{FF2B5EF4-FFF2-40B4-BE49-F238E27FC236}">
                      <a16:creationId xmlns:a16="http://schemas.microsoft.com/office/drawing/2014/main" id="{83ECBDC1-4F81-3139-3086-137EEFC1387A}"/>
                    </a:ext>
                  </a:extLst>
                </p:cNvPr>
                <p:cNvGrpSpPr/>
                <p:nvPr/>
              </p:nvGrpSpPr>
              <p:grpSpPr>
                <a:xfrm>
                  <a:off x="2840416" y="2333435"/>
                  <a:ext cx="1586009" cy="1634505"/>
                  <a:chOff x="2838154" y="2333435"/>
                  <a:chExt cx="1586009" cy="1634505"/>
                </a:xfrm>
                <a:grpFill/>
              </p:grpSpPr>
              <p:sp>
                <p:nvSpPr>
                  <p:cNvPr id="4183" name="Moon 3">
                    <a:extLst>
                      <a:ext uri="{FF2B5EF4-FFF2-40B4-BE49-F238E27FC236}">
                        <a16:creationId xmlns:a16="http://schemas.microsoft.com/office/drawing/2014/main" id="{28195577-EE2A-A4AE-DB20-1B17F523D1C0}"/>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4" name="Moon 20">
                    <a:extLst>
                      <a:ext uri="{FF2B5EF4-FFF2-40B4-BE49-F238E27FC236}">
                        <a16:creationId xmlns:a16="http://schemas.microsoft.com/office/drawing/2014/main" id="{55696BF1-15F6-0537-B3DF-AEE0E9193A33}"/>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46" name="Oval 4145">
                <a:extLst>
                  <a:ext uri="{FF2B5EF4-FFF2-40B4-BE49-F238E27FC236}">
                    <a16:creationId xmlns:a16="http://schemas.microsoft.com/office/drawing/2014/main" id="{E8E3D89D-88B5-52FF-297A-D8073247F0B5}"/>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7" name="Cloud 4146">
                <a:extLst>
                  <a:ext uri="{FF2B5EF4-FFF2-40B4-BE49-F238E27FC236}">
                    <a16:creationId xmlns:a16="http://schemas.microsoft.com/office/drawing/2014/main" id="{702CA8FE-C370-ECD1-0AF5-F0CAC6DE8CB7}"/>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48" name="Group 4147">
                <a:extLst>
                  <a:ext uri="{FF2B5EF4-FFF2-40B4-BE49-F238E27FC236}">
                    <a16:creationId xmlns:a16="http://schemas.microsoft.com/office/drawing/2014/main" id="{9BAD187E-374B-E403-43F3-87306F508BB0}"/>
                  </a:ext>
                </a:extLst>
              </p:cNvPr>
              <p:cNvGrpSpPr/>
              <p:nvPr/>
            </p:nvGrpSpPr>
            <p:grpSpPr>
              <a:xfrm>
                <a:off x="5712573" y="3712982"/>
                <a:ext cx="866802" cy="151822"/>
                <a:chOff x="7105896" y="1557210"/>
                <a:chExt cx="1544762" cy="488119"/>
              </a:xfrm>
            </p:grpSpPr>
            <p:sp>
              <p:nvSpPr>
                <p:cNvPr id="4149" name="Rounded Rectangle 15">
                  <a:extLst>
                    <a:ext uri="{FF2B5EF4-FFF2-40B4-BE49-F238E27FC236}">
                      <a16:creationId xmlns:a16="http://schemas.microsoft.com/office/drawing/2014/main" id="{693B24CF-CCD2-3344-F5CC-2849BAD2C86C}"/>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0" name="Group 59">
                  <a:extLst>
                    <a:ext uri="{FF2B5EF4-FFF2-40B4-BE49-F238E27FC236}">
                      <a16:creationId xmlns:a16="http://schemas.microsoft.com/office/drawing/2014/main" id="{E11548A2-8246-8697-1AF5-3474BB7C40A1}"/>
                    </a:ext>
                  </a:extLst>
                </p:cNvPr>
                <p:cNvGrpSpPr/>
                <p:nvPr/>
              </p:nvGrpSpPr>
              <p:grpSpPr>
                <a:xfrm rot="160736">
                  <a:off x="7230848" y="1557210"/>
                  <a:ext cx="1269517" cy="488119"/>
                  <a:chOff x="3810000" y="1677648"/>
                  <a:chExt cx="4705061" cy="1827552"/>
                </a:xfrm>
              </p:grpSpPr>
              <p:grpSp>
                <p:nvGrpSpPr>
                  <p:cNvPr id="4151" name="Group 37">
                    <a:extLst>
                      <a:ext uri="{FF2B5EF4-FFF2-40B4-BE49-F238E27FC236}">
                        <a16:creationId xmlns:a16="http://schemas.microsoft.com/office/drawing/2014/main" id="{EB318783-C37C-8568-8C40-80A5A0F2899F}"/>
                      </a:ext>
                    </a:extLst>
                  </p:cNvPr>
                  <p:cNvGrpSpPr/>
                  <p:nvPr/>
                </p:nvGrpSpPr>
                <p:grpSpPr>
                  <a:xfrm>
                    <a:off x="3810000" y="1828800"/>
                    <a:ext cx="1776984" cy="1676400"/>
                    <a:chOff x="3810000" y="1828800"/>
                    <a:chExt cx="4038600" cy="3810000"/>
                  </a:xfrm>
                </p:grpSpPr>
                <p:sp>
                  <p:nvSpPr>
                    <p:cNvPr id="4172" name="Half Frame 4171">
                      <a:extLst>
                        <a:ext uri="{FF2B5EF4-FFF2-40B4-BE49-F238E27FC236}">
                          <a16:creationId xmlns:a16="http://schemas.microsoft.com/office/drawing/2014/main" id="{EFBBFE59-57E5-589C-C555-914EA1466D12}"/>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3" name="Half Frame 4172">
                      <a:extLst>
                        <a:ext uri="{FF2B5EF4-FFF2-40B4-BE49-F238E27FC236}">
                          <a16:creationId xmlns:a16="http://schemas.microsoft.com/office/drawing/2014/main" id="{E36E34C2-71C9-171E-9A1A-6B8B177CB56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4" name="Half Frame 4173">
                      <a:extLst>
                        <a:ext uri="{FF2B5EF4-FFF2-40B4-BE49-F238E27FC236}">
                          <a16:creationId xmlns:a16="http://schemas.microsoft.com/office/drawing/2014/main" id="{FD3E48A5-C9A2-60AA-DEB3-FACBB877AEA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5" name="Half Frame 4174">
                      <a:extLst>
                        <a:ext uri="{FF2B5EF4-FFF2-40B4-BE49-F238E27FC236}">
                          <a16:creationId xmlns:a16="http://schemas.microsoft.com/office/drawing/2014/main" id="{1A226AB1-769A-FD85-2827-D1E83725C18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6" name="Donut 247">
                      <a:extLst>
                        <a:ext uri="{FF2B5EF4-FFF2-40B4-BE49-F238E27FC236}">
                          <a16:creationId xmlns:a16="http://schemas.microsoft.com/office/drawing/2014/main" id="{40E5A852-CD7C-AAC9-1194-99A02194BB8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7" name="Diamond 4176">
                      <a:extLst>
                        <a:ext uri="{FF2B5EF4-FFF2-40B4-BE49-F238E27FC236}">
                          <a16:creationId xmlns:a16="http://schemas.microsoft.com/office/drawing/2014/main" id="{74170836-101F-8E35-EDF8-FF4B3AB8925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8" name="Diamond 4177">
                      <a:extLst>
                        <a:ext uri="{FF2B5EF4-FFF2-40B4-BE49-F238E27FC236}">
                          <a16:creationId xmlns:a16="http://schemas.microsoft.com/office/drawing/2014/main" id="{CE793489-FF30-6F0F-E1D4-E2F3A44084A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9" name="Diamond 4178">
                      <a:extLst>
                        <a:ext uri="{FF2B5EF4-FFF2-40B4-BE49-F238E27FC236}">
                          <a16:creationId xmlns:a16="http://schemas.microsoft.com/office/drawing/2014/main" id="{F2747403-CC33-A88B-2D92-94C7A8F2F5C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0" name="Diamond 4179">
                      <a:extLst>
                        <a:ext uri="{FF2B5EF4-FFF2-40B4-BE49-F238E27FC236}">
                          <a16:creationId xmlns:a16="http://schemas.microsoft.com/office/drawing/2014/main" id="{EB8A4743-F451-A363-A75C-EF15BACD789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2" name="Group 38">
                    <a:extLst>
                      <a:ext uri="{FF2B5EF4-FFF2-40B4-BE49-F238E27FC236}">
                        <a16:creationId xmlns:a16="http://schemas.microsoft.com/office/drawing/2014/main" id="{1FF26234-51E2-777C-D1D8-FB7EABA57DB5}"/>
                      </a:ext>
                    </a:extLst>
                  </p:cNvPr>
                  <p:cNvGrpSpPr/>
                  <p:nvPr/>
                </p:nvGrpSpPr>
                <p:grpSpPr>
                  <a:xfrm>
                    <a:off x="5314014" y="1757596"/>
                    <a:ext cx="1776984" cy="1676400"/>
                    <a:chOff x="3810000" y="1828800"/>
                    <a:chExt cx="4038600" cy="3810000"/>
                  </a:xfrm>
                </p:grpSpPr>
                <p:sp>
                  <p:nvSpPr>
                    <p:cNvPr id="4163" name="Half Frame 4162">
                      <a:extLst>
                        <a:ext uri="{FF2B5EF4-FFF2-40B4-BE49-F238E27FC236}">
                          <a16:creationId xmlns:a16="http://schemas.microsoft.com/office/drawing/2014/main" id="{EA468430-EFEB-049C-DB71-7E9C815BC9B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4" name="Half Frame 4163">
                      <a:extLst>
                        <a:ext uri="{FF2B5EF4-FFF2-40B4-BE49-F238E27FC236}">
                          <a16:creationId xmlns:a16="http://schemas.microsoft.com/office/drawing/2014/main" id="{50E25964-89D8-F72B-EEE3-3C24FF6E15F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5" name="Half Frame 4164">
                      <a:extLst>
                        <a:ext uri="{FF2B5EF4-FFF2-40B4-BE49-F238E27FC236}">
                          <a16:creationId xmlns:a16="http://schemas.microsoft.com/office/drawing/2014/main" id="{7037E7FD-2D5B-C1DF-F339-CFC7339C36F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6" name="Half Frame 4165">
                      <a:extLst>
                        <a:ext uri="{FF2B5EF4-FFF2-40B4-BE49-F238E27FC236}">
                          <a16:creationId xmlns:a16="http://schemas.microsoft.com/office/drawing/2014/main" id="{978A5CC5-4DDE-C439-0528-EE70818B1D6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7" name="Donut 238">
                      <a:extLst>
                        <a:ext uri="{FF2B5EF4-FFF2-40B4-BE49-F238E27FC236}">
                          <a16:creationId xmlns:a16="http://schemas.microsoft.com/office/drawing/2014/main" id="{3349F05D-AC2F-0ECF-3395-1826038A4E2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8" name="Diamond 4167">
                      <a:extLst>
                        <a:ext uri="{FF2B5EF4-FFF2-40B4-BE49-F238E27FC236}">
                          <a16:creationId xmlns:a16="http://schemas.microsoft.com/office/drawing/2014/main" id="{77B94C43-BB5B-74E9-1A5E-DBA1B1E4982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9" name="Diamond 4168">
                      <a:extLst>
                        <a:ext uri="{FF2B5EF4-FFF2-40B4-BE49-F238E27FC236}">
                          <a16:creationId xmlns:a16="http://schemas.microsoft.com/office/drawing/2014/main" id="{F2B62063-4ACD-E7D4-BB47-5F8A234E8AA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0" name="Diamond 4169">
                      <a:extLst>
                        <a:ext uri="{FF2B5EF4-FFF2-40B4-BE49-F238E27FC236}">
                          <a16:creationId xmlns:a16="http://schemas.microsoft.com/office/drawing/2014/main" id="{AA2985C2-A9C5-C5BC-8335-95EE72AE0B2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1" name="Diamond 4170">
                      <a:extLst>
                        <a:ext uri="{FF2B5EF4-FFF2-40B4-BE49-F238E27FC236}">
                          <a16:creationId xmlns:a16="http://schemas.microsoft.com/office/drawing/2014/main" id="{9D599428-4460-0C05-B626-D40973F0B36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3" name="Group 48">
                    <a:extLst>
                      <a:ext uri="{FF2B5EF4-FFF2-40B4-BE49-F238E27FC236}">
                        <a16:creationId xmlns:a16="http://schemas.microsoft.com/office/drawing/2014/main" id="{D91F9F04-A359-3569-22EC-2DA45775C652}"/>
                      </a:ext>
                    </a:extLst>
                  </p:cNvPr>
                  <p:cNvGrpSpPr/>
                  <p:nvPr/>
                </p:nvGrpSpPr>
                <p:grpSpPr>
                  <a:xfrm>
                    <a:off x="6738077" y="1677648"/>
                    <a:ext cx="1776984" cy="1676400"/>
                    <a:chOff x="3810000" y="1828800"/>
                    <a:chExt cx="4038600" cy="3810000"/>
                  </a:xfrm>
                </p:grpSpPr>
                <p:sp>
                  <p:nvSpPr>
                    <p:cNvPr id="4154" name="Half Frame 4153">
                      <a:extLst>
                        <a:ext uri="{FF2B5EF4-FFF2-40B4-BE49-F238E27FC236}">
                          <a16:creationId xmlns:a16="http://schemas.microsoft.com/office/drawing/2014/main" id="{7B9C5F3B-05CB-25D0-4C97-E606D33051C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5" name="Half Frame 4154">
                      <a:extLst>
                        <a:ext uri="{FF2B5EF4-FFF2-40B4-BE49-F238E27FC236}">
                          <a16:creationId xmlns:a16="http://schemas.microsoft.com/office/drawing/2014/main" id="{E156ACA5-859C-9818-8B4B-2FB0766781B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6" name="Half Frame 4155">
                      <a:extLst>
                        <a:ext uri="{FF2B5EF4-FFF2-40B4-BE49-F238E27FC236}">
                          <a16:creationId xmlns:a16="http://schemas.microsoft.com/office/drawing/2014/main" id="{D9FF63AE-D475-0D96-6645-C1A3F7B7E22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7" name="Half Frame 4156">
                      <a:extLst>
                        <a:ext uri="{FF2B5EF4-FFF2-40B4-BE49-F238E27FC236}">
                          <a16:creationId xmlns:a16="http://schemas.microsoft.com/office/drawing/2014/main" id="{79C5BB93-94C4-EADD-C596-6CA2FCE77C9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8" name="Donut 229">
                      <a:extLst>
                        <a:ext uri="{FF2B5EF4-FFF2-40B4-BE49-F238E27FC236}">
                          <a16:creationId xmlns:a16="http://schemas.microsoft.com/office/drawing/2014/main" id="{17B6F683-A588-F761-FD9E-2AB6C7520D5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9" name="Diamond 4158">
                      <a:extLst>
                        <a:ext uri="{FF2B5EF4-FFF2-40B4-BE49-F238E27FC236}">
                          <a16:creationId xmlns:a16="http://schemas.microsoft.com/office/drawing/2014/main" id="{D1F4C505-E51A-95B3-95F4-D8071EE8868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0" name="Diamond 4159">
                      <a:extLst>
                        <a:ext uri="{FF2B5EF4-FFF2-40B4-BE49-F238E27FC236}">
                          <a16:creationId xmlns:a16="http://schemas.microsoft.com/office/drawing/2014/main" id="{12E31450-18A4-3642-6C8F-E65D970CD86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1" name="Diamond 4160">
                      <a:extLst>
                        <a:ext uri="{FF2B5EF4-FFF2-40B4-BE49-F238E27FC236}">
                          <a16:creationId xmlns:a16="http://schemas.microsoft.com/office/drawing/2014/main" id="{68AF59C0-EEA6-66F3-0942-C1D7F80D3A8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2" name="Diamond 4161">
                      <a:extLst>
                        <a:ext uri="{FF2B5EF4-FFF2-40B4-BE49-F238E27FC236}">
                          <a16:creationId xmlns:a16="http://schemas.microsoft.com/office/drawing/2014/main" id="{859DE9A0-28B9-72E0-D0B3-C9D16256976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4187" name="Group 4186">
            <a:extLst>
              <a:ext uri="{FF2B5EF4-FFF2-40B4-BE49-F238E27FC236}">
                <a16:creationId xmlns:a16="http://schemas.microsoft.com/office/drawing/2014/main" id="{DCA73634-C7F2-8D2F-D02F-D28E3490A6F7}"/>
              </a:ext>
            </a:extLst>
          </p:cNvPr>
          <p:cNvGrpSpPr/>
          <p:nvPr/>
        </p:nvGrpSpPr>
        <p:grpSpPr>
          <a:xfrm>
            <a:off x="9395627" y="2176767"/>
            <a:ext cx="1266966" cy="1435894"/>
            <a:chOff x="365516" y="327549"/>
            <a:chExt cx="1143000" cy="1295400"/>
          </a:xfrm>
        </p:grpSpPr>
        <p:grpSp>
          <p:nvGrpSpPr>
            <p:cNvPr id="4188" name="Group 4187">
              <a:extLst>
                <a:ext uri="{FF2B5EF4-FFF2-40B4-BE49-F238E27FC236}">
                  <a16:creationId xmlns:a16="http://schemas.microsoft.com/office/drawing/2014/main" id="{5E7AF2DD-FAAC-991A-5B74-76EEC651C594}"/>
                </a:ext>
              </a:extLst>
            </p:cNvPr>
            <p:cNvGrpSpPr/>
            <p:nvPr/>
          </p:nvGrpSpPr>
          <p:grpSpPr>
            <a:xfrm>
              <a:off x="365516" y="327549"/>
              <a:ext cx="1143000" cy="1295400"/>
              <a:chOff x="3221141" y="4049352"/>
              <a:chExt cx="1143000" cy="1295400"/>
            </a:xfrm>
          </p:grpSpPr>
          <p:sp>
            <p:nvSpPr>
              <p:cNvPr id="4199" name="Rectangle 4198">
                <a:extLst>
                  <a:ext uri="{FF2B5EF4-FFF2-40B4-BE49-F238E27FC236}">
                    <a16:creationId xmlns:a16="http://schemas.microsoft.com/office/drawing/2014/main" id="{3DCCBBBF-A4B5-92F8-3220-91CDEDE5F7E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 name="Frame 4199">
                <a:extLst>
                  <a:ext uri="{FF2B5EF4-FFF2-40B4-BE49-F238E27FC236}">
                    <a16:creationId xmlns:a16="http://schemas.microsoft.com/office/drawing/2014/main" id="{FC943F9A-10D6-A5FE-D05F-44EDCA93A395}"/>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89" name="Group 4188">
              <a:extLst>
                <a:ext uri="{FF2B5EF4-FFF2-40B4-BE49-F238E27FC236}">
                  <a16:creationId xmlns:a16="http://schemas.microsoft.com/office/drawing/2014/main" id="{40DE7FEC-A614-4F38-E37A-0A2771FE4B7A}"/>
                </a:ext>
              </a:extLst>
            </p:cNvPr>
            <p:cNvGrpSpPr/>
            <p:nvPr/>
          </p:nvGrpSpPr>
          <p:grpSpPr>
            <a:xfrm>
              <a:off x="464094" y="512324"/>
              <a:ext cx="913208" cy="1048780"/>
              <a:chOff x="1296592" y="3535424"/>
              <a:chExt cx="999735" cy="1192376"/>
            </a:xfrm>
          </p:grpSpPr>
          <p:sp>
            <p:nvSpPr>
              <p:cNvPr id="4190" name="Cloud 4189">
                <a:extLst>
                  <a:ext uri="{FF2B5EF4-FFF2-40B4-BE49-F238E27FC236}">
                    <a16:creationId xmlns:a16="http://schemas.microsoft.com/office/drawing/2014/main" id="{D077AA79-B156-7606-C14B-4324C8FCE73B}"/>
                  </a:ext>
                </a:extLst>
              </p:cNvPr>
              <p:cNvSpPr/>
              <p:nvPr/>
            </p:nvSpPr>
            <p:spPr>
              <a:xfrm rot="4581231">
                <a:off x="1768927" y="3770782"/>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1" name="Trapezoid 4190">
                <a:extLst>
                  <a:ext uri="{FF2B5EF4-FFF2-40B4-BE49-F238E27FC236}">
                    <a16:creationId xmlns:a16="http://schemas.microsoft.com/office/drawing/2014/main" id="{932B0CD4-7843-D309-70DE-B7CD22EC8666}"/>
                  </a:ext>
                </a:extLst>
              </p:cNvPr>
              <p:cNvSpPr/>
              <p:nvPr/>
            </p:nvSpPr>
            <p:spPr>
              <a:xfrm>
                <a:off x="1453429" y="4260461"/>
                <a:ext cx="751506" cy="467339"/>
              </a:xfrm>
              <a:prstGeom prst="trapezoid">
                <a:avLst>
                  <a:gd name="adj" fmla="val 33633"/>
                </a:avLst>
              </a:prstGeom>
              <a:solidFill>
                <a:srgbClr val="AE88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2" name="Oval 3">
                <a:extLst>
                  <a:ext uri="{FF2B5EF4-FFF2-40B4-BE49-F238E27FC236}">
                    <a16:creationId xmlns:a16="http://schemas.microsoft.com/office/drawing/2014/main" id="{A3E99C5C-3B1A-9D62-B659-3E501D8655DA}"/>
                  </a:ext>
                </a:extLst>
              </p:cNvPr>
              <p:cNvSpPr/>
              <p:nvPr/>
            </p:nvSpPr>
            <p:spPr>
              <a:xfrm>
                <a:off x="1596888" y="4110956"/>
                <a:ext cx="467604" cy="52007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3" name="Oval 4">
                <a:extLst>
                  <a:ext uri="{FF2B5EF4-FFF2-40B4-BE49-F238E27FC236}">
                    <a16:creationId xmlns:a16="http://schemas.microsoft.com/office/drawing/2014/main" id="{292B8F0A-E644-4664-ED05-54CF2A79440C}"/>
                  </a:ext>
                </a:extLst>
              </p:cNvPr>
              <p:cNvSpPr/>
              <p:nvPr/>
            </p:nvSpPr>
            <p:spPr>
              <a:xfrm>
                <a:off x="1461696" y="3596874"/>
                <a:ext cx="726853" cy="894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4" name="Cloud 4193">
                <a:extLst>
                  <a:ext uri="{FF2B5EF4-FFF2-40B4-BE49-F238E27FC236}">
                    <a16:creationId xmlns:a16="http://schemas.microsoft.com/office/drawing/2014/main" id="{D0562FDE-6BBD-04A1-263C-4B54D401457E}"/>
                  </a:ext>
                </a:extLst>
              </p:cNvPr>
              <p:cNvSpPr/>
              <p:nvPr/>
            </p:nvSpPr>
            <p:spPr>
              <a:xfrm>
                <a:off x="1458516" y="3535424"/>
                <a:ext cx="727649" cy="2742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5" name="Cloud 4194">
                <a:extLst>
                  <a:ext uri="{FF2B5EF4-FFF2-40B4-BE49-F238E27FC236}">
                    <a16:creationId xmlns:a16="http://schemas.microsoft.com/office/drawing/2014/main" id="{E40250E8-4E19-3630-D922-AC0761AD45BA}"/>
                  </a:ext>
                </a:extLst>
              </p:cNvPr>
              <p:cNvSpPr/>
              <p:nvPr/>
            </p:nvSpPr>
            <p:spPr>
              <a:xfrm rot="5799345">
                <a:off x="1138299" y="3816495"/>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6" name="Cloud 4195">
                <a:extLst>
                  <a:ext uri="{FF2B5EF4-FFF2-40B4-BE49-F238E27FC236}">
                    <a16:creationId xmlns:a16="http://schemas.microsoft.com/office/drawing/2014/main" id="{9F85190B-1223-1423-A963-5383640225F8}"/>
                  </a:ext>
                </a:extLst>
              </p:cNvPr>
              <p:cNvSpPr/>
              <p:nvPr/>
            </p:nvSpPr>
            <p:spPr>
              <a:xfrm rot="5799345">
                <a:off x="1586468" y="4213259"/>
                <a:ext cx="506384" cy="46738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7" name="Oval 4196">
                <a:extLst>
                  <a:ext uri="{FF2B5EF4-FFF2-40B4-BE49-F238E27FC236}">
                    <a16:creationId xmlns:a16="http://schemas.microsoft.com/office/drawing/2014/main" id="{9130CAC7-E9CA-516A-1D20-9C6D7F861611}"/>
                  </a:ext>
                </a:extLst>
              </p:cNvPr>
              <p:cNvSpPr/>
              <p:nvPr/>
            </p:nvSpPr>
            <p:spPr>
              <a:xfrm>
                <a:off x="1775312" y="4250028"/>
                <a:ext cx="166744" cy="1036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 name="Oval 4197">
                <a:extLst>
                  <a:ext uri="{FF2B5EF4-FFF2-40B4-BE49-F238E27FC236}">
                    <a16:creationId xmlns:a16="http://schemas.microsoft.com/office/drawing/2014/main" id="{F42BD0FA-B828-2546-ED71-AAB9F1797862}"/>
                  </a:ext>
                </a:extLst>
              </p:cNvPr>
              <p:cNvSpPr/>
              <p:nvPr/>
            </p:nvSpPr>
            <p:spPr>
              <a:xfrm>
                <a:off x="1442747" y="3651564"/>
                <a:ext cx="247849" cy="15813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01" name="Group 4200">
            <a:extLst>
              <a:ext uri="{FF2B5EF4-FFF2-40B4-BE49-F238E27FC236}">
                <a16:creationId xmlns:a16="http://schemas.microsoft.com/office/drawing/2014/main" id="{FC4930C8-C445-BE4E-B5A4-7864D7F9B0DA}"/>
              </a:ext>
            </a:extLst>
          </p:cNvPr>
          <p:cNvGrpSpPr/>
          <p:nvPr/>
        </p:nvGrpSpPr>
        <p:grpSpPr>
          <a:xfrm>
            <a:off x="10765381" y="3143475"/>
            <a:ext cx="1216652" cy="1430164"/>
            <a:chOff x="5930992" y="1986437"/>
            <a:chExt cx="1143000" cy="1295400"/>
          </a:xfrm>
        </p:grpSpPr>
        <p:grpSp>
          <p:nvGrpSpPr>
            <p:cNvPr id="4202" name="Group 4201">
              <a:extLst>
                <a:ext uri="{FF2B5EF4-FFF2-40B4-BE49-F238E27FC236}">
                  <a16:creationId xmlns:a16="http://schemas.microsoft.com/office/drawing/2014/main" id="{ADBF968E-6A78-B788-2521-AED3AD5E706E}"/>
                </a:ext>
              </a:extLst>
            </p:cNvPr>
            <p:cNvGrpSpPr/>
            <p:nvPr/>
          </p:nvGrpSpPr>
          <p:grpSpPr>
            <a:xfrm>
              <a:off x="5930992" y="1986437"/>
              <a:ext cx="1143000" cy="1295400"/>
              <a:chOff x="3221141" y="4049352"/>
              <a:chExt cx="1143000" cy="1295400"/>
            </a:xfrm>
          </p:grpSpPr>
          <p:sp>
            <p:nvSpPr>
              <p:cNvPr id="4234" name="Rectangle 4233">
                <a:extLst>
                  <a:ext uri="{FF2B5EF4-FFF2-40B4-BE49-F238E27FC236}">
                    <a16:creationId xmlns:a16="http://schemas.microsoft.com/office/drawing/2014/main" id="{03F1B8AD-20A4-7620-2571-6F75306DB3F4}"/>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5" name="Frame 4234">
                <a:extLst>
                  <a:ext uri="{FF2B5EF4-FFF2-40B4-BE49-F238E27FC236}">
                    <a16:creationId xmlns:a16="http://schemas.microsoft.com/office/drawing/2014/main" id="{7C2A7F9D-F1C9-A73A-706E-8EE413F15169}"/>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03" name="Group 4202">
              <a:extLst>
                <a:ext uri="{FF2B5EF4-FFF2-40B4-BE49-F238E27FC236}">
                  <a16:creationId xmlns:a16="http://schemas.microsoft.com/office/drawing/2014/main" id="{287A1EBC-27E2-6476-EB2A-2153529E4AEE}"/>
                </a:ext>
              </a:extLst>
            </p:cNvPr>
            <p:cNvGrpSpPr/>
            <p:nvPr/>
          </p:nvGrpSpPr>
          <p:grpSpPr>
            <a:xfrm>
              <a:off x="6076921" y="2117771"/>
              <a:ext cx="835511" cy="1089764"/>
              <a:chOff x="2355329" y="3761213"/>
              <a:chExt cx="1063101" cy="1386611"/>
            </a:xfrm>
          </p:grpSpPr>
          <p:sp>
            <p:nvSpPr>
              <p:cNvPr id="4204" name="Trapezoid 4203">
                <a:extLst>
                  <a:ext uri="{FF2B5EF4-FFF2-40B4-BE49-F238E27FC236}">
                    <a16:creationId xmlns:a16="http://schemas.microsoft.com/office/drawing/2014/main" id="{CC0D0FFC-8273-04EA-7FDC-21DD77C01F46}"/>
                  </a:ext>
                </a:extLst>
              </p:cNvPr>
              <p:cNvSpPr/>
              <p:nvPr/>
            </p:nvSpPr>
            <p:spPr>
              <a:xfrm>
                <a:off x="2496727" y="4607175"/>
                <a:ext cx="761888" cy="540649"/>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5" name="Oval 4204">
                <a:extLst>
                  <a:ext uri="{FF2B5EF4-FFF2-40B4-BE49-F238E27FC236}">
                    <a16:creationId xmlns:a16="http://schemas.microsoft.com/office/drawing/2014/main" id="{5E514C61-7198-131F-6C53-9E0FCDE35621}"/>
                  </a:ext>
                </a:extLst>
              </p:cNvPr>
              <p:cNvSpPr/>
              <p:nvPr/>
            </p:nvSpPr>
            <p:spPr>
              <a:xfrm>
                <a:off x="2722510" y="4573544"/>
                <a:ext cx="290245" cy="352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6" name="Oval 4205">
                <a:extLst>
                  <a:ext uri="{FF2B5EF4-FFF2-40B4-BE49-F238E27FC236}">
                    <a16:creationId xmlns:a16="http://schemas.microsoft.com/office/drawing/2014/main" id="{6082A0DF-D41E-74CD-520E-E89D78BD0AFD}"/>
                  </a:ext>
                </a:extLst>
              </p:cNvPr>
              <p:cNvSpPr/>
              <p:nvPr/>
            </p:nvSpPr>
            <p:spPr>
              <a:xfrm>
                <a:off x="2552611" y="3812416"/>
                <a:ext cx="608806" cy="993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7" name="Chord 4206">
                <a:extLst>
                  <a:ext uri="{FF2B5EF4-FFF2-40B4-BE49-F238E27FC236}">
                    <a16:creationId xmlns:a16="http://schemas.microsoft.com/office/drawing/2014/main" id="{3E80C926-BBAE-5297-E79B-0F4DB9602BCC}"/>
                  </a:ext>
                </a:extLst>
              </p:cNvPr>
              <p:cNvSpPr/>
              <p:nvPr/>
            </p:nvSpPr>
            <p:spPr>
              <a:xfrm rot="7621963">
                <a:off x="2512302" y="3743117"/>
                <a:ext cx="706288" cy="742480"/>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8" name="Cloud 4207">
                <a:extLst>
                  <a:ext uri="{FF2B5EF4-FFF2-40B4-BE49-F238E27FC236}">
                    <a16:creationId xmlns:a16="http://schemas.microsoft.com/office/drawing/2014/main" id="{96BCBF0C-B647-5347-0D65-9590F7A4806B}"/>
                  </a:ext>
                </a:extLst>
              </p:cNvPr>
              <p:cNvSpPr/>
              <p:nvPr/>
            </p:nvSpPr>
            <p:spPr>
              <a:xfrm rot="671737">
                <a:off x="2355329" y="3974692"/>
                <a:ext cx="351110" cy="107302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9" name="Cloud 4208">
                <a:extLst>
                  <a:ext uri="{FF2B5EF4-FFF2-40B4-BE49-F238E27FC236}">
                    <a16:creationId xmlns:a16="http://schemas.microsoft.com/office/drawing/2014/main" id="{D4B22A4C-397A-47AF-FD94-2A1005C007A2}"/>
                  </a:ext>
                </a:extLst>
              </p:cNvPr>
              <p:cNvSpPr/>
              <p:nvPr/>
            </p:nvSpPr>
            <p:spPr>
              <a:xfrm rot="20928263" flipH="1">
                <a:off x="3075988" y="4031354"/>
                <a:ext cx="342442" cy="951373"/>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0" name="Rectangle 4209">
                <a:extLst>
                  <a:ext uri="{FF2B5EF4-FFF2-40B4-BE49-F238E27FC236}">
                    <a16:creationId xmlns:a16="http://schemas.microsoft.com/office/drawing/2014/main" id="{0394EB7D-A342-984F-EE46-34FEF2E545CC}"/>
                  </a:ext>
                </a:extLst>
              </p:cNvPr>
              <p:cNvSpPr/>
              <p:nvPr/>
            </p:nvSpPr>
            <p:spPr>
              <a:xfrm>
                <a:off x="2467488" y="4007698"/>
                <a:ext cx="819306" cy="169272"/>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11" name="Group 99">
                <a:extLst>
                  <a:ext uri="{FF2B5EF4-FFF2-40B4-BE49-F238E27FC236}">
                    <a16:creationId xmlns:a16="http://schemas.microsoft.com/office/drawing/2014/main" id="{843A6250-EA47-BCC3-D01E-478F8DB99889}"/>
                  </a:ext>
                </a:extLst>
              </p:cNvPr>
              <p:cNvGrpSpPr/>
              <p:nvPr/>
            </p:nvGrpSpPr>
            <p:grpSpPr>
              <a:xfrm>
                <a:off x="2480639" y="3988925"/>
                <a:ext cx="801122" cy="179928"/>
                <a:chOff x="4953000" y="3276600"/>
                <a:chExt cx="6172200" cy="990600"/>
              </a:xfrm>
            </p:grpSpPr>
            <p:grpSp>
              <p:nvGrpSpPr>
                <p:cNvPr id="4214" name="Group 284">
                  <a:extLst>
                    <a:ext uri="{FF2B5EF4-FFF2-40B4-BE49-F238E27FC236}">
                      <a16:creationId xmlns:a16="http://schemas.microsoft.com/office/drawing/2014/main" id="{E70FADD7-1259-6DE0-D426-06D8B0E00250}"/>
                    </a:ext>
                  </a:extLst>
                </p:cNvPr>
                <p:cNvGrpSpPr/>
                <p:nvPr/>
              </p:nvGrpSpPr>
              <p:grpSpPr>
                <a:xfrm>
                  <a:off x="4953000" y="3276600"/>
                  <a:ext cx="1600200" cy="990600"/>
                  <a:chOff x="4953000" y="3276600"/>
                  <a:chExt cx="1600200" cy="990600"/>
                </a:xfrm>
              </p:grpSpPr>
              <p:sp>
                <p:nvSpPr>
                  <p:cNvPr id="4230" name="Octagon 4229">
                    <a:extLst>
                      <a:ext uri="{FF2B5EF4-FFF2-40B4-BE49-F238E27FC236}">
                        <a16:creationId xmlns:a16="http://schemas.microsoft.com/office/drawing/2014/main" id="{F9C38792-3EE5-62BE-46B1-4C874558154A}"/>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1" name="Diamond 4230">
                    <a:extLst>
                      <a:ext uri="{FF2B5EF4-FFF2-40B4-BE49-F238E27FC236}">
                        <a16:creationId xmlns:a16="http://schemas.microsoft.com/office/drawing/2014/main" id="{58A9A951-79F8-8B8E-253E-FAE34688ECD6}"/>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2" name="Diamond 4231">
                    <a:extLst>
                      <a:ext uri="{FF2B5EF4-FFF2-40B4-BE49-F238E27FC236}">
                        <a16:creationId xmlns:a16="http://schemas.microsoft.com/office/drawing/2014/main" id="{A60A00E2-8EAE-9E7E-03DA-48739519827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3" name="Diamond 4232">
                    <a:extLst>
                      <a:ext uri="{FF2B5EF4-FFF2-40B4-BE49-F238E27FC236}">
                        <a16:creationId xmlns:a16="http://schemas.microsoft.com/office/drawing/2014/main" id="{6C115DCB-1FA9-812E-0CA2-56EEB49F7C1E}"/>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5" name="Group 285">
                  <a:extLst>
                    <a:ext uri="{FF2B5EF4-FFF2-40B4-BE49-F238E27FC236}">
                      <a16:creationId xmlns:a16="http://schemas.microsoft.com/office/drawing/2014/main" id="{AED11D14-4C27-F8BB-F7E1-D85D0EEB4217}"/>
                    </a:ext>
                  </a:extLst>
                </p:cNvPr>
                <p:cNvGrpSpPr/>
                <p:nvPr/>
              </p:nvGrpSpPr>
              <p:grpSpPr>
                <a:xfrm>
                  <a:off x="6477000" y="3276600"/>
                  <a:ext cx="1600200" cy="990600"/>
                  <a:chOff x="4953000" y="3276600"/>
                  <a:chExt cx="1600200" cy="990600"/>
                </a:xfrm>
              </p:grpSpPr>
              <p:sp>
                <p:nvSpPr>
                  <p:cNvPr id="4226" name="Octagon 4225">
                    <a:extLst>
                      <a:ext uri="{FF2B5EF4-FFF2-40B4-BE49-F238E27FC236}">
                        <a16:creationId xmlns:a16="http://schemas.microsoft.com/office/drawing/2014/main" id="{F4B8FEA0-DC3C-408C-02FE-142984C210E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7" name="Diamond 4226">
                    <a:extLst>
                      <a:ext uri="{FF2B5EF4-FFF2-40B4-BE49-F238E27FC236}">
                        <a16:creationId xmlns:a16="http://schemas.microsoft.com/office/drawing/2014/main" id="{4AB37CC3-FBBC-DDE5-0575-9CFB8931730F}"/>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8" name="Diamond 4227">
                    <a:extLst>
                      <a:ext uri="{FF2B5EF4-FFF2-40B4-BE49-F238E27FC236}">
                        <a16:creationId xmlns:a16="http://schemas.microsoft.com/office/drawing/2014/main" id="{69153281-1E66-5331-FB4D-28012C4D7475}"/>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9" name="Diamond 4228">
                    <a:extLst>
                      <a:ext uri="{FF2B5EF4-FFF2-40B4-BE49-F238E27FC236}">
                        <a16:creationId xmlns:a16="http://schemas.microsoft.com/office/drawing/2014/main" id="{FFA11180-9AF7-D4D0-3A7B-1C4D92DED337}"/>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6" name="Group 290">
                  <a:extLst>
                    <a:ext uri="{FF2B5EF4-FFF2-40B4-BE49-F238E27FC236}">
                      <a16:creationId xmlns:a16="http://schemas.microsoft.com/office/drawing/2014/main" id="{96831B76-566D-FF2A-0DE3-5E0D088EE962}"/>
                    </a:ext>
                  </a:extLst>
                </p:cNvPr>
                <p:cNvGrpSpPr/>
                <p:nvPr/>
              </p:nvGrpSpPr>
              <p:grpSpPr>
                <a:xfrm>
                  <a:off x="8001000" y="3276600"/>
                  <a:ext cx="1600200" cy="990600"/>
                  <a:chOff x="4953000" y="3276600"/>
                  <a:chExt cx="1600200" cy="990600"/>
                </a:xfrm>
              </p:grpSpPr>
              <p:sp>
                <p:nvSpPr>
                  <p:cNvPr id="4222" name="Octagon 4221">
                    <a:extLst>
                      <a:ext uri="{FF2B5EF4-FFF2-40B4-BE49-F238E27FC236}">
                        <a16:creationId xmlns:a16="http://schemas.microsoft.com/office/drawing/2014/main" id="{A6A643A3-1E88-701E-3198-5FD543038DBA}"/>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3" name="Diamond 4222">
                    <a:extLst>
                      <a:ext uri="{FF2B5EF4-FFF2-40B4-BE49-F238E27FC236}">
                        <a16:creationId xmlns:a16="http://schemas.microsoft.com/office/drawing/2014/main" id="{4D7574E9-1F04-2166-F4C8-BDF308FCE5DA}"/>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4" name="Diamond 4223">
                    <a:extLst>
                      <a:ext uri="{FF2B5EF4-FFF2-40B4-BE49-F238E27FC236}">
                        <a16:creationId xmlns:a16="http://schemas.microsoft.com/office/drawing/2014/main" id="{961A60F4-DB5F-97BB-542D-AFB86120215E}"/>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5" name="Diamond 4224">
                    <a:extLst>
                      <a:ext uri="{FF2B5EF4-FFF2-40B4-BE49-F238E27FC236}">
                        <a16:creationId xmlns:a16="http://schemas.microsoft.com/office/drawing/2014/main" id="{89E46350-AE51-3D87-7825-0FFB4AA230A3}"/>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7" name="Group 295">
                  <a:extLst>
                    <a:ext uri="{FF2B5EF4-FFF2-40B4-BE49-F238E27FC236}">
                      <a16:creationId xmlns:a16="http://schemas.microsoft.com/office/drawing/2014/main" id="{45D35613-0EE0-699E-21D2-39EE117CF89B}"/>
                    </a:ext>
                  </a:extLst>
                </p:cNvPr>
                <p:cNvGrpSpPr/>
                <p:nvPr/>
              </p:nvGrpSpPr>
              <p:grpSpPr>
                <a:xfrm>
                  <a:off x="9525000" y="3276600"/>
                  <a:ext cx="1600200" cy="990600"/>
                  <a:chOff x="4953000" y="3276600"/>
                  <a:chExt cx="1600200" cy="990600"/>
                </a:xfrm>
              </p:grpSpPr>
              <p:sp>
                <p:nvSpPr>
                  <p:cNvPr id="4218" name="Octagon 4217">
                    <a:extLst>
                      <a:ext uri="{FF2B5EF4-FFF2-40B4-BE49-F238E27FC236}">
                        <a16:creationId xmlns:a16="http://schemas.microsoft.com/office/drawing/2014/main" id="{82EA2DB4-1921-D5BA-39D0-277D1DBDA0A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9" name="Diamond 4218">
                    <a:extLst>
                      <a:ext uri="{FF2B5EF4-FFF2-40B4-BE49-F238E27FC236}">
                        <a16:creationId xmlns:a16="http://schemas.microsoft.com/office/drawing/2014/main" id="{F6A3411E-87EC-0862-2B2A-DAC4CD0156E1}"/>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0" name="Diamond 4219">
                    <a:extLst>
                      <a:ext uri="{FF2B5EF4-FFF2-40B4-BE49-F238E27FC236}">
                        <a16:creationId xmlns:a16="http://schemas.microsoft.com/office/drawing/2014/main" id="{D3049A7D-88F1-13DB-4155-4E475F6DCA6B}"/>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1" name="Diamond 4220">
                    <a:extLst>
                      <a:ext uri="{FF2B5EF4-FFF2-40B4-BE49-F238E27FC236}">
                        <a16:creationId xmlns:a16="http://schemas.microsoft.com/office/drawing/2014/main" id="{E5B30FFC-70DE-B059-9FC4-9A5C3F788748}"/>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12" name="Cloud 4211">
                <a:extLst>
                  <a:ext uri="{FF2B5EF4-FFF2-40B4-BE49-F238E27FC236}">
                    <a16:creationId xmlns:a16="http://schemas.microsoft.com/office/drawing/2014/main" id="{714214E9-0209-BC77-5831-E62FF1F8CAAE}"/>
                  </a:ext>
                </a:extLst>
              </p:cNvPr>
              <p:cNvSpPr/>
              <p:nvPr/>
            </p:nvSpPr>
            <p:spPr>
              <a:xfrm rot="20928263" flipH="1">
                <a:off x="2656966" y="4592755"/>
                <a:ext cx="449379" cy="39585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3" name="Oval 4212">
                <a:extLst>
                  <a:ext uri="{FF2B5EF4-FFF2-40B4-BE49-F238E27FC236}">
                    <a16:creationId xmlns:a16="http://schemas.microsoft.com/office/drawing/2014/main" id="{B11405A0-FF19-7E16-CE0B-51987DF7B653}"/>
                  </a:ext>
                </a:extLst>
              </p:cNvPr>
              <p:cNvSpPr/>
              <p:nvPr/>
            </p:nvSpPr>
            <p:spPr>
              <a:xfrm>
                <a:off x="2786759" y="4650842"/>
                <a:ext cx="166606" cy="105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36" name="Group 4235">
            <a:extLst>
              <a:ext uri="{FF2B5EF4-FFF2-40B4-BE49-F238E27FC236}">
                <a16:creationId xmlns:a16="http://schemas.microsoft.com/office/drawing/2014/main" id="{27BB2D15-4437-F738-DCED-545A1DB1335D}"/>
              </a:ext>
            </a:extLst>
          </p:cNvPr>
          <p:cNvGrpSpPr/>
          <p:nvPr/>
        </p:nvGrpSpPr>
        <p:grpSpPr>
          <a:xfrm>
            <a:off x="10723165" y="4711943"/>
            <a:ext cx="1304099" cy="1432849"/>
            <a:chOff x="4556351" y="1968080"/>
            <a:chExt cx="1143000" cy="1295400"/>
          </a:xfrm>
        </p:grpSpPr>
        <p:grpSp>
          <p:nvGrpSpPr>
            <p:cNvPr id="4237" name="Group 4236">
              <a:extLst>
                <a:ext uri="{FF2B5EF4-FFF2-40B4-BE49-F238E27FC236}">
                  <a16:creationId xmlns:a16="http://schemas.microsoft.com/office/drawing/2014/main" id="{7D8D7E2F-6FB6-182E-9186-59BDDD55376E}"/>
                </a:ext>
              </a:extLst>
            </p:cNvPr>
            <p:cNvGrpSpPr/>
            <p:nvPr/>
          </p:nvGrpSpPr>
          <p:grpSpPr>
            <a:xfrm>
              <a:off x="4556351" y="1968080"/>
              <a:ext cx="1143000" cy="1295400"/>
              <a:chOff x="3221141" y="4049352"/>
              <a:chExt cx="1143000" cy="1295400"/>
            </a:xfrm>
          </p:grpSpPr>
          <p:sp>
            <p:nvSpPr>
              <p:cNvPr id="4250" name="Rectangle 4249">
                <a:extLst>
                  <a:ext uri="{FF2B5EF4-FFF2-40B4-BE49-F238E27FC236}">
                    <a16:creationId xmlns:a16="http://schemas.microsoft.com/office/drawing/2014/main" id="{DEBC7AE8-54B9-7C85-7B3F-D00067AF3747}"/>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1" name="Frame 4250">
                <a:extLst>
                  <a:ext uri="{FF2B5EF4-FFF2-40B4-BE49-F238E27FC236}">
                    <a16:creationId xmlns:a16="http://schemas.microsoft.com/office/drawing/2014/main" id="{9149B105-6731-C159-BF27-E81161EAC8F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38" name="Group 449">
              <a:extLst>
                <a:ext uri="{FF2B5EF4-FFF2-40B4-BE49-F238E27FC236}">
                  <a16:creationId xmlns:a16="http://schemas.microsoft.com/office/drawing/2014/main" id="{AA277035-8886-6E83-8BC8-8C284721F902}"/>
                </a:ext>
              </a:extLst>
            </p:cNvPr>
            <p:cNvGrpSpPr/>
            <p:nvPr/>
          </p:nvGrpSpPr>
          <p:grpSpPr>
            <a:xfrm flipH="1">
              <a:off x="4716276" y="2041916"/>
              <a:ext cx="803216" cy="1163832"/>
              <a:chOff x="4661796" y="840465"/>
              <a:chExt cx="2716008" cy="3567475"/>
            </a:xfrm>
          </p:grpSpPr>
          <p:sp>
            <p:nvSpPr>
              <p:cNvPr id="4239" name="Cloud 4238">
                <a:extLst>
                  <a:ext uri="{FF2B5EF4-FFF2-40B4-BE49-F238E27FC236}">
                    <a16:creationId xmlns:a16="http://schemas.microsoft.com/office/drawing/2014/main" id="{B1EC4DF7-408D-AA69-43A0-FA7F493CB2A2}"/>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0" name="Cloud 4239">
                <a:extLst>
                  <a:ext uri="{FF2B5EF4-FFF2-40B4-BE49-F238E27FC236}">
                    <a16:creationId xmlns:a16="http://schemas.microsoft.com/office/drawing/2014/main" id="{62CD9FAE-D59A-3FF0-18D8-B1C4DC149190}"/>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1" name="Cloud 4240">
                <a:extLst>
                  <a:ext uri="{FF2B5EF4-FFF2-40B4-BE49-F238E27FC236}">
                    <a16:creationId xmlns:a16="http://schemas.microsoft.com/office/drawing/2014/main" id="{E72AD330-0E2D-F0E2-977A-E984FCE70F88}"/>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2" name="Cloud 4241">
                <a:extLst>
                  <a:ext uri="{FF2B5EF4-FFF2-40B4-BE49-F238E27FC236}">
                    <a16:creationId xmlns:a16="http://schemas.microsoft.com/office/drawing/2014/main" id="{4BB5AC31-A52B-2F1F-7480-06D412608E23}"/>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3" name="Cloud 4242">
                <a:extLst>
                  <a:ext uri="{FF2B5EF4-FFF2-40B4-BE49-F238E27FC236}">
                    <a16:creationId xmlns:a16="http://schemas.microsoft.com/office/drawing/2014/main" id="{FE9DA03B-1D6A-2912-77C6-D9E5FC063255}"/>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4" name="Trapezoid 4243">
                <a:extLst>
                  <a:ext uri="{FF2B5EF4-FFF2-40B4-BE49-F238E27FC236}">
                    <a16:creationId xmlns:a16="http://schemas.microsoft.com/office/drawing/2014/main" id="{01AE3001-0EF8-D2F7-835B-9B3DE9580288}"/>
                  </a:ext>
                </a:extLst>
              </p:cNvPr>
              <p:cNvSpPr/>
              <p:nvPr/>
            </p:nvSpPr>
            <p:spPr>
              <a:xfrm>
                <a:off x="5028527" y="2849200"/>
                <a:ext cx="2130646" cy="15587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5" name="Moon 4244">
                <a:extLst>
                  <a:ext uri="{FF2B5EF4-FFF2-40B4-BE49-F238E27FC236}">
                    <a16:creationId xmlns:a16="http://schemas.microsoft.com/office/drawing/2014/main" id="{12862994-BCD9-93E5-3F6A-9D6F991810AC}"/>
                  </a:ext>
                </a:extLst>
              </p:cNvPr>
              <p:cNvSpPr/>
              <p:nvPr/>
            </p:nvSpPr>
            <p:spPr>
              <a:xfrm rot="15844898">
                <a:off x="5679676" y="2769105"/>
                <a:ext cx="885067" cy="133694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6" name="Oval 4245">
                <a:extLst>
                  <a:ext uri="{FF2B5EF4-FFF2-40B4-BE49-F238E27FC236}">
                    <a16:creationId xmlns:a16="http://schemas.microsoft.com/office/drawing/2014/main" id="{17708C4F-3BE2-30C6-40B0-C4EDAB157F51}"/>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7" name="Cloud 4246">
                <a:extLst>
                  <a:ext uri="{FF2B5EF4-FFF2-40B4-BE49-F238E27FC236}">
                    <a16:creationId xmlns:a16="http://schemas.microsoft.com/office/drawing/2014/main" id="{26DE888B-9FCB-78E4-2E6C-9CE666AED58E}"/>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8" name="Cloud 4247">
                <a:extLst>
                  <a:ext uri="{FF2B5EF4-FFF2-40B4-BE49-F238E27FC236}">
                    <a16:creationId xmlns:a16="http://schemas.microsoft.com/office/drawing/2014/main" id="{5F6984A7-6636-6D4D-166E-A2893BDDF03B}"/>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9" name="Oval 4248">
                <a:extLst>
                  <a:ext uri="{FF2B5EF4-FFF2-40B4-BE49-F238E27FC236}">
                    <a16:creationId xmlns:a16="http://schemas.microsoft.com/office/drawing/2014/main" id="{DE77079A-D10E-FBAA-4C62-F1E9D0026AF6}"/>
                  </a:ext>
                </a:extLst>
              </p:cNvPr>
              <p:cNvSpPr/>
              <p:nvPr/>
            </p:nvSpPr>
            <p:spPr>
              <a:xfrm>
                <a:off x="5791200" y="2819400"/>
                <a:ext cx="542926" cy="2960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52" name="Group 4251">
            <a:extLst>
              <a:ext uri="{FF2B5EF4-FFF2-40B4-BE49-F238E27FC236}">
                <a16:creationId xmlns:a16="http://schemas.microsoft.com/office/drawing/2014/main" id="{4BACAD6C-B9CD-5B88-DBE2-12A9F4B433E4}"/>
              </a:ext>
            </a:extLst>
          </p:cNvPr>
          <p:cNvGrpSpPr/>
          <p:nvPr/>
        </p:nvGrpSpPr>
        <p:grpSpPr>
          <a:xfrm>
            <a:off x="10716503" y="143619"/>
            <a:ext cx="1261908" cy="1430164"/>
            <a:chOff x="369405" y="1989057"/>
            <a:chExt cx="1143000" cy="1295400"/>
          </a:xfrm>
        </p:grpSpPr>
        <p:grpSp>
          <p:nvGrpSpPr>
            <p:cNvPr id="4253" name="Group 4252">
              <a:extLst>
                <a:ext uri="{FF2B5EF4-FFF2-40B4-BE49-F238E27FC236}">
                  <a16:creationId xmlns:a16="http://schemas.microsoft.com/office/drawing/2014/main" id="{2E2EDF67-5AFC-226A-602A-F6704C6D7F03}"/>
                </a:ext>
              </a:extLst>
            </p:cNvPr>
            <p:cNvGrpSpPr/>
            <p:nvPr/>
          </p:nvGrpSpPr>
          <p:grpSpPr>
            <a:xfrm>
              <a:off x="369405" y="1989057"/>
              <a:ext cx="1143000" cy="1295400"/>
              <a:chOff x="3221141" y="4049352"/>
              <a:chExt cx="1143000" cy="1295400"/>
            </a:xfrm>
          </p:grpSpPr>
          <p:sp>
            <p:nvSpPr>
              <p:cNvPr id="4266" name="Rectangle 4265">
                <a:extLst>
                  <a:ext uri="{FF2B5EF4-FFF2-40B4-BE49-F238E27FC236}">
                    <a16:creationId xmlns:a16="http://schemas.microsoft.com/office/drawing/2014/main" id="{D1B6AC98-5A0E-497E-70D0-CDAF62F507CF}"/>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7" name="Frame 4266">
                <a:extLst>
                  <a:ext uri="{FF2B5EF4-FFF2-40B4-BE49-F238E27FC236}">
                    <a16:creationId xmlns:a16="http://schemas.microsoft.com/office/drawing/2014/main" id="{57918273-C790-230C-B454-9346833F28C4}"/>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54" name="Group 4253">
              <a:extLst>
                <a:ext uri="{FF2B5EF4-FFF2-40B4-BE49-F238E27FC236}">
                  <a16:creationId xmlns:a16="http://schemas.microsoft.com/office/drawing/2014/main" id="{423F878B-2724-4C20-A113-A5034C581EAB}"/>
                </a:ext>
              </a:extLst>
            </p:cNvPr>
            <p:cNvGrpSpPr/>
            <p:nvPr/>
          </p:nvGrpSpPr>
          <p:grpSpPr>
            <a:xfrm>
              <a:off x="523658" y="2116197"/>
              <a:ext cx="753016" cy="1085498"/>
              <a:chOff x="648874" y="3755600"/>
              <a:chExt cx="890167" cy="1400290"/>
            </a:xfrm>
          </p:grpSpPr>
          <p:sp>
            <p:nvSpPr>
              <p:cNvPr id="4255" name="Cloud 4254">
                <a:extLst>
                  <a:ext uri="{FF2B5EF4-FFF2-40B4-BE49-F238E27FC236}">
                    <a16:creationId xmlns:a16="http://schemas.microsoft.com/office/drawing/2014/main" id="{E29C6125-64BB-7C0C-3B1C-CF4C5037A949}"/>
                  </a:ext>
                </a:extLst>
              </p:cNvPr>
              <p:cNvSpPr/>
              <p:nvPr/>
            </p:nvSpPr>
            <p:spPr>
              <a:xfrm>
                <a:off x="1190864" y="3956651"/>
                <a:ext cx="33219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6" name="Cloud 4255">
                <a:extLst>
                  <a:ext uri="{FF2B5EF4-FFF2-40B4-BE49-F238E27FC236}">
                    <a16:creationId xmlns:a16="http://schemas.microsoft.com/office/drawing/2014/main" id="{59F7CB4C-3CFF-7DC3-586F-F941388BC5EA}"/>
                  </a:ext>
                </a:extLst>
              </p:cNvPr>
              <p:cNvSpPr/>
              <p:nvPr/>
            </p:nvSpPr>
            <p:spPr>
              <a:xfrm rot="19357175">
                <a:off x="1075454" y="3755600"/>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7" name="Cloud 4256">
                <a:extLst>
                  <a:ext uri="{FF2B5EF4-FFF2-40B4-BE49-F238E27FC236}">
                    <a16:creationId xmlns:a16="http://schemas.microsoft.com/office/drawing/2014/main" id="{39EA0ADB-C9AC-0628-D29D-7D6D19FEC3C3}"/>
                  </a:ext>
                </a:extLst>
              </p:cNvPr>
              <p:cNvSpPr/>
              <p:nvPr/>
            </p:nvSpPr>
            <p:spPr>
              <a:xfrm rot="1400185">
                <a:off x="648874" y="3833869"/>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8" name="Trapezoid 4257">
                <a:extLst>
                  <a:ext uri="{FF2B5EF4-FFF2-40B4-BE49-F238E27FC236}">
                    <a16:creationId xmlns:a16="http://schemas.microsoft.com/office/drawing/2014/main" id="{330C7556-F626-B3CF-7E46-71F40CBB75F5}"/>
                  </a:ext>
                </a:extLst>
              </p:cNvPr>
              <p:cNvSpPr/>
              <p:nvPr/>
            </p:nvSpPr>
            <p:spPr>
              <a:xfrm>
                <a:off x="694620" y="4598759"/>
                <a:ext cx="844421" cy="557131"/>
              </a:xfrm>
              <a:prstGeom prst="trapezoid">
                <a:avLst>
                  <a:gd name="adj" fmla="val 43757"/>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9" name="Moon 4258">
                <a:extLst>
                  <a:ext uri="{FF2B5EF4-FFF2-40B4-BE49-F238E27FC236}">
                    <a16:creationId xmlns:a16="http://schemas.microsoft.com/office/drawing/2014/main" id="{91001E48-0D3A-91D5-D082-E756D266D1F9}"/>
                  </a:ext>
                </a:extLst>
              </p:cNvPr>
              <p:cNvSpPr/>
              <p:nvPr/>
            </p:nvSpPr>
            <p:spPr>
              <a:xfrm rot="15844898">
                <a:off x="835245" y="4508094"/>
                <a:ext cx="540898" cy="52986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0" name="Moon 4259">
                <a:extLst>
                  <a:ext uri="{FF2B5EF4-FFF2-40B4-BE49-F238E27FC236}">
                    <a16:creationId xmlns:a16="http://schemas.microsoft.com/office/drawing/2014/main" id="{752175EE-4255-44DE-C09E-645D24D8514F}"/>
                  </a:ext>
                </a:extLst>
              </p:cNvPr>
              <p:cNvSpPr/>
              <p:nvPr/>
            </p:nvSpPr>
            <p:spPr>
              <a:xfrm rot="16400088">
                <a:off x="887545" y="4592601"/>
                <a:ext cx="398698" cy="525479"/>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1" name="Moon 4260">
                <a:extLst>
                  <a:ext uri="{FF2B5EF4-FFF2-40B4-BE49-F238E27FC236}">
                    <a16:creationId xmlns:a16="http://schemas.microsoft.com/office/drawing/2014/main" id="{DBD283A1-8328-42C8-5DA1-6FBBBA49BBF9}"/>
                  </a:ext>
                </a:extLst>
              </p:cNvPr>
              <p:cNvSpPr/>
              <p:nvPr/>
            </p:nvSpPr>
            <p:spPr>
              <a:xfrm rot="16400088">
                <a:off x="973743" y="4626462"/>
                <a:ext cx="227271" cy="51892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2" name="Oval 4261">
                <a:extLst>
                  <a:ext uri="{FF2B5EF4-FFF2-40B4-BE49-F238E27FC236}">
                    <a16:creationId xmlns:a16="http://schemas.microsoft.com/office/drawing/2014/main" id="{504C40B5-188C-5137-2118-824BD5F16C8B}"/>
                  </a:ext>
                </a:extLst>
              </p:cNvPr>
              <p:cNvSpPr/>
              <p:nvPr/>
            </p:nvSpPr>
            <p:spPr>
              <a:xfrm>
                <a:off x="779297" y="3937655"/>
                <a:ext cx="617077" cy="7947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3" name="Cloud 4262">
                <a:extLst>
                  <a:ext uri="{FF2B5EF4-FFF2-40B4-BE49-F238E27FC236}">
                    <a16:creationId xmlns:a16="http://schemas.microsoft.com/office/drawing/2014/main" id="{861CF7EE-3059-E3AC-CA2D-EDEA815E09B8}"/>
                  </a:ext>
                </a:extLst>
              </p:cNvPr>
              <p:cNvSpPr/>
              <p:nvPr/>
            </p:nvSpPr>
            <p:spPr>
              <a:xfrm rot="17055069">
                <a:off x="867293" y="3692994"/>
                <a:ext cx="361086" cy="543595"/>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4" name="Cloud 4263">
                <a:extLst>
                  <a:ext uri="{FF2B5EF4-FFF2-40B4-BE49-F238E27FC236}">
                    <a16:creationId xmlns:a16="http://schemas.microsoft.com/office/drawing/2014/main" id="{16C4BB06-168B-1160-4F51-9EA11E9C5F62}"/>
                  </a:ext>
                </a:extLst>
              </p:cNvPr>
              <p:cNvSpPr/>
              <p:nvPr/>
            </p:nvSpPr>
            <p:spPr>
              <a:xfrm>
                <a:off x="888867" y="4446999"/>
                <a:ext cx="417408" cy="34612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5" name="Oval 4264">
                <a:extLst>
                  <a:ext uri="{FF2B5EF4-FFF2-40B4-BE49-F238E27FC236}">
                    <a16:creationId xmlns:a16="http://schemas.microsoft.com/office/drawing/2014/main" id="{A541982B-A759-9558-95FA-0E690F6D0A9B}"/>
                  </a:ext>
                </a:extLst>
              </p:cNvPr>
              <p:cNvSpPr/>
              <p:nvPr/>
            </p:nvSpPr>
            <p:spPr>
              <a:xfrm>
                <a:off x="979467" y="4504687"/>
                <a:ext cx="215173" cy="1120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68" name="Group 4267">
            <a:extLst>
              <a:ext uri="{FF2B5EF4-FFF2-40B4-BE49-F238E27FC236}">
                <a16:creationId xmlns:a16="http://schemas.microsoft.com/office/drawing/2014/main" id="{0FF580A5-D795-D522-A7BD-EE5D2BA94A27}"/>
              </a:ext>
            </a:extLst>
          </p:cNvPr>
          <p:cNvGrpSpPr/>
          <p:nvPr/>
        </p:nvGrpSpPr>
        <p:grpSpPr>
          <a:xfrm>
            <a:off x="10763383" y="1632126"/>
            <a:ext cx="1344403" cy="1523656"/>
            <a:chOff x="5894688" y="322598"/>
            <a:chExt cx="1143000" cy="1295400"/>
          </a:xfrm>
        </p:grpSpPr>
        <p:grpSp>
          <p:nvGrpSpPr>
            <p:cNvPr id="4269" name="Group 4268">
              <a:extLst>
                <a:ext uri="{FF2B5EF4-FFF2-40B4-BE49-F238E27FC236}">
                  <a16:creationId xmlns:a16="http://schemas.microsoft.com/office/drawing/2014/main" id="{F452E759-0BF8-ED1B-0942-580DD3FA542D}"/>
                </a:ext>
              </a:extLst>
            </p:cNvPr>
            <p:cNvGrpSpPr/>
            <p:nvPr/>
          </p:nvGrpSpPr>
          <p:grpSpPr>
            <a:xfrm>
              <a:off x="5894688" y="322598"/>
              <a:ext cx="1143000" cy="1295400"/>
              <a:chOff x="3221141" y="4049352"/>
              <a:chExt cx="1143000" cy="1295400"/>
            </a:xfrm>
          </p:grpSpPr>
          <p:sp>
            <p:nvSpPr>
              <p:cNvPr id="4294" name="Rectangle 4293">
                <a:extLst>
                  <a:ext uri="{FF2B5EF4-FFF2-40B4-BE49-F238E27FC236}">
                    <a16:creationId xmlns:a16="http://schemas.microsoft.com/office/drawing/2014/main" id="{FE3118E8-04B6-2E2B-A31B-D6F48B2FD0D7}"/>
                  </a:ext>
                </a:extLst>
              </p:cNvPr>
              <p:cNvSpPr/>
              <p:nvPr/>
            </p:nvSpPr>
            <p:spPr>
              <a:xfrm>
                <a:off x="3246219" y="4092278"/>
                <a:ext cx="106146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5" name="Frame 4294">
                <a:extLst>
                  <a:ext uri="{FF2B5EF4-FFF2-40B4-BE49-F238E27FC236}">
                    <a16:creationId xmlns:a16="http://schemas.microsoft.com/office/drawing/2014/main" id="{B2ACD348-0FCD-D6D7-7B91-30385FC7D26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70" name="Group 4269">
              <a:extLst>
                <a:ext uri="{FF2B5EF4-FFF2-40B4-BE49-F238E27FC236}">
                  <a16:creationId xmlns:a16="http://schemas.microsoft.com/office/drawing/2014/main" id="{1899C773-BD90-6343-A22E-028FF302AF18}"/>
                </a:ext>
              </a:extLst>
            </p:cNvPr>
            <p:cNvGrpSpPr/>
            <p:nvPr/>
          </p:nvGrpSpPr>
          <p:grpSpPr>
            <a:xfrm>
              <a:off x="6066295" y="409381"/>
              <a:ext cx="739375" cy="1153185"/>
              <a:chOff x="2041888" y="3900411"/>
              <a:chExt cx="739375" cy="1153185"/>
            </a:xfrm>
          </p:grpSpPr>
          <p:sp>
            <p:nvSpPr>
              <p:cNvPr id="4271" name="Trapezoid 4270">
                <a:extLst>
                  <a:ext uri="{FF2B5EF4-FFF2-40B4-BE49-F238E27FC236}">
                    <a16:creationId xmlns:a16="http://schemas.microsoft.com/office/drawing/2014/main" id="{66C52DF8-0B4C-1C8A-3991-AFBAB0523D40}"/>
                  </a:ext>
                </a:extLst>
              </p:cNvPr>
              <p:cNvSpPr/>
              <p:nvPr/>
            </p:nvSpPr>
            <p:spPr>
              <a:xfrm>
                <a:off x="2160668" y="4544092"/>
                <a:ext cx="589750" cy="509504"/>
              </a:xfrm>
              <a:prstGeom prst="trapezoid">
                <a:avLst>
                  <a:gd name="adj" fmla="val 20902"/>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2" name="Oval 4271">
                <a:extLst>
                  <a:ext uri="{FF2B5EF4-FFF2-40B4-BE49-F238E27FC236}">
                    <a16:creationId xmlns:a16="http://schemas.microsoft.com/office/drawing/2014/main" id="{D2001E15-1685-81A4-BC83-3308BC7DC777}"/>
                  </a:ext>
                </a:extLst>
              </p:cNvPr>
              <p:cNvSpPr/>
              <p:nvPr/>
            </p:nvSpPr>
            <p:spPr>
              <a:xfrm>
                <a:off x="2253091" y="4290029"/>
                <a:ext cx="384699" cy="5287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3" name="Oval 4272">
                <a:extLst>
                  <a:ext uri="{FF2B5EF4-FFF2-40B4-BE49-F238E27FC236}">
                    <a16:creationId xmlns:a16="http://schemas.microsoft.com/office/drawing/2014/main" id="{D6C99F47-F75C-367D-9C42-35142E186A5E}"/>
                  </a:ext>
                </a:extLst>
              </p:cNvPr>
              <p:cNvSpPr/>
              <p:nvPr/>
            </p:nvSpPr>
            <p:spPr>
              <a:xfrm>
                <a:off x="2157955" y="4043681"/>
                <a:ext cx="591596" cy="6510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4" name="Cloud 4273">
                <a:extLst>
                  <a:ext uri="{FF2B5EF4-FFF2-40B4-BE49-F238E27FC236}">
                    <a16:creationId xmlns:a16="http://schemas.microsoft.com/office/drawing/2014/main" id="{F861618D-D70D-EEDA-3080-5FB51C5BA228}"/>
                  </a:ext>
                </a:extLst>
              </p:cNvPr>
              <p:cNvSpPr/>
              <p:nvPr/>
            </p:nvSpPr>
            <p:spPr>
              <a:xfrm>
                <a:off x="2254391" y="4505178"/>
                <a:ext cx="338055" cy="425047"/>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5" name="Oval 4274">
                <a:extLst>
                  <a:ext uri="{FF2B5EF4-FFF2-40B4-BE49-F238E27FC236}">
                    <a16:creationId xmlns:a16="http://schemas.microsoft.com/office/drawing/2014/main" id="{22F83A09-1869-6C7B-ED4E-D5536E16DB1D}"/>
                  </a:ext>
                </a:extLst>
              </p:cNvPr>
              <p:cNvSpPr/>
              <p:nvPr/>
            </p:nvSpPr>
            <p:spPr>
              <a:xfrm>
                <a:off x="2353307" y="4552386"/>
                <a:ext cx="151478" cy="10805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76" name="Group 87">
                <a:extLst>
                  <a:ext uri="{FF2B5EF4-FFF2-40B4-BE49-F238E27FC236}">
                    <a16:creationId xmlns:a16="http://schemas.microsoft.com/office/drawing/2014/main" id="{4185AD21-4305-A806-BCF0-5AC655A670FE}"/>
                  </a:ext>
                </a:extLst>
              </p:cNvPr>
              <p:cNvGrpSpPr/>
              <p:nvPr/>
            </p:nvGrpSpPr>
            <p:grpSpPr>
              <a:xfrm rot="19865083" flipH="1">
                <a:off x="2567368" y="4005211"/>
                <a:ext cx="213895" cy="585639"/>
                <a:chOff x="7848600" y="914400"/>
                <a:chExt cx="533400" cy="2438400"/>
              </a:xfrm>
              <a:solidFill>
                <a:schemeClr val="accent6">
                  <a:lumMod val="50000"/>
                </a:schemeClr>
              </a:solidFill>
            </p:grpSpPr>
            <p:sp>
              <p:nvSpPr>
                <p:cNvPr id="4291" name="Moon 4290">
                  <a:extLst>
                    <a:ext uri="{FF2B5EF4-FFF2-40B4-BE49-F238E27FC236}">
                      <a16:creationId xmlns:a16="http://schemas.microsoft.com/office/drawing/2014/main" id="{D443FCDA-DED5-04F2-6FD8-B563D1DDC41F}"/>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2" name="Moon 4291">
                  <a:extLst>
                    <a:ext uri="{FF2B5EF4-FFF2-40B4-BE49-F238E27FC236}">
                      <a16:creationId xmlns:a16="http://schemas.microsoft.com/office/drawing/2014/main" id="{67A1F6D8-8C71-0470-17A0-D8B5A2ED6D0E}"/>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3" name="Oval 4292">
                  <a:extLst>
                    <a:ext uri="{FF2B5EF4-FFF2-40B4-BE49-F238E27FC236}">
                      <a16:creationId xmlns:a16="http://schemas.microsoft.com/office/drawing/2014/main" id="{50F26A85-A64D-AE9A-EF6C-6E237873DF6C}"/>
                    </a:ext>
                  </a:extLst>
                </p:cNvPr>
                <p:cNvSpPr/>
                <p:nvPr/>
              </p:nvSpPr>
              <p:spPr>
                <a:xfrm>
                  <a:off x="7950263" y="1066797"/>
                  <a:ext cx="300415" cy="1828800"/>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7" name="Group 86">
                <a:extLst>
                  <a:ext uri="{FF2B5EF4-FFF2-40B4-BE49-F238E27FC236}">
                    <a16:creationId xmlns:a16="http://schemas.microsoft.com/office/drawing/2014/main" id="{15800EB1-138A-2291-04EC-256063799210}"/>
                  </a:ext>
                </a:extLst>
              </p:cNvPr>
              <p:cNvGrpSpPr/>
              <p:nvPr/>
            </p:nvGrpSpPr>
            <p:grpSpPr>
              <a:xfrm rot="2107423">
                <a:off x="2101948" y="3966393"/>
                <a:ext cx="244451" cy="643046"/>
                <a:chOff x="7772400" y="914400"/>
                <a:chExt cx="609600" cy="2438400"/>
              </a:xfrm>
              <a:solidFill>
                <a:schemeClr val="accent6">
                  <a:lumMod val="50000"/>
                </a:schemeClr>
              </a:solidFill>
            </p:grpSpPr>
            <p:sp>
              <p:nvSpPr>
                <p:cNvPr id="4288" name="Moon 4287">
                  <a:extLst>
                    <a:ext uri="{FF2B5EF4-FFF2-40B4-BE49-F238E27FC236}">
                      <a16:creationId xmlns:a16="http://schemas.microsoft.com/office/drawing/2014/main" id="{8B9C8B27-5D51-7569-49DF-C6CF36963604}"/>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9" name="Moon 4288">
                  <a:extLst>
                    <a:ext uri="{FF2B5EF4-FFF2-40B4-BE49-F238E27FC236}">
                      <a16:creationId xmlns:a16="http://schemas.microsoft.com/office/drawing/2014/main" id="{CE2F9855-76A2-556A-3B8F-EC9B387A7152}"/>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0" name="Oval 4289">
                  <a:extLst>
                    <a:ext uri="{FF2B5EF4-FFF2-40B4-BE49-F238E27FC236}">
                      <a16:creationId xmlns:a16="http://schemas.microsoft.com/office/drawing/2014/main" id="{8342D710-19FE-8636-FC0B-93E7052C84E4}"/>
                    </a:ext>
                  </a:extLst>
                </p:cNvPr>
                <p:cNvSpPr/>
                <p:nvPr/>
              </p:nvSpPr>
              <p:spPr>
                <a:xfrm>
                  <a:off x="7772400" y="1066799"/>
                  <a:ext cx="512938" cy="196425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78" name="Group 117">
                <a:extLst>
                  <a:ext uri="{FF2B5EF4-FFF2-40B4-BE49-F238E27FC236}">
                    <a16:creationId xmlns:a16="http://schemas.microsoft.com/office/drawing/2014/main" id="{CD37D9A0-AA6B-B9BC-B865-A565B13B1129}"/>
                  </a:ext>
                </a:extLst>
              </p:cNvPr>
              <p:cNvGrpSpPr/>
              <p:nvPr/>
            </p:nvGrpSpPr>
            <p:grpSpPr>
              <a:xfrm flipH="1">
                <a:off x="2041888" y="3900411"/>
                <a:ext cx="714890" cy="886463"/>
                <a:chOff x="7086307" y="108779"/>
                <a:chExt cx="1617730" cy="2051101"/>
              </a:xfrm>
              <a:solidFill>
                <a:srgbClr val="E0C13C"/>
              </a:solidFill>
            </p:grpSpPr>
            <p:sp>
              <p:nvSpPr>
                <p:cNvPr id="4279" name="Rounded Rectangle 281">
                  <a:extLst>
                    <a:ext uri="{FF2B5EF4-FFF2-40B4-BE49-F238E27FC236}">
                      <a16:creationId xmlns:a16="http://schemas.microsoft.com/office/drawing/2014/main" id="{36221EAF-EF71-E348-D53C-F8C5687EFA7A}"/>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0" name="Rounded Rectangle 282">
                  <a:extLst>
                    <a:ext uri="{FF2B5EF4-FFF2-40B4-BE49-F238E27FC236}">
                      <a16:creationId xmlns:a16="http://schemas.microsoft.com/office/drawing/2014/main" id="{104BB2C6-7C43-1A3D-AB41-5DA6EE545360}"/>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81" name="Group 45">
                  <a:extLst>
                    <a:ext uri="{FF2B5EF4-FFF2-40B4-BE49-F238E27FC236}">
                      <a16:creationId xmlns:a16="http://schemas.microsoft.com/office/drawing/2014/main" id="{5BB46C49-A041-7AAC-4424-1897AA6C71A3}"/>
                    </a:ext>
                  </a:extLst>
                </p:cNvPr>
                <p:cNvGrpSpPr/>
                <p:nvPr/>
              </p:nvGrpSpPr>
              <p:grpSpPr>
                <a:xfrm rot="21037220">
                  <a:off x="7086307" y="108779"/>
                  <a:ext cx="1447800" cy="1376021"/>
                  <a:chOff x="6723417" y="1711953"/>
                  <a:chExt cx="1882250" cy="1770839"/>
                </a:xfrm>
                <a:grpFill/>
              </p:grpSpPr>
              <p:sp>
                <p:nvSpPr>
                  <p:cNvPr id="4282" name="Chord 4281">
                    <a:extLst>
                      <a:ext uri="{FF2B5EF4-FFF2-40B4-BE49-F238E27FC236}">
                        <a16:creationId xmlns:a16="http://schemas.microsoft.com/office/drawing/2014/main" id="{CE4E2B48-BADF-BED5-DCAA-ED2D687A8A25}"/>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3" name="Chord 4282">
                    <a:extLst>
                      <a:ext uri="{FF2B5EF4-FFF2-40B4-BE49-F238E27FC236}">
                        <a16:creationId xmlns:a16="http://schemas.microsoft.com/office/drawing/2014/main" id="{A8BBF509-229F-96EB-8F9F-E63359A4CDFD}"/>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4" name="Moon 4283">
                    <a:extLst>
                      <a:ext uri="{FF2B5EF4-FFF2-40B4-BE49-F238E27FC236}">
                        <a16:creationId xmlns:a16="http://schemas.microsoft.com/office/drawing/2014/main" id="{C1048C12-CBE1-064F-D89D-E066DA41CF5F}"/>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5" name="Rounded Rectangle 287">
                    <a:extLst>
                      <a:ext uri="{FF2B5EF4-FFF2-40B4-BE49-F238E27FC236}">
                        <a16:creationId xmlns:a16="http://schemas.microsoft.com/office/drawing/2014/main" id="{38B52F6D-B9B6-585B-C89D-3F1AAB30E6BF}"/>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6" name="Rounded Rectangle 288">
                    <a:extLst>
                      <a:ext uri="{FF2B5EF4-FFF2-40B4-BE49-F238E27FC236}">
                        <a16:creationId xmlns:a16="http://schemas.microsoft.com/office/drawing/2014/main" id="{F54990C8-EFD1-F051-0658-391111DF3E3A}"/>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7" name="Rounded Rectangle 289">
                    <a:extLst>
                      <a:ext uri="{FF2B5EF4-FFF2-40B4-BE49-F238E27FC236}">
                        <a16:creationId xmlns:a16="http://schemas.microsoft.com/office/drawing/2014/main" id="{1EAB0B81-161E-3502-59EB-DA807624DE75}"/>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296" name="Group 4295">
            <a:extLst>
              <a:ext uri="{FF2B5EF4-FFF2-40B4-BE49-F238E27FC236}">
                <a16:creationId xmlns:a16="http://schemas.microsoft.com/office/drawing/2014/main" id="{A29B69C6-83F6-8B09-F159-7444290C255F}"/>
              </a:ext>
            </a:extLst>
          </p:cNvPr>
          <p:cNvGrpSpPr/>
          <p:nvPr/>
        </p:nvGrpSpPr>
        <p:grpSpPr>
          <a:xfrm>
            <a:off x="9352756" y="612791"/>
            <a:ext cx="1336425" cy="1514615"/>
            <a:chOff x="4498188" y="329608"/>
            <a:chExt cx="1143000" cy="1295400"/>
          </a:xfrm>
        </p:grpSpPr>
        <p:grpSp>
          <p:nvGrpSpPr>
            <p:cNvPr id="4297" name="Group 4296">
              <a:extLst>
                <a:ext uri="{FF2B5EF4-FFF2-40B4-BE49-F238E27FC236}">
                  <a16:creationId xmlns:a16="http://schemas.microsoft.com/office/drawing/2014/main" id="{9047D373-FFF4-B958-26E8-90EB58E5F9DA}"/>
                </a:ext>
              </a:extLst>
            </p:cNvPr>
            <p:cNvGrpSpPr/>
            <p:nvPr/>
          </p:nvGrpSpPr>
          <p:grpSpPr>
            <a:xfrm>
              <a:off x="4498188" y="329608"/>
              <a:ext cx="1143000" cy="1295400"/>
              <a:chOff x="3221141" y="4049352"/>
              <a:chExt cx="1143000" cy="1295400"/>
            </a:xfrm>
          </p:grpSpPr>
          <p:sp>
            <p:nvSpPr>
              <p:cNvPr id="4322" name="Rectangle 4321">
                <a:extLst>
                  <a:ext uri="{FF2B5EF4-FFF2-40B4-BE49-F238E27FC236}">
                    <a16:creationId xmlns:a16="http://schemas.microsoft.com/office/drawing/2014/main" id="{37651CA2-7E66-46CF-C933-CA77ACCF3D23}"/>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3" name="Frame 4322">
                <a:extLst>
                  <a:ext uri="{FF2B5EF4-FFF2-40B4-BE49-F238E27FC236}">
                    <a16:creationId xmlns:a16="http://schemas.microsoft.com/office/drawing/2014/main" id="{8ABE4209-D2E8-B4AD-37E1-5B93E585462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298" name="Group 4297">
              <a:extLst>
                <a:ext uri="{FF2B5EF4-FFF2-40B4-BE49-F238E27FC236}">
                  <a16:creationId xmlns:a16="http://schemas.microsoft.com/office/drawing/2014/main" id="{1F19E8D8-A3A3-ED1B-5FF8-A5CC49573EFC}"/>
                </a:ext>
              </a:extLst>
            </p:cNvPr>
            <p:cNvGrpSpPr/>
            <p:nvPr/>
          </p:nvGrpSpPr>
          <p:grpSpPr>
            <a:xfrm>
              <a:off x="4695504" y="485375"/>
              <a:ext cx="719068" cy="1077191"/>
              <a:chOff x="1511080" y="3927564"/>
              <a:chExt cx="830687" cy="1244400"/>
            </a:xfrm>
          </p:grpSpPr>
          <p:sp>
            <p:nvSpPr>
              <p:cNvPr id="4299" name="Cloud 4298">
                <a:extLst>
                  <a:ext uri="{FF2B5EF4-FFF2-40B4-BE49-F238E27FC236}">
                    <a16:creationId xmlns:a16="http://schemas.microsoft.com/office/drawing/2014/main" id="{2DD220CB-BAD0-DA04-7415-1EBD02E47D78}"/>
                  </a:ext>
                </a:extLst>
              </p:cNvPr>
              <p:cNvSpPr/>
              <p:nvPr/>
            </p:nvSpPr>
            <p:spPr>
              <a:xfrm rot="21304292">
                <a:off x="1985589" y="3970319"/>
                <a:ext cx="356178"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 name="Cloud 4299">
                <a:extLst>
                  <a:ext uri="{FF2B5EF4-FFF2-40B4-BE49-F238E27FC236}">
                    <a16:creationId xmlns:a16="http://schemas.microsoft.com/office/drawing/2014/main" id="{40D4ADA3-C63E-F005-7923-40CCD82E1025}"/>
                  </a:ext>
                </a:extLst>
              </p:cNvPr>
              <p:cNvSpPr/>
              <p:nvPr/>
            </p:nvSpPr>
            <p:spPr>
              <a:xfrm>
                <a:off x="1511080" y="3959459"/>
                <a:ext cx="350747"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 name="Flowchart: Manual Operation 4300">
                <a:extLst>
                  <a:ext uri="{FF2B5EF4-FFF2-40B4-BE49-F238E27FC236}">
                    <a16:creationId xmlns:a16="http://schemas.microsoft.com/office/drawing/2014/main" id="{ECA2EE5A-56F9-4CCE-635E-B4B720E98EAE}"/>
                  </a:ext>
                </a:extLst>
              </p:cNvPr>
              <p:cNvSpPr/>
              <p:nvPr/>
            </p:nvSpPr>
            <p:spPr>
              <a:xfrm rot="10800000">
                <a:off x="1557582" y="4724949"/>
                <a:ext cx="759726" cy="447015"/>
              </a:xfrm>
              <a:prstGeom prst="flowChartManualOperation">
                <a:avLst/>
              </a:prstGeom>
              <a:solidFill>
                <a:srgbClr val="D4C5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 name="Hexagon 4301">
                <a:extLst>
                  <a:ext uri="{FF2B5EF4-FFF2-40B4-BE49-F238E27FC236}">
                    <a16:creationId xmlns:a16="http://schemas.microsoft.com/office/drawing/2014/main" id="{ACE99FFC-A359-95F5-8FF1-626D8291EC3A}"/>
                  </a:ext>
                </a:extLst>
              </p:cNvPr>
              <p:cNvSpPr/>
              <p:nvPr/>
            </p:nvSpPr>
            <p:spPr>
              <a:xfrm>
                <a:off x="1849786" y="4029010"/>
                <a:ext cx="175322" cy="152169"/>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 name="Oval 4302">
                <a:extLst>
                  <a:ext uri="{FF2B5EF4-FFF2-40B4-BE49-F238E27FC236}">
                    <a16:creationId xmlns:a16="http://schemas.microsoft.com/office/drawing/2014/main" id="{8B956119-AACC-689D-13C8-32F48B048EB3}"/>
                  </a:ext>
                </a:extLst>
              </p:cNvPr>
              <p:cNvSpPr/>
              <p:nvPr/>
            </p:nvSpPr>
            <p:spPr>
              <a:xfrm>
                <a:off x="1766168" y="4437890"/>
                <a:ext cx="322501" cy="5870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4" name="Oval 4303">
                <a:extLst>
                  <a:ext uri="{FF2B5EF4-FFF2-40B4-BE49-F238E27FC236}">
                    <a16:creationId xmlns:a16="http://schemas.microsoft.com/office/drawing/2014/main" id="{91408B6B-8357-73DF-7701-91719C805470}"/>
                  </a:ext>
                </a:extLst>
              </p:cNvPr>
              <p:cNvSpPr/>
              <p:nvPr/>
            </p:nvSpPr>
            <p:spPr>
              <a:xfrm>
                <a:off x="1616024" y="3927564"/>
                <a:ext cx="642845" cy="9637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5" name="Cloud 4304">
                <a:extLst>
                  <a:ext uri="{FF2B5EF4-FFF2-40B4-BE49-F238E27FC236}">
                    <a16:creationId xmlns:a16="http://schemas.microsoft.com/office/drawing/2014/main" id="{A8D26B7A-E60D-5648-B388-F7683AF96BF6}"/>
                  </a:ext>
                </a:extLst>
              </p:cNvPr>
              <p:cNvSpPr/>
              <p:nvPr/>
            </p:nvSpPr>
            <p:spPr>
              <a:xfrm>
                <a:off x="1777799" y="4578287"/>
                <a:ext cx="318861" cy="57411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6" name="Rounded Rectangle 308">
                <a:extLst>
                  <a:ext uri="{FF2B5EF4-FFF2-40B4-BE49-F238E27FC236}">
                    <a16:creationId xmlns:a16="http://schemas.microsoft.com/office/drawing/2014/main" id="{87F28816-BD72-AA83-E51E-C59ACA64361A}"/>
                  </a:ext>
                </a:extLst>
              </p:cNvPr>
              <p:cNvSpPr/>
              <p:nvPr/>
            </p:nvSpPr>
            <p:spPr>
              <a:xfrm>
                <a:off x="1557583" y="4029010"/>
                <a:ext cx="759726" cy="152169"/>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7" name="Oval 4306">
                <a:extLst>
                  <a:ext uri="{FF2B5EF4-FFF2-40B4-BE49-F238E27FC236}">
                    <a16:creationId xmlns:a16="http://schemas.microsoft.com/office/drawing/2014/main" id="{153C4CAA-8D2D-A9BF-7DC2-365332BBF4A6}"/>
                  </a:ext>
                </a:extLst>
              </p:cNvPr>
              <p:cNvSpPr/>
              <p:nvPr/>
            </p:nvSpPr>
            <p:spPr>
              <a:xfrm>
                <a:off x="1848576" y="4654842"/>
                <a:ext cx="182892" cy="1284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08" name="Group 164">
                <a:extLst>
                  <a:ext uri="{FF2B5EF4-FFF2-40B4-BE49-F238E27FC236}">
                    <a16:creationId xmlns:a16="http://schemas.microsoft.com/office/drawing/2014/main" id="{B1FD7F14-F7CE-38BC-75B6-1ADD33547101}"/>
                  </a:ext>
                </a:extLst>
              </p:cNvPr>
              <p:cNvGrpSpPr/>
              <p:nvPr/>
            </p:nvGrpSpPr>
            <p:grpSpPr>
              <a:xfrm>
                <a:off x="1536933" y="4029284"/>
                <a:ext cx="765266" cy="156029"/>
                <a:chOff x="4343400" y="5863281"/>
                <a:chExt cx="2286000" cy="844379"/>
              </a:xfrm>
            </p:grpSpPr>
            <p:grpSp>
              <p:nvGrpSpPr>
                <p:cNvPr id="4309" name="Group 163">
                  <a:extLst>
                    <a:ext uri="{FF2B5EF4-FFF2-40B4-BE49-F238E27FC236}">
                      <a16:creationId xmlns:a16="http://schemas.microsoft.com/office/drawing/2014/main" id="{C21BF2B8-DA20-997F-6A09-384739CD72AE}"/>
                    </a:ext>
                  </a:extLst>
                </p:cNvPr>
                <p:cNvGrpSpPr/>
                <p:nvPr/>
              </p:nvGrpSpPr>
              <p:grpSpPr>
                <a:xfrm>
                  <a:off x="4343400" y="5863281"/>
                  <a:ext cx="2286000" cy="766119"/>
                  <a:chOff x="4343400" y="5863281"/>
                  <a:chExt cx="2286000" cy="766119"/>
                </a:xfrm>
              </p:grpSpPr>
              <p:sp>
                <p:nvSpPr>
                  <p:cNvPr id="4314" name="Quad Arrow Callout 316">
                    <a:extLst>
                      <a:ext uri="{FF2B5EF4-FFF2-40B4-BE49-F238E27FC236}">
                        <a16:creationId xmlns:a16="http://schemas.microsoft.com/office/drawing/2014/main" id="{FFB6D913-F097-529B-5ABE-E7B85905BCD4}"/>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5" name="Quad Arrow Callout 317">
                    <a:extLst>
                      <a:ext uri="{FF2B5EF4-FFF2-40B4-BE49-F238E27FC236}">
                        <a16:creationId xmlns:a16="http://schemas.microsoft.com/office/drawing/2014/main" id="{794CE975-2015-BA10-5D13-5484318F0C5D}"/>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6" name="Quad Arrow Callout 318">
                    <a:extLst>
                      <a:ext uri="{FF2B5EF4-FFF2-40B4-BE49-F238E27FC236}">
                        <a16:creationId xmlns:a16="http://schemas.microsoft.com/office/drawing/2014/main" id="{0354A684-2B05-5832-2F9E-F04295E48C4D}"/>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7" name="Quad Arrow Callout 319">
                    <a:extLst>
                      <a:ext uri="{FF2B5EF4-FFF2-40B4-BE49-F238E27FC236}">
                        <a16:creationId xmlns:a16="http://schemas.microsoft.com/office/drawing/2014/main" id="{DEFBEF5C-DE85-3B88-45FB-B8AC38FF9D04}"/>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18" name="Group 158">
                    <a:extLst>
                      <a:ext uri="{FF2B5EF4-FFF2-40B4-BE49-F238E27FC236}">
                        <a16:creationId xmlns:a16="http://schemas.microsoft.com/office/drawing/2014/main" id="{F0BA062C-6282-C58D-FE4F-B85D1525D1DC}"/>
                      </a:ext>
                    </a:extLst>
                  </p:cNvPr>
                  <p:cNvGrpSpPr/>
                  <p:nvPr/>
                </p:nvGrpSpPr>
                <p:grpSpPr>
                  <a:xfrm>
                    <a:off x="4800600" y="5863281"/>
                    <a:ext cx="1396313" cy="313038"/>
                    <a:chOff x="4800600" y="5863281"/>
                    <a:chExt cx="1396313" cy="313038"/>
                  </a:xfrm>
                </p:grpSpPr>
                <p:sp>
                  <p:nvSpPr>
                    <p:cNvPr id="4319" name="Isosceles Triangle 4318">
                      <a:extLst>
                        <a:ext uri="{FF2B5EF4-FFF2-40B4-BE49-F238E27FC236}">
                          <a16:creationId xmlns:a16="http://schemas.microsoft.com/office/drawing/2014/main" id="{21B77D0D-EEE5-9841-8B2D-3D455546C7B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0" name="Isosceles Triangle 4319">
                      <a:extLst>
                        <a:ext uri="{FF2B5EF4-FFF2-40B4-BE49-F238E27FC236}">
                          <a16:creationId xmlns:a16="http://schemas.microsoft.com/office/drawing/2014/main" id="{28DD577B-6403-6984-A96E-5D4D5E374E40}"/>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1" name="Isosceles Triangle 4320">
                      <a:extLst>
                        <a:ext uri="{FF2B5EF4-FFF2-40B4-BE49-F238E27FC236}">
                          <a16:creationId xmlns:a16="http://schemas.microsoft.com/office/drawing/2014/main" id="{B90D2200-9348-71E1-7829-048AE9A4544D}"/>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10" name="Group 159">
                  <a:extLst>
                    <a:ext uri="{FF2B5EF4-FFF2-40B4-BE49-F238E27FC236}">
                      <a16:creationId xmlns:a16="http://schemas.microsoft.com/office/drawing/2014/main" id="{EF66AED4-5D07-8F38-07C3-F4E0C5D7A2E5}"/>
                    </a:ext>
                  </a:extLst>
                </p:cNvPr>
                <p:cNvGrpSpPr/>
                <p:nvPr/>
              </p:nvGrpSpPr>
              <p:grpSpPr>
                <a:xfrm flipH="1" flipV="1">
                  <a:off x="4800600" y="6394622"/>
                  <a:ext cx="1396313" cy="313038"/>
                  <a:chOff x="4800600" y="5863281"/>
                  <a:chExt cx="1396313" cy="313038"/>
                </a:xfrm>
              </p:grpSpPr>
              <p:sp>
                <p:nvSpPr>
                  <p:cNvPr id="4311" name="Isosceles Triangle 4310">
                    <a:extLst>
                      <a:ext uri="{FF2B5EF4-FFF2-40B4-BE49-F238E27FC236}">
                        <a16:creationId xmlns:a16="http://schemas.microsoft.com/office/drawing/2014/main" id="{7264713A-A3DF-C808-1184-87BC8C634422}"/>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2" name="Isosceles Triangle 4311">
                    <a:extLst>
                      <a:ext uri="{FF2B5EF4-FFF2-40B4-BE49-F238E27FC236}">
                        <a16:creationId xmlns:a16="http://schemas.microsoft.com/office/drawing/2014/main" id="{07380B4C-C167-AC67-C5D9-3E6CD850E117}"/>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3" name="Isosceles Triangle 4312">
                    <a:extLst>
                      <a:ext uri="{FF2B5EF4-FFF2-40B4-BE49-F238E27FC236}">
                        <a16:creationId xmlns:a16="http://schemas.microsoft.com/office/drawing/2014/main" id="{54909FA9-7DA9-8835-5D8C-45380D025389}"/>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2801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1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26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2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09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2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25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20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18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latin typeface="Lucida Handwriting" panose="03010101010101010101" pitchFamily="66" charset="0"/>
              </a:rPr>
              <a:t>The Gift of the Holy Ghost</a:t>
            </a:r>
          </a:p>
        </p:txBody>
      </p:sp>
      <p:sp>
        <p:nvSpPr>
          <p:cNvPr id="3" name="Rectangle 2"/>
          <p:cNvSpPr/>
          <p:nvPr/>
        </p:nvSpPr>
        <p:spPr>
          <a:xfrm>
            <a:off x="460375" y="1249421"/>
            <a:ext cx="6096000" cy="4708981"/>
          </a:xfrm>
          <a:prstGeom prst="rect">
            <a:avLst/>
          </a:prstGeom>
        </p:spPr>
        <p:txBody>
          <a:bodyPr>
            <a:spAutoFit/>
          </a:bodyPr>
          <a:lstStyle/>
          <a:p>
            <a:pPr fontAlgn="base"/>
            <a:r>
              <a:rPr lang="en-US" sz="2000" b="1" dirty="0">
                <a:solidFill>
                  <a:srgbClr val="333333"/>
                </a:solidFill>
              </a:rPr>
              <a:t>During Christ's ministry the gift of the Holy Ghost was not given to the disciples. </a:t>
            </a:r>
          </a:p>
          <a:p>
            <a:pPr fontAlgn="base"/>
            <a:endParaRPr lang="en-US" sz="2000" b="1" dirty="0">
              <a:solidFill>
                <a:srgbClr val="333333"/>
              </a:solidFill>
            </a:endParaRPr>
          </a:p>
          <a:p>
            <a:pPr fontAlgn="base"/>
            <a:r>
              <a:rPr lang="en-US" sz="2000" b="1" dirty="0">
                <a:solidFill>
                  <a:srgbClr val="333333"/>
                </a:solidFill>
              </a:rPr>
              <a:t>The influence of the Holy Ghost was operative during his ministry but there was no need for the disciples to have two members of the Godhead testifying to them at the same time. </a:t>
            </a:r>
          </a:p>
          <a:p>
            <a:pPr fontAlgn="base"/>
            <a:endParaRPr lang="en-US" sz="2000" b="1" dirty="0">
              <a:solidFill>
                <a:srgbClr val="333333"/>
              </a:solidFill>
            </a:endParaRPr>
          </a:p>
          <a:p>
            <a:pPr fontAlgn="base"/>
            <a:r>
              <a:rPr lang="en-US" sz="2000" b="1" dirty="0">
                <a:solidFill>
                  <a:srgbClr val="333333"/>
                </a:solidFill>
              </a:rPr>
              <a:t>There was no need for this sort of divine redundancy.</a:t>
            </a:r>
          </a:p>
          <a:p>
            <a:pPr fontAlgn="base"/>
            <a:endParaRPr lang="en-US" sz="2000" b="1" dirty="0">
              <a:solidFill>
                <a:srgbClr val="333333"/>
              </a:solidFill>
            </a:endParaRPr>
          </a:p>
          <a:p>
            <a:pPr fontAlgn="base"/>
            <a:r>
              <a:rPr lang="en-US" sz="2000" b="1" dirty="0">
                <a:solidFill>
                  <a:srgbClr val="333333"/>
                </a:solidFill>
              </a:rPr>
              <a:t>Therefore, in order for them to benefit from the constant companionship of the Holy Ghost, they had to first lose the privilege of the constant companionship of Jesus. The Holy Ghost was poured out upon them, as promised, on the day of Pentecost.</a:t>
            </a:r>
            <a:endParaRPr lang="en-US" sz="2000" b="1" i="0" dirty="0">
              <a:solidFill>
                <a:srgbClr val="333333"/>
              </a:solidFill>
              <a:effectLst/>
            </a:endParaRPr>
          </a:p>
        </p:txBody>
      </p:sp>
      <p:pic>
        <p:nvPicPr>
          <p:cNvPr id="5122" name="Picture 2" descr="Image result for day of pente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203" y="1751697"/>
            <a:ext cx="4758833" cy="37475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(3)</a:t>
            </a:r>
          </a:p>
        </p:txBody>
      </p:sp>
    </p:spTree>
    <p:extLst>
      <p:ext uri="{BB962C8B-B14F-4D97-AF65-F5344CB8AC3E}">
        <p14:creationId xmlns:p14="http://schemas.microsoft.com/office/powerpoint/2010/main" val="36533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To Be Alone</a:t>
            </a:r>
          </a:p>
        </p:txBody>
      </p:sp>
      <p:sp>
        <p:nvSpPr>
          <p:cNvPr id="3" name="Rectangle 2"/>
          <p:cNvSpPr/>
          <p:nvPr/>
        </p:nvSpPr>
        <p:spPr>
          <a:xfrm>
            <a:off x="786493" y="3331516"/>
            <a:ext cx="6096000" cy="954107"/>
          </a:xfrm>
          <a:prstGeom prst="rect">
            <a:avLst/>
          </a:prstGeom>
        </p:spPr>
        <p:txBody>
          <a:bodyPr>
            <a:spAutoFit/>
          </a:bodyPr>
          <a:lstStyle/>
          <a:p>
            <a:pPr fontAlgn="base"/>
            <a:r>
              <a:rPr lang="en-US" sz="2800" dirty="0">
                <a:solidFill>
                  <a:schemeClr val="bg1"/>
                </a:solidFill>
              </a:rPr>
              <a:t>Whom did Jesus promise would come after He departed? </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(3)</a:t>
            </a:r>
          </a:p>
        </p:txBody>
      </p:sp>
      <p:pic>
        <p:nvPicPr>
          <p:cNvPr id="6146" name="Picture 2" descr="Image result for sitting alone on chair"/>
          <p:cNvPicPr>
            <a:picLocks noChangeAspect="1" noChangeArrowheads="1"/>
          </p:cNvPicPr>
          <p:nvPr/>
        </p:nvPicPr>
        <p:blipFill rotWithShape="1">
          <a:blip r:embed="rId3">
            <a:extLst>
              <a:ext uri="{28A0092B-C50C-407E-A947-70E740481C1C}">
                <a14:useLocalDpi xmlns:a14="http://schemas.microsoft.com/office/drawing/2010/main" val="0"/>
              </a:ext>
            </a:extLst>
          </a:blip>
          <a:srcRect l="23367" t="821" r="12677"/>
          <a:stretch/>
        </p:blipFill>
        <p:spPr bwMode="auto">
          <a:xfrm>
            <a:off x="7016749" y="1011876"/>
            <a:ext cx="3940935" cy="3443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0375" y="1169788"/>
            <a:ext cx="6096000" cy="1200329"/>
          </a:xfrm>
          <a:prstGeom prst="rect">
            <a:avLst/>
          </a:prstGeom>
        </p:spPr>
        <p:txBody>
          <a:bodyPr>
            <a:spAutoFit/>
          </a:bodyPr>
          <a:lstStyle/>
          <a:p>
            <a:r>
              <a:rPr lang="en-US" sz="2400" dirty="0">
                <a:solidFill>
                  <a:schemeClr val="bg1"/>
                </a:solidFill>
                <a:latin typeface="Open Sans"/>
              </a:rPr>
              <a:t> “The Holy Ghost did not operate in the </a:t>
            </a:r>
            <a:r>
              <a:rPr lang="en-US" sz="2400" dirty="0" err="1">
                <a:solidFill>
                  <a:schemeClr val="bg1"/>
                </a:solidFill>
                <a:latin typeface="Open Sans"/>
              </a:rPr>
              <a:t>fulness</a:t>
            </a:r>
            <a:r>
              <a:rPr lang="en-US" sz="2400" dirty="0">
                <a:solidFill>
                  <a:schemeClr val="bg1"/>
                </a:solidFill>
                <a:latin typeface="Open Sans"/>
              </a:rPr>
              <a:t> among the Jews during the years of Jesus’ mortal sojourn.” </a:t>
            </a:r>
            <a:r>
              <a:rPr lang="en-US" dirty="0">
                <a:solidFill>
                  <a:schemeClr val="bg1"/>
                </a:solidFill>
                <a:latin typeface="Open Sans"/>
              </a:rPr>
              <a:t>(4) </a:t>
            </a:r>
            <a:endParaRPr lang="en-US" dirty="0">
              <a:solidFill>
                <a:schemeClr val="bg1"/>
              </a:solidFill>
            </a:endParaRPr>
          </a:p>
        </p:txBody>
      </p:sp>
      <p:sp>
        <p:nvSpPr>
          <p:cNvPr id="13" name="TextBox 12"/>
          <p:cNvSpPr txBox="1"/>
          <p:nvPr/>
        </p:nvSpPr>
        <p:spPr>
          <a:xfrm>
            <a:off x="67128" y="6421989"/>
            <a:ext cx="2286000" cy="369332"/>
          </a:xfrm>
          <a:prstGeom prst="rect">
            <a:avLst/>
          </a:prstGeom>
          <a:noFill/>
        </p:spPr>
        <p:txBody>
          <a:bodyPr wrap="square" rtlCol="0">
            <a:spAutoFit/>
          </a:bodyPr>
          <a:lstStyle/>
          <a:p>
            <a:r>
              <a:rPr lang="en-US" dirty="0">
                <a:solidFill>
                  <a:schemeClr val="bg1"/>
                </a:solidFill>
              </a:rPr>
              <a:t>John 16:7</a:t>
            </a:r>
          </a:p>
        </p:txBody>
      </p:sp>
      <p:sp>
        <p:nvSpPr>
          <p:cNvPr id="5" name="Rectangle 4"/>
          <p:cNvSpPr/>
          <p:nvPr/>
        </p:nvSpPr>
        <p:spPr>
          <a:xfrm>
            <a:off x="2869843" y="5000801"/>
            <a:ext cx="7373064" cy="1200329"/>
          </a:xfrm>
          <a:prstGeom prst="rect">
            <a:avLst/>
          </a:prstGeom>
        </p:spPr>
        <p:txBody>
          <a:bodyPr wrap="square">
            <a:spAutoFit/>
          </a:bodyPr>
          <a:lstStyle/>
          <a:p>
            <a:pPr algn="ctr" fontAlgn="base"/>
            <a:r>
              <a:rPr lang="en-US" sz="3600" dirty="0">
                <a:solidFill>
                  <a:schemeClr val="bg1"/>
                </a:solidFill>
                <a:effectLst>
                  <a:glow rad="101600">
                    <a:schemeClr val="accent2">
                      <a:satMod val="175000"/>
                      <a:alpha val="40000"/>
                    </a:schemeClr>
                  </a:glow>
                </a:effectLst>
              </a:rPr>
              <a:t>Jesus would send the Comforter, or the Holy Ghost</a:t>
            </a:r>
            <a:endParaRPr lang="en-US" sz="3600" b="1" dirty="0">
              <a:solidFill>
                <a:schemeClr val="bg1"/>
              </a:solidFill>
              <a:effectLst>
                <a:glow rad="101600">
                  <a:schemeClr val="accent2">
                    <a:satMod val="175000"/>
                    <a:alpha val="40000"/>
                  </a:schemeClr>
                </a:glow>
              </a:effectLst>
            </a:endParaRPr>
          </a:p>
        </p:txBody>
      </p:sp>
    </p:spTree>
    <p:extLst>
      <p:ext uri="{BB962C8B-B14F-4D97-AF65-F5344CB8AC3E}">
        <p14:creationId xmlns:p14="http://schemas.microsoft.com/office/powerpoint/2010/main" val="10823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a:t>
            </a:r>
          </a:p>
        </p:txBody>
      </p:sp>
      <p:sp>
        <p:nvSpPr>
          <p:cNvPr id="3" name="Rectangle 2"/>
          <p:cNvSpPr/>
          <p:nvPr/>
        </p:nvSpPr>
        <p:spPr>
          <a:xfrm>
            <a:off x="6465195" y="1975241"/>
            <a:ext cx="5152578" cy="3539430"/>
          </a:xfrm>
          <a:prstGeom prst="rect">
            <a:avLst/>
          </a:prstGeom>
        </p:spPr>
        <p:txBody>
          <a:bodyPr wrap="square">
            <a:spAutoFit/>
          </a:bodyPr>
          <a:lstStyle/>
          <a:p>
            <a:pPr fontAlgn="base"/>
            <a:r>
              <a:rPr lang="en-US" sz="3200" dirty="0"/>
              <a:t>“As long as Jesus was with the disciples in person, there was not the full need for them to have the constant companionship of the Spirit that there would be after Jesus left.”</a:t>
            </a:r>
            <a:endParaRPr lang="en-US" sz="3200" b="1" i="0" dirty="0">
              <a:solidFill>
                <a:srgbClr val="333333"/>
              </a:solidFill>
              <a:effectLst/>
            </a:endParaRP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(5)</a:t>
            </a:r>
          </a:p>
        </p:txBody>
      </p:sp>
      <p:pic>
        <p:nvPicPr>
          <p:cNvPr id="7170" name="Picture 2" descr="Image result for jesus and apost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62" y="1626324"/>
            <a:ext cx="5502937" cy="4237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450" y="219973"/>
            <a:ext cx="1119432" cy="1562541"/>
          </a:xfrm>
          <a:prstGeom prst="rect">
            <a:avLst/>
          </a:prstGeom>
        </p:spPr>
      </p:pic>
    </p:spTree>
    <p:extLst>
      <p:ext uri="{BB962C8B-B14F-4D97-AF65-F5344CB8AC3E}">
        <p14:creationId xmlns:p14="http://schemas.microsoft.com/office/powerpoint/2010/main" val="2399547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The Role of the Holy Ghost</a:t>
            </a:r>
          </a:p>
        </p:txBody>
      </p:sp>
      <p:sp>
        <p:nvSpPr>
          <p:cNvPr id="3" name="Rectangle 2"/>
          <p:cNvSpPr/>
          <p:nvPr/>
        </p:nvSpPr>
        <p:spPr>
          <a:xfrm>
            <a:off x="2491990" y="1422184"/>
            <a:ext cx="6096000" cy="2246769"/>
          </a:xfrm>
          <a:prstGeom prst="rect">
            <a:avLst/>
          </a:prstGeom>
        </p:spPr>
        <p:txBody>
          <a:bodyPr>
            <a:spAutoFit/>
          </a:bodyPr>
          <a:lstStyle/>
          <a:p>
            <a:pPr fontAlgn="base"/>
            <a:r>
              <a:rPr lang="en-US" sz="2800" dirty="0">
                <a:solidFill>
                  <a:schemeClr val="bg1"/>
                </a:solidFill>
              </a:rPr>
              <a:t>“’And he shall </a:t>
            </a:r>
            <a:r>
              <a:rPr lang="en-US" sz="2800" i="1" dirty="0">
                <a:solidFill>
                  <a:schemeClr val="bg1"/>
                </a:solidFill>
              </a:rPr>
              <a:t>remind</a:t>
            </a:r>
            <a:r>
              <a:rPr lang="en-US" sz="2800" dirty="0">
                <a:solidFill>
                  <a:schemeClr val="bg1"/>
                </a:solidFill>
              </a:rPr>
              <a:t> the world of sin, and of righteousness, and of judgment.‘</a:t>
            </a:r>
          </a:p>
          <a:p>
            <a:pPr fontAlgn="base"/>
            <a:endParaRPr lang="en-US" sz="2800" dirty="0">
              <a:solidFill>
                <a:schemeClr val="bg1"/>
              </a:solidFill>
            </a:endParaRPr>
          </a:p>
          <a:p>
            <a:pPr fontAlgn="base"/>
            <a:r>
              <a:rPr lang="en-US" sz="2800" dirty="0">
                <a:solidFill>
                  <a:schemeClr val="bg1"/>
                </a:solidFill>
              </a:rPr>
              <a:t>This comforter </a:t>
            </a:r>
            <a:r>
              <a:rPr lang="en-US" sz="2800" i="1" dirty="0">
                <a:solidFill>
                  <a:schemeClr val="bg1"/>
                </a:solidFill>
              </a:rPr>
              <a:t>reminds</a:t>
            </a:r>
            <a:r>
              <a:rPr lang="en-US" sz="2800" dirty="0">
                <a:solidFill>
                  <a:schemeClr val="bg1"/>
                </a:solidFill>
              </a:rPr>
              <a:t> of these things through the servants of the Lord.”</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(6)</a:t>
            </a:r>
          </a:p>
        </p:txBody>
      </p:sp>
      <p:sp>
        <p:nvSpPr>
          <p:cNvPr id="4" name="Rectangle 3"/>
          <p:cNvSpPr/>
          <p:nvPr/>
        </p:nvSpPr>
        <p:spPr>
          <a:xfrm>
            <a:off x="1210128" y="898964"/>
            <a:ext cx="10731366" cy="523220"/>
          </a:xfrm>
          <a:prstGeom prst="rect">
            <a:avLst/>
          </a:prstGeom>
        </p:spPr>
        <p:txBody>
          <a:bodyPr wrap="square">
            <a:spAutoFit/>
          </a:bodyPr>
          <a:lstStyle/>
          <a:p>
            <a:r>
              <a:rPr lang="en-US" sz="2800" dirty="0">
                <a:solidFill>
                  <a:schemeClr val="bg1"/>
                </a:solidFill>
              </a:rPr>
              <a:t>To reprove the world of sin = often kindly intent to correct a fault</a:t>
            </a:r>
          </a:p>
        </p:txBody>
      </p:sp>
      <p:sp>
        <p:nvSpPr>
          <p:cNvPr id="13" name="TextBox 12"/>
          <p:cNvSpPr txBox="1"/>
          <p:nvPr/>
        </p:nvSpPr>
        <p:spPr>
          <a:xfrm>
            <a:off x="67128" y="6421989"/>
            <a:ext cx="2286000" cy="369332"/>
          </a:xfrm>
          <a:prstGeom prst="rect">
            <a:avLst/>
          </a:prstGeom>
          <a:noFill/>
        </p:spPr>
        <p:txBody>
          <a:bodyPr wrap="square" rtlCol="0">
            <a:spAutoFit/>
          </a:bodyPr>
          <a:lstStyle/>
          <a:p>
            <a:r>
              <a:rPr lang="en-US" dirty="0">
                <a:solidFill>
                  <a:schemeClr val="bg1"/>
                </a:solidFill>
              </a:rPr>
              <a:t>John 16:8-11</a:t>
            </a:r>
          </a:p>
        </p:txBody>
      </p:sp>
      <p:grpSp>
        <p:nvGrpSpPr>
          <p:cNvPr id="16" name="Group 15"/>
          <p:cNvGrpSpPr/>
          <p:nvPr/>
        </p:nvGrpSpPr>
        <p:grpSpPr>
          <a:xfrm>
            <a:off x="460375" y="3806983"/>
            <a:ext cx="2780017" cy="2150772"/>
            <a:chOff x="460375" y="3806983"/>
            <a:chExt cx="2780017" cy="2150772"/>
          </a:xfrm>
        </p:grpSpPr>
        <p:sp>
          <p:nvSpPr>
            <p:cNvPr id="6" name="Folded Corner 5"/>
            <p:cNvSpPr/>
            <p:nvPr/>
          </p:nvSpPr>
          <p:spPr>
            <a:xfrm rot="20430252">
              <a:off x="671048" y="3806983"/>
              <a:ext cx="2253803" cy="2150772"/>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4232001"/>
              <a:ext cx="2780017" cy="1182727"/>
            </a:xfrm>
            <a:prstGeom prst="rect">
              <a:avLst/>
            </a:prstGeom>
          </p:spPr>
        </p:pic>
      </p:grpSp>
      <p:sp>
        <p:nvSpPr>
          <p:cNvPr id="19" name="Rectangle 18"/>
          <p:cNvSpPr/>
          <p:nvPr/>
        </p:nvSpPr>
        <p:spPr>
          <a:xfrm>
            <a:off x="3407551" y="4073422"/>
            <a:ext cx="8596102" cy="523220"/>
          </a:xfrm>
          <a:prstGeom prst="rect">
            <a:avLst/>
          </a:prstGeom>
        </p:spPr>
        <p:txBody>
          <a:bodyPr wrap="square">
            <a:spAutoFit/>
          </a:bodyPr>
          <a:lstStyle/>
          <a:p>
            <a:pPr fontAlgn="base"/>
            <a:r>
              <a:rPr lang="en-US" sz="2800" dirty="0">
                <a:solidFill>
                  <a:schemeClr val="bg1"/>
                </a:solidFill>
              </a:rPr>
              <a:t>The Holy Ghost will guide you in Spirit to know the truth</a:t>
            </a:r>
          </a:p>
        </p:txBody>
      </p:sp>
      <p:sp>
        <p:nvSpPr>
          <p:cNvPr id="21" name="Folded Corner 20"/>
          <p:cNvSpPr/>
          <p:nvPr/>
        </p:nvSpPr>
        <p:spPr>
          <a:xfrm rot="658378">
            <a:off x="7950761" y="4865815"/>
            <a:ext cx="1796217" cy="1685241"/>
          </a:xfrm>
          <a:prstGeom prst="foldedCorner">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600" y="5239262"/>
            <a:ext cx="2347163" cy="1182727"/>
          </a:xfrm>
          <a:prstGeom prst="rect">
            <a:avLst/>
          </a:prstGeom>
        </p:spPr>
      </p:pic>
    </p:spTree>
    <p:extLst>
      <p:ext uri="{BB962C8B-B14F-4D97-AF65-F5344CB8AC3E}">
        <p14:creationId xmlns:p14="http://schemas.microsoft.com/office/powerpoint/2010/main" val="14830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Mission of the Holy Ghost</a:t>
            </a:r>
          </a:p>
        </p:txBody>
      </p:sp>
      <p:sp>
        <p:nvSpPr>
          <p:cNvPr id="3" name="Rectangle 2"/>
          <p:cNvSpPr/>
          <p:nvPr/>
        </p:nvSpPr>
        <p:spPr>
          <a:xfrm>
            <a:off x="5601191" y="4190882"/>
            <a:ext cx="6096000" cy="2246769"/>
          </a:xfrm>
          <a:prstGeom prst="rect">
            <a:avLst/>
          </a:prstGeom>
        </p:spPr>
        <p:txBody>
          <a:bodyPr>
            <a:spAutoFit/>
          </a:bodyPr>
          <a:lstStyle/>
          <a:p>
            <a:pPr fontAlgn="base"/>
            <a:r>
              <a:rPr lang="en-US" sz="2800" dirty="0">
                <a:solidFill>
                  <a:schemeClr val="bg1"/>
                </a:solidFill>
              </a:rPr>
              <a:t>The Holy Ghost guides the Savior’s true Church in every dispensation and also guides individuals in their efforts to find truth and live their lives in accordance with God’s will.</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(1)</a:t>
            </a:r>
          </a:p>
        </p:txBody>
      </p:sp>
      <p:sp>
        <p:nvSpPr>
          <p:cNvPr id="13" name="TextBox 12"/>
          <p:cNvSpPr txBox="1"/>
          <p:nvPr/>
        </p:nvSpPr>
        <p:spPr>
          <a:xfrm>
            <a:off x="67128" y="6421989"/>
            <a:ext cx="2286000" cy="369332"/>
          </a:xfrm>
          <a:prstGeom prst="rect">
            <a:avLst/>
          </a:prstGeom>
          <a:noFill/>
        </p:spPr>
        <p:txBody>
          <a:bodyPr wrap="square" rtlCol="0">
            <a:spAutoFit/>
          </a:bodyPr>
          <a:lstStyle/>
          <a:p>
            <a:r>
              <a:rPr lang="en-US" dirty="0">
                <a:solidFill>
                  <a:schemeClr val="bg1"/>
                </a:solidFill>
              </a:rPr>
              <a:t>John 16:8-11</a:t>
            </a:r>
          </a:p>
        </p:txBody>
      </p:sp>
      <p:sp>
        <p:nvSpPr>
          <p:cNvPr id="5" name="Rectangle 4"/>
          <p:cNvSpPr/>
          <p:nvPr/>
        </p:nvSpPr>
        <p:spPr>
          <a:xfrm>
            <a:off x="307975" y="898548"/>
            <a:ext cx="6096000" cy="3416320"/>
          </a:xfrm>
          <a:prstGeom prst="rect">
            <a:avLst/>
          </a:prstGeom>
        </p:spPr>
        <p:txBody>
          <a:bodyPr>
            <a:spAutoFit/>
          </a:bodyPr>
          <a:lstStyle/>
          <a:p>
            <a:r>
              <a:rPr lang="en-US" dirty="0">
                <a:solidFill>
                  <a:schemeClr val="bg1"/>
                </a:solidFill>
                <a:latin typeface="Abadi" panose="020B0604020104020204" pitchFamily="34" charset="0"/>
              </a:rPr>
              <a:t>The mission, then, of the Holy Ghost is to remind the world of sin-one of the greatest of which is unbelief in Jesus Christ.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Holy Ghost is to remind the world of the righteousness of Jesus Christ who was indeed the Son of God as evidenced by his return to his Father.</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 And the Holy Ghost is to remind the world of a final judgment, 'to teach them of a judgment which is to come' (DC 84:87) upon the prince of this world (Satan) and all of his followers. (3)</a:t>
            </a:r>
            <a:endParaRPr lang="en-US" dirty="0">
              <a:solidFill>
                <a:schemeClr val="bg1"/>
              </a:solidFill>
            </a:endParaRPr>
          </a:p>
        </p:txBody>
      </p:sp>
      <p:sp>
        <p:nvSpPr>
          <p:cNvPr id="7" name="Rectangle 6"/>
          <p:cNvSpPr/>
          <p:nvPr/>
        </p:nvSpPr>
        <p:spPr>
          <a:xfrm>
            <a:off x="1143000" y="4877293"/>
            <a:ext cx="4224271" cy="1200329"/>
          </a:xfrm>
          <a:prstGeom prst="rect">
            <a:avLst/>
          </a:prstGeom>
        </p:spPr>
        <p:txBody>
          <a:bodyPr wrap="square">
            <a:spAutoFit/>
          </a:bodyPr>
          <a:lstStyle/>
          <a:p>
            <a:r>
              <a:rPr lang="en-US" i="1" dirty="0">
                <a:solidFill>
                  <a:srgbClr val="FFFF00"/>
                </a:solidFill>
                <a:latin typeface="Palatino"/>
              </a:rPr>
              <a:t>Behold, I send you out to reprove the world of all their unrighteous deeds, and to teach them of a judgment which is to come. D&amp;C 84:87</a:t>
            </a:r>
            <a:endParaRPr lang="en-US" i="1" dirty="0">
              <a:solidFill>
                <a:srgbClr val="FFFF00"/>
              </a:solidFill>
            </a:endParaRPr>
          </a:p>
        </p:txBody>
      </p:sp>
      <p:pic>
        <p:nvPicPr>
          <p:cNvPr id="9218" name="Picture 2" descr="Image result for father leading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832" y="1159756"/>
            <a:ext cx="390525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7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The Pied Piper VS The Holy Ghost</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(7)</a:t>
            </a:r>
          </a:p>
        </p:txBody>
      </p:sp>
      <p:sp>
        <p:nvSpPr>
          <p:cNvPr id="13" name="TextBox 12"/>
          <p:cNvSpPr txBox="1"/>
          <p:nvPr/>
        </p:nvSpPr>
        <p:spPr>
          <a:xfrm>
            <a:off x="67128" y="6421989"/>
            <a:ext cx="2286000" cy="369332"/>
          </a:xfrm>
          <a:prstGeom prst="rect">
            <a:avLst/>
          </a:prstGeom>
          <a:noFill/>
        </p:spPr>
        <p:txBody>
          <a:bodyPr wrap="square" rtlCol="0">
            <a:spAutoFit/>
          </a:bodyPr>
          <a:lstStyle/>
          <a:p>
            <a:r>
              <a:rPr lang="en-US" dirty="0">
                <a:solidFill>
                  <a:schemeClr val="bg1"/>
                </a:solidFill>
              </a:rPr>
              <a:t>John 16:8-11</a:t>
            </a:r>
          </a:p>
        </p:txBody>
      </p:sp>
      <p:sp>
        <p:nvSpPr>
          <p:cNvPr id="5" name="Rectangle 4"/>
          <p:cNvSpPr/>
          <p:nvPr/>
        </p:nvSpPr>
        <p:spPr>
          <a:xfrm>
            <a:off x="2580793" y="844733"/>
            <a:ext cx="7051733" cy="2554545"/>
          </a:xfrm>
          <a:prstGeom prst="rect">
            <a:avLst/>
          </a:prstGeom>
        </p:spPr>
        <p:txBody>
          <a:bodyPr wrap="square">
            <a:spAutoFit/>
          </a:bodyPr>
          <a:lstStyle/>
          <a:p>
            <a:pPr fontAlgn="base"/>
            <a:r>
              <a:rPr lang="en-US" sz="2000" i="1" dirty="0">
                <a:solidFill>
                  <a:schemeClr val="bg1"/>
                </a:solidFill>
              </a:rPr>
              <a:t>“We are surrounded—even at times bombarded—by the messages of the adversary. … Lucifer, that clever pied piper, plays his lilting melody and attracts the unsuspecting away from the safety of their chosen pathway … . </a:t>
            </a:r>
          </a:p>
          <a:p>
            <a:pPr fontAlgn="base"/>
            <a:endParaRPr lang="en-US" sz="2000" i="1" dirty="0">
              <a:solidFill>
                <a:schemeClr val="bg1"/>
              </a:solidFill>
            </a:endParaRPr>
          </a:p>
          <a:p>
            <a:pPr fontAlgn="base"/>
            <a:r>
              <a:rPr lang="en-US" sz="2000" i="1" dirty="0">
                <a:solidFill>
                  <a:schemeClr val="bg1"/>
                </a:solidFill>
              </a:rPr>
              <a:t>He seeks not just the so-called refuse of humanity; he seeks all of us, including the very elect of God. … Lucifer’s methods are cunning; his victims, numerous. …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9" y="657692"/>
            <a:ext cx="1414272" cy="1755648"/>
          </a:xfrm>
          <a:prstGeom prst="rect">
            <a:avLst/>
          </a:prstGeom>
        </p:spPr>
      </p:pic>
      <p:pic>
        <p:nvPicPr>
          <p:cNvPr id="10242" name="Picture 2" descr="Image result for the pied piper short 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212" y="3473211"/>
            <a:ext cx="5095875" cy="29432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1693" y="3908342"/>
            <a:ext cx="5925456" cy="1938992"/>
          </a:xfrm>
          <a:prstGeom prst="rect">
            <a:avLst/>
          </a:prstGeom>
        </p:spPr>
        <p:txBody>
          <a:bodyPr wrap="square">
            <a:spAutoFit/>
          </a:bodyPr>
          <a:lstStyle/>
          <a:p>
            <a:pPr fontAlgn="base"/>
            <a:r>
              <a:rPr lang="en-US" sz="2000" i="1" dirty="0">
                <a:solidFill>
                  <a:schemeClr val="bg1"/>
                </a:solidFill>
              </a:rPr>
              <a:t>I plead with you to make a determination right here, right now, not to deviate from the path which will lead to our goal: eternal life with our Father in Heaven. … </a:t>
            </a:r>
          </a:p>
          <a:p>
            <a:pPr fontAlgn="base"/>
            <a:endParaRPr lang="en-US" sz="2000" i="1" dirty="0">
              <a:solidFill>
                <a:schemeClr val="bg1"/>
              </a:solidFill>
            </a:endParaRPr>
          </a:p>
          <a:p>
            <a:pPr fontAlgn="base"/>
            <a:r>
              <a:rPr lang="en-US" sz="2000" i="1" dirty="0">
                <a:solidFill>
                  <a:schemeClr val="bg1"/>
                </a:solidFill>
              </a:rPr>
              <a:t>No temptation, no pressure, no enticing can overcome us unless we allow such.”</a:t>
            </a:r>
          </a:p>
        </p:txBody>
      </p:sp>
    </p:spTree>
    <p:extLst>
      <p:ext uri="{BB962C8B-B14F-4D97-AF65-F5344CB8AC3E}">
        <p14:creationId xmlns:p14="http://schemas.microsoft.com/office/powerpoint/2010/main" val="13323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nimated wavy lin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532845" y="6488668"/>
            <a:ext cx="659155" cy="369332"/>
          </a:xfrm>
          <a:prstGeom prst="rect">
            <a:avLst/>
          </a:prstGeom>
        </p:spPr>
        <p:txBody>
          <a:bodyPr wrap="none">
            <a:spAutoFit/>
          </a:bodyPr>
          <a:lstStyle/>
          <a:p>
            <a:r>
              <a:rPr lang="en-US" dirty="0">
                <a:solidFill>
                  <a:schemeClr val="bg1"/>
                </a:solidFill>
                <a:latin typeface="Open Sans"/>
              </a:rPr>
              <a:t>(1,2)</a:t>
            </a:r>
            <a:endParaRPr lang="en-US" dirty="0">
              <a:solidFill>
                <a:schemeClr val="bg1"/>
              </a:solidFill>
            </a:endParaRPr>
          </a:p>
        </p:txBody>
      </p:sp>
      <p:sp>
        <p:nvSpPr>
          <p:cNvPr id="3" name="Rectangle 2"/>
          <p:cNvSpPr/>
          <p:nvPr/>
        </p:nvSpPr>
        <p:spPr>
          <a:xfrm>
            <a:off x="2263366" y="476020"/>
            <a:ext cx="4372823" cy="1938992"/>
          </a:xfrm>
          <a:prstGeom prst="rect">
            <a:avLst/>
          </a:prstGeom>
        </p:spPr>
        <p:txBody>
          <a:bodyPr wrap="square">
            <a:spAutoFit/>
          </a:bodyPr>
          <a:lstStyle/>
          <a:p>
            <a:r>
              <a:rPr lang="en-US" sz="2400" dirty="0">
                <a:solidFill>
                  <a:schemeClr val="bg1"/>
                </a:solidFill>
                <a:latin typeface="Open Sans"/>
              </a:rPr>
              <a:t>“Some of the mysteries of his kingdom, some of the deep and hidden doctrines, some things that can be understood only by the power of the Spirit”</a:t>
            </a:r>
            <a:endParaRPr lang="en-US" sz="2400" dirty="0">
              <a:solidFill>
                <a:schemeClr val="bg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9052" y="124674"/>
            <a:ext cx="669551" cy="934582"/>
          </a:xfrm>
          <a:prstGeom prst="rect">
            <a:avLst/>
          </a:prstGeom>
        </p:spPr>
      </p:pic>
      <p:sp>
        <p:nvSpPr>
          <p:cNvPr id="9" name="Rectangle 8"/>
          <p:cNvSpPr/>
          <p:nvPr/>
        </p:nvSpPr>
        <p:spPr>
          <a:xfrm>
            <a:off x="2805550" y="5473005"/>
            <a:ext cx="7895646" cy="1200329"/>
          </a:xfrm>
          <a:prstGeom prst="rect">
            <a:avLst/>
          </a:prstGeom>
        </p:spPr>
        <p:txBody>
          <a:bodyPr wrap="square">
            <a:spAutoFit/>
          </a:bodyPr>
          <a:lstStyle/>
          <a:p>
            <a:r>
              <a:rPr lang="en-US" sz="2400" dirty="0">
                <a:solidFill>
                  <a:schemeClr val="bg1"/>
                </a:solidFill>
                <a:latin typeface="Open Sans"/>
              </a:rPr>
              <a:t>The Savior’s teachings about what the Holy Ghost can do for us are among the clearest instructions on the Holy Ghost in all scripture.</a:t>
            </a:r>
            <a:endParaRPr lang="en-US" sz="2400" dirty="0">
              <a:solidFill>
                <a:schemeClr val="bg1"/>
              </a:solidFill>
            </a:endParaRPr>
          </a:p>
        </p:txBody>
      </p:sp>
    </p:spTree>
    <p:extLst>
      <p:ext uri="{BB962C8B-B14F-4D97-AF65-F5344CB8AC3E}">
        <p14:creationId xmlns:p14="http://schemas.microsoft.com/office/powerpoint/2010/main" val="3581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16:7; Acts 2</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solidFill>
                  <a:schemeClr val="bg1"/>
                </a:solidFill>
                <a:latin typeface="Lucida Handwriting" panose="03010101010101010101" pitchFamily="66" charset="0"/>
              </a:rPr>
              <a:t>To Bear Witness</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(8)</a:t>
            </a:r>
          </a:p>
        </p:txBody>
      </p:sp>
      <p:sp>
        <p:nvSpPr>
          <p:cNvPr id="13" name="TextBox 12"/>
          <p:cNvSpPr txBox="1"/>
          <p:nvPr/>
        </p:nvSpPr>
        <p:spPr>
          <a:xfrm>
            <a:off x="67128" y="6421989"/>
            <a:ext cx="2286000" cy="369332"/>
          </a:xfrm>
          <a:prstGeom prst="rect">
            <a:avLst/>
          </a:prstGeom>
          <a:noFill/>
        </p:spPr>
        <p:txBody>
          <a:bodyPr wrap="square" rtlCol="0">
            <a:spAutoFit/>
          </a:bodyPr>
          <a:lstStyle/>
          <a:p>
            <a:r>
              <a:rPr lang="en-US" dirty="0">
                <a:solidFill>
                  <a:schemeClr val="bg1"/>
                </a:solidFill>
              </a:rPr>
              <a:t>John 16:13</a:t>
            </a:r>
          </a:p>
        </p:txBody>
      </p:sp>
      <p:sp>
        <p:nvSpPr>
          <p:cNvPr id="5" name="Rectangle 4"/>
          <p:cNvSpPr/>
          <p:nvPr/>
        </p:nvSpPr>
        <p:spPr>
          <a:xfrm>
            <a:off x="1916340" y="899784"/>
            <a:ext cx="8380639" cy="707886"/>
          </a:xfrm>
          <a:prstGeom prst="rect">
            <a:avLst/>
          </a:prstGeom>
        </p:spPr>
        <p:txBody>
          <a:bodyPr wrap="square">
            <a:spAutoFit/>
          </a:bodyPr>
          <a:lstStyle/>
          <a:p>
            <a:pPr algn="ctr" fontAlgn="base"/>
            <a:r>
              <a:rPr lang="en-US" sz="2000" dirty="0">
                <a:solidFill>
                  <a:schemeClr val="bg1"/>
                </a:solidFill>
              </a:rPr>
              <a:t> The Holy Ghost, whose role is to bear witness of the Father and the Son, will</a:t>
            </a:r>
          </a:p>
          <a:p>
            <a:pPr algn="ctr" fontAlgn="base"/>
            <a:r>
              <a:rPr lang="en-US" sz="2000" dirty="0">
                <a:solidFill>
                  <a:schemeClr val="bg1"/>
                </a:solidFill>
              </a:rPr>
              <a:t> </a:t>
            </a:r>
            <a:r>
              <a:rPr lang="en-US" sz="2000" dirty="0">
                <a:solidFill>
                  <a:srgbClr val="FFFF00"/>
                </a:solidFill>
              </a:rPr>
              <a:t>“not speak of himself; but whatsoever he shall hear, that shall he speak.”</a:t>
            </a:r>
            <a:r>
              <a:rPr lang="en-US" sz="2000" dirty="0">
                <a:solidFill>
                  <a:schemeClr val="bg1"/>
                </a:solidFill>
              </a:rPr>
              <a:t> </a:t>
            </a:r>
            <a:endParaRPr lang="en-US" sz="2000" i="1" dirty="0">
              <a:solidFill>
                <a:schemeClr val="bg1"/>
              </a:solidFill>
            </a:endParaRPr>
          </a:p>
        </p:txBody>
      </p:sp>
      <p:sp>
        <p:nvSpPr>
          <p:cNvPr id="6" name="Rectangle 5"/>
          <p:cNvSpPr/>
          <p:nvPr/>
        </p:nvSpPr>
        <p:spPr>
          <a:xfrm>
            <a:off x="3130403" y="1861358"/>
            <a:ext cx="4622813" cy="3785652"/>
          </a:xfrm>
          <a:prstGeom prst="rect">
            <a:avLst/>
          </a:prstGeom>
        </p:spPr>
        <p:txBody>
          <a:bodyPr wrap="square">
            <a:spAutoFit/>
          </a:bodyPr>
          <a:lstStyle/>
          <a:p>
            <a:pPr fontAlgn="base"/>
            <a:r>
              <a:rPr lang="en-US" sz="2000" dirty="0">
                <a:solidFill>
                  <a:schemeClr val="bg1"/>
                </a:solidFill>
              </a:rPr>
              <a:t> “Father in Heaven knew that you would face challenges and be required to make some decisions that would be beyond your own ability to decide correctly. </a:t>
            </a:r>
          </a:p>
          <a:p>
            <a:pPr fontAlgn="base"/>
            <a:endParaRPr lang="en-US" sz="2000" dirty="0">
              <a:solidFill>
                <a:schemeClr val="bg1"/>
              </a:solidFill>
            </a:endParaRPr>
          </a:p>
          <a:p>
            <a:pPr fontAlgn="base"/>
            <a:r>
              <a:rPr lang="en-US" sz="2000" dirty="0">
                <a:solidFill>
                  <a:schemeClr val="bg1"/>
                </a:solidFill>
              </a:rPr>
              <a:t>In His plan of happiness, He included a provision for you to receive help with such challenges and decisions during your mortal life. </a:t>
            </a:r>
          </a:p>
          <a:p>
            <a:pPr fontAlgn="base"/>
            <a:endParaRPr lang="en-US" sz="2000" dirty="0">
              <a:solidFill>
                <a:schemeClr val="bg1"/>
              </a:solidFill>
            </a:endParaRPr>
          </a:p>
          <a:p>
            <a:pPr fontAlgn="base"/>
            <a:r>
              <a:rPr lang="en-US" sz="2000" dirty="0">
                <a:solidFill>
                  <a:schemeClr val="bg1"/>
                </a:solidFill>
              </a:rPr>
              <a:t>That assistance will come to you through the Holy Ghost as spiritual guidance.”</a:t>
            </a:r>
            <a:endParaRPr lang="en-US" sz="2000" i="1" dirty="0">
              <a:solidFill>
                <a:schemeClr val="bg1"/>
              </a:solidFill>
            </a:endParaRPr>
          </a:p>
        </p:txBody>
      </p:sp>
      <p:grpSp>
        <p:nvGrpSpPr>
          <p:cNvPr id="14" name="Group 13"/>
          <p:cNvGrpSpPr/>
          <p:nvPr/>
        </p:nvGrpSpPr>
        <p:grpSpPr>
          <a:xfrm>
            <a:off x="7594410" y="4416733"/>
            <a:ext cx="3289208" cy="2390250"/>
            <a:chOff x="384206" y="4158361"/>
            <a:chExt cx="3289208" cy="2390250"/>
          </a:xfrm>
        </p:grpSpPr>
        <p:grpSp>
          <p:nvGrpSpPr>
            <p:cNvPr id="15" name="Group 14"/>
            <p:cNvGrpSpPr/>
            <p:nvPr/>
          </p:nvGrpSpPr>
          <p:grpSpPr>
            <a:xfrm>
              <a:off x="384206" y="4158361"/>
              <a:ext cx="3289208" cy="2390250"/>
              <a:chOff x="609599" y="833642"/>
              <a:chExt cx="7941747" cy="5771225"/>
            </a:xfrm>
          </p:grpSpPr>
          <p:grpSp>
            <p:nvGrpSpPr>
              <p:cNvPr id="17"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896177" y="4710243"/>
              <a:ext cx="2288807" cy="1323439"/>
            </a:xfrm>
            <a:prstGeom prst="rect">
              <a:avLst/>
            </a:prstGeom>
          </p:spPr>
          <p:txBody>
            <a:bodyPr wrap="square">
              <a:spAutoFit/>
            </a:bodyPr>
            <a:lstStyle/>
            <a:p>
              <a:pPr algn="ctr"/>
              <a:r>
                <a:rPr lang="en-US" sz="1600" dirty="0"/>
                <a:t> </a:t>
              </a:r>
              <a:r>
                <a:rPr lang="en-US" sz="1600" b="1" dirty="0"/>
                <a:t>The Holy Ghost reveals truths and instruction that come from Heavenly Father and Jesus Christ</a:t>
              </a:r>
              <a:endParaRPr lang="en-US" sz="1600" dirty="0"/>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907" y="197080"/>
            <a:ext cx="1115093" cy="1399900"/>
          </a:xfrm>
          <a:prstGeom prst="rect">
            <a:avLst/>
          </a:prstGeom>
        </p:spPr>
      </p:pic>
      <p:pic>
        <p:nvPicPr>
          <p:cNvPr id="11266" name="Picture 2" descr="Image result for facing challenge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02" y="1984412"/>
            <a:ext cx="2657475" cy="26574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facing challenges lds"/>
          <p:cNvPicPr>
            <a:picLocks noChangeAspect="1" noChangeArrowheads="1"/>
          </p:cNvPicPr>
          <p:nvPr/>
        </p:nvPicPr>
        <p:blipFill rotWithShape="1">
          <a:blip r:embed="rId5">
            <a:extLst>
              <a:ext uri="{28A0092B-C50C-407E-A947-70E740481C1C}">
                <a14:useLocalDpi xmlns:a14="http://schemas.microsoft.com/office/drawing/2010/main" val="0"/>
              </a:ext>
            </a:extLst>
          </a:blip>
          <a:srcRect l="31039" t="-442" r="19946" b="911"/>
          <a:stretch/>
        </p:blipFill>
        <p:spPr bwMode="auto">
          <a:xfrm>
            <a:off x="8165602" y="1921043"/>
            <a:ext cx="2382023" cy="272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4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animEffect transition="in" filter="fade">
                                      <p:cBhvr>
                                        <p:cTn id="9" dur="500"/>
                                        <p:tgtEl>
                                          <p:spTgt spid="11266"/>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16:16, 22</a:t>
            </a:r>
          </a:p>
        </p:txBody>
      </p:sp>
      <p:sp>
        <p:nvSpPr>
          <p:cNvPr id="3" name="Rectangle 2"/>
          <p:cNvSpPr/>
          <p:nvPr/>
        </p:nvSpPr>
        <p:spPr>
          <a:xfrm>
            <a:off x="295186" y="678985"/>
            <a:ext cx="6015462" cy="3170099"/>
          </a:xfrm>
          <a:prstGeom prst="rect">
            <a:avLst/>
          </a:prstGeom>
        </p:spPr>
        <p:txBody>
          <a:bodyPr wrap="square">
            <a:spAutoFit/>
          </a:bodyPr>
          <a:lstStyle/>
          <a:p>
            <a:pPr fontAlgn="base"/>
            <a:r>
              <a:rPr lang="en-US" sz="2000" dirty="0"/>
              <a:t>“The source of the kind of joy which causes us to rejoice is an understanding of the plan of salvation. </a:t>
            </a:r>
          </a:p>
          <a:p>
            <a:pPr fontAlgn="base"/>
            <a:endParaRPr lang="en-US" sz="2000" dirty="0"/>
          </a:p>
          <a:p>
            <a:pPr fontAlgn="base"/>
            <a:r>
              <a:rPr lang="en-US" sz="2000" dirty="0"/>
              <a:t>The Savior in the Gospel of John was approaching the closing hours of His mortal life when He would take upon Himself the sins of the world. </a:t>
            </a:r>
          </a:p>
          <a:p>
            <a:pPr fontAlgn="base"/>
            <a:endParaRPr lang="en-US" sz="2000" dirty="0"/>
          </a:p>
          <a:p>
            <a:pPr fontAlgn="base"/>
            <a:r>
              <a:rPr lang="en-US" sz="2000" dirty="0"/>
              <a:t>As He prepared His disciples for what He knew was to come, He told them</a:t>
            </a:r>
            <a:r>
              <a:rPr lang="en-US" sz="2000" b="1" dirty="0"/>
              <a:t>, ‘A little while, and ye shall not see me: and again, a little while, and ye shall see me’.</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(9)</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latin typeface="Lucida Handwriting" panose="03010101010101010101" pitchFamily="66" charset="0"/>
              </a:rPr>
              <a:t>The Source of Joy</a:t>
            </a:r>
          </a:p>
        </p:txBody>
      </p:sp>
      <p:sp>
        <p:nvSpPr>
          <p:cNvPr id="5" name="Rectangle 4"/>
          <p:cNvSpPr/>
          <p:nvPr/>
        </p:nvSpPr>
        <p:spPr>
          <a:xfrm>
            <a:off x="5603339" y="4739451"/>
            <a:ext cx="6096000" cy="1754326"/>
          </a:xfrm>
          <a:prstGeom prst="rect">
            <a:avLst/>
          </a:prstGeom>
        </p:spPr>
        <p:txBody>
          <a:bodyPr>
            <a:spAutoFit/>
          </a:bodyPr>
          <a:lstStyle/>
          <a:p>
            <a:pPr fontAlgn="base"/>
            <a:r>
              <a:rPr lang="en-US" dirty="0"/>
              <a:t>“They were not yet ready to comprehend the Resurrection. </a:t>
            </a:r>
          </a:p>
          <a:p>
            <a:pPr fontAlgn="base"/>
            <a:endParaRPr lang="en-US" dirty="0"/>
          </a:p>
          <a:p>
            <a:pPr fontAlgn="base"/>
            <a:r>
              <a:rPr lang="en-US" dirty="0"/>
              <a:t>Instead the Savior explained in gentle terms that He would leave and return and told them what they would feel: sorrow at His leaving, </a:t>
            </a:r>
            <a:r>
              <a:rPr lang="en-US" b="1" dirty="0"/>
              <a:t>‘but I will see you again, and your heart shall rejoice, and your joy no man taketh from you’”.</a:t>
            </a:r>
            <a:endParaRPr lang="en-US" b="1" dirty="0">
              <a:solidFill>
                <a:srgbClr val="333333"/>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5182" y="133842"/>
            <a:ext cx="978442" cy="1017365"/>
          </a:xfrm>
          <a:prstGeom prst="rect">
            <a:avLst/>
          </a:prstGeom>
        </p:spPr>
      </p:pic>
      <p:pic>
        <p:nvPicPr>
          <p:cNvPr id="12290" name="Picture 2" descr="Image result for return of jesus to disci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199" y="1488067"/>
            <a:ext cx="4917204" cy="310692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jesus died"/>
          <p:cNvPicPr>
            <a:picLocks noChangeAspect="1" noChangeArrowheads="1"/>
          </p:cNvPicPr>
          <p:nvPr/>
        </p:nvPicPr>
        <p:blipFill rotWithShape="1">
          <a:blip r:embed="rId5">
            <a:extLst>
              <a:ext uri="{28A0092B-C50C-407E-A947-70E740481C1C}">
                <a14:useLocalDpi xmlns:a14="http://schemas.microsoft.com/office/drawing/2010/main" val="0"/>
              </a:ext>
            </a:extLst>
          </a:blip>
          <a:srcRect l="34537" t="1631"/>
          <a:stretch/>
        </p:blipFill>
        <p:spPr bwMode="auto">
          <a:xfrm>
            <a:off x="1605254" y="3993546"/>
            <a:ext cx="3719439" cy="279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1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500"/>
                                        <p:tgtEl>
                                          <p:spTgt spid="1229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2292"/>
                                        </p:tgtEl>
                                        <p:attrNameLst>
                                          <p:attrName>style.visibility</p:attrName>
                                        </p:attrNameLst>
                                      </p:cBhvr>
                                      <p:to>
                                        <p:strVal val="visible"/>
                                      </p:to>
                                    </p:set>
                                    <p:animEffect transition="in" filter="fade">
                                      <p:cBhvr>
                                        <p:cTn id="20" dur="500"/>
                                        <p:tgtEl>
                                          <p:spTgt spid="1229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16:16, 22</a:t>
            </a:r>
          </a:p>
        </p:txBody>
      </p:sp>
      <p:sp>
        <p:nvSpPr>
          <p:cNvPr id="3" name="Rectangle 2"/>
          <p:cNvSpPr/>
          <p:nvPr/>
        </p:nvSpPr>
        <p:spPr>
          <a:xfrm>
            <a:off x="155575" y="160338"/>
            <a:ext cx="6015462" cy="2554545"/>
          </a:xfrm>
          <a:prstGeom prst="rect">
            <a:avLst/>
          </a:prstGeom>
        </p:spPr>
        <p:txBody>
          <a:bodyPr wrap="square">
            <a:spAutoFit/>
          </a:bodyPr>
          <a:lstStyle/>
          <a:p>
            <a:pPr fontAlgn="base"/>
            <a:r>
              <a:rPr lang="en-US" sz="2000" dirty="0"/>
              <a:t>“Just as the Savior’s death brought sorrow, the vicissitudes of life, like death, disease, poverty, and injury, can and often will bring unhappiness. </a:t>
            </a:r>
          </a:p>
          <a:p>
            <a:pPr fontAlgn="base"/>
            <a:endParaRPr lang="en-US" sz="2000" dirty="0"/>
          </a:p>
          <a:p>
            <a:pPr fontAlgn="base"/>
            <a:r>
              <a:rPr lang="en-US" sz="2000" dirty="0"/>
              <a:t>Separation from those we love invariably brings sorrow and mourning. Life is not easy, and it would be improper to diminish in any way the trials and tribulations that most experience.</a:t>
            </a:r>
            <a:endParaRPr lang="en-US" sz="2000" b="1" dirty="0"/>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(9)</a:t>
            </a:r>
          </a:p>
        </p:txBody>
      </p:sp>
      <p:sp>
        <p:nvSpPr>
          <p:cNvPr id="9" name="TextBox 8"/>
          <p:cNvSpPr txBox="1"/>
          <p:nvPr/>
        </p:nvSpPr>
        <p:spPr>
          <a:xfrm>
            <a:off x="37519" y="5800645"/>
            <a:ext cx="12192000" cy="523220"/>
          </a:xfrm>
          <a:prstGeom prst="rect">
            <a:avLst/>
          </a:prstGeom>
          <a:noFill/>
        </p:spPr>
        <p:txBody>
          <a:bodyPr wrap="square" rtlCol="0">
            <a:spAutoFit/>
          </a:bodyPr>
          <a:lstStyle/>
          <a:p>
            <a:pPr algn="ctr"/>
            <a:r>
              <a:rPr lang="en-US" sz="2800" dirty="0">
                <a:latin typeface="Lucida Handwriting" panose="03010101010101010101" pitchFamily="66" charset="0"/>
              </a:rPr>
              <a:t>“Joy comes when we have the Spirit in our lives”</a:t>
            </a:r>
          </a:p>
        </p:txBody>
      </p:sp>
      <p:sp>
        <p:nvSpPr>
          <p:cNvPr id="5" name="Rectangle 4"/>
          <p:cNvSpPr/>
          <p:nvPr/>
        </p:nvSpPr>
        <p:spPr>
          <a:xfrm>
            <a:off x="5442221" y="3526959"/>
            <a:ext cx="6096000" cy="1631216"/>
          </a:xfrm>
          <a:prstGeom prst="rect">
            <a:avLst/>
          </a:prstGeom>
        </p:spPr>
        <p:txBody>
          <a:bodyPr>
            <a:spAutoFit/>
          </a:bodyPr>
          <a:lstStyle/>
          <a:p>
            <a:pPr fontAlgn="base"/>
            <a:r>
              <a:rPr lang="en-US" sz="2000" dirty="0"/>
              <a:t>“That having been said, the Resurrection and Atonement wrought by the Savior and the promise of eternal life with our loved ones are of such overwhelming significance that to not rejoice would demonstrate a lack of understanding of the Savior’s gift.”</a:t>
            </a:r>
            <a:endParaRPr lang="en-US" sz="2000" b="1" dirty="0">
              <a:solidFill>
                <a:srgbClr val="333333"/>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0" y="160338"/>
            <a:ext cx="978442" cy="1017365"/>
          </a:xfrm>
          <a:prstGeom prst="rect">
            <a:avLst/>
          </a:prstGeom>
        </p:spPr>
      </p:pic>
      <p:pic>
        <p:nvPicPr>
          <p:cNvPr id="1026" name="Picture 2" descr="Image result for death of loved 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929" y="160338"/>
            <a:ext cx="381000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2376" y="2541570"/>
            <a:ext cx="2234037" cy="3145289"/>
          </a:xfrm>
          <a:prstGeom prst="rect">
            <a:avLst/>
          </a:prstGeom>
        </p:spPr>
      </p:pic>
    </p:spTree>
    <p:extLst>
      <p:ext uri="{BB962C8B-B14F-4D97-AF65-F5344CB8AC3E}">
        <p14:creationId xmlns:p14="http://schemas.microsoft.com/office/powerpoint/2010/main" val="35613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16:33</a:t>
            </a:r>
          </a:p>
        </p:txBody>
      </p:sp>
      <p:sp>
        <p:nvSpPr>
          <p:cNvPr id="3" name="Rectangle 2"/>
          <p:cNvSpPr/>
          <p:nvPr/>
        </p:nvSpPr>
        <p:spPr>
          <a:xfrm>
            <a:off x="536575" y="1052989"/>
            <a:ext cx="4906821" cy="1569660"/>
          </a:xfrm>
          <a:prstGeom prst="rect">
            <a:avLst/>
          </a:prstGeom>
        </p:spPr>
        <p:txBody>
          <a:bodyPr wrap="square">
            <a:spAutoFit/>
          </a:bodyPr>
          <a:lstStyle/>
          <a:p>
            <a:pPr fontAlgn="base"/>
            <a:r>
              <a:rPr lang="en-US" sz="2400" dirty="0"/>
              <a:t>Jesus taught His disciples to pray directly to Heavenly Father in His (Christ’s) name and assured them of the Father’s love for them and Him.</a:t>
            </a:r>
            <a:endParaRPr lang="en-US" sz="2400" b="1" dirty="0"/>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(10)</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latin typeface="Lucida Handwriting" panose="03010101010101010101" pitchFamily="66" charset="0"/>
              </a:rPr>
              <a:t>Be of Good Cheer</a:t>
            </a:r>
          </a:p>
        </p:txBody>
      </p:sp>
      <p:sp>
        <p:nvSpPr>
          <p:cNvPr id="5" name="Rectangle 4"/>
          <p:cNvSpPr/>
          <p:nvPr/>
        </p:nvSpPr>
        <p:spPr>
          <a:xfrm>
            <a:off x="4989925" y="1541761"/>
            <a:ext cx="6765200" cy="1200329"/>
          </a:xfrm>
          <a:prstGeom prst="rect">
            <a:avLst/>
          </a:prstGeom>
        </p:spPr>
        <p:txBody>
          <a:bodyPr wrap="square">
            <a:spAutoFit/>
          </a:bodyPr>
          <a:lstStyle/>
          <a:p>
            <a:pPr algn="ctr" fontAlgn="base"/>
            <a:r>
              <a:rPr lang="en-US" sz="3600" dirty="0">
                <a:latin typeface="Lucida Calligraphy" panose="03010101010101010101" pitchFamily="66" charset="0"/>
              </a:rPr>
              <a:t>Can we have happiness amidst sorrow?</a:t>
            </a:r>
            <a:endParaRPr lang="en-US" sz="3600" b="1" dirty="0">
              <a:solidFill>
                <a:srgbClr val="333333"/>
              </a:solidFill>
              <a:latin typeface="Lucida Calligraphy" panose="03010101010101010101" pitchFamily="66"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95" t="3998" r="1813" b="4072"/>
          <a:stretch/>
        </p:blipFill>
        <p:spPr>
          <a:xfrm>
            <a:off x="1213140" y="2948911"/>
            <a:ext cx="2859810" cy="3346355"/>
          </a:xfrm>
          <a:prstGeom prst="rect">
            <a:avLst/>
          </a:prstGeom>
        </p:spPr>
      </p:pic>
      <p:sp>
        <p:nvSpPr>
          <p:cNvPr id="6" name="Rectangle 5"/>
          <p:cNvSpPr/>
          <p:nvPr/>
        </p:nvSpPr>
        <p:spPr>
          <a:xfrm>
            <a:off x="4645514" y="3318250"/>
            <a:ext cx="7205471" cy="2862322"/>
          </a:xfrm>
          <a:prstGeom prst="rect">
            <a:avLst/>
          </a:prstGeom>
        </p:spPr>
        <p:txBody>
          <a:bodyPr wrap="square">
            <a:spAutoFit/>
          </a:bodyPr>
          <a:lstStyle/>
          <a:p>
            <a:r>
              <a:rPr lang="en-US" dirty="0">
                <a:solidFill>
                  <a:srgbClr val="333333"/>
                </a:solidFill>
                <a:latin typeface="Open Sans"/>
              </a:rPr>
              <a:t>“As part of our mortal probation, we pass through affliction, pain, and disappointment. Only in Jesus Christ can we find peace. He can help us to be of good cheer and to overcome all the challenges of this life.</a:t>
            </a:r>
          </a:p>
          <a:p>
            <a:endParaRPr lang="en-US" dirty="0">
              <a:solidFill>
                <a:srgbClr val="333333"/>
              </a:solidFill>
              <a:latin typeface="Open Sans"/>
            </a:endParaRPr>
          </a:p>
          <a:p>
            <a:pPr fontAlgn="base"/>
            <a:r>
              <a:rPr lang="en-US" dirty="0"/>
              <a:t>It means having hope, not getting discouraged, not losing faith, and living life joyfully</a:t>
            </a:r>
            <a:r>
              <a:rPr lang="en-US" i="1" dirty="0"/>
              <a:t>. ‘Men are, that they might have joy’ [2 Nephi 2:25]. </a:t>
            </a:r>
            <a:r>
              <a:rPr lang="en-US" dirty="0"/>
              <a:t>It means facing life with confidence.</a:t>
            </a:r>
          </a:p>
          <a:p>
            <a:pPr fontAlgn="base"/>
            <a:endParaRPr lang="en-US" i="1" dirty="0"/>
          </a:p>
          <a:p>
            <a:pPr fontAlgn="base"/>
            <a:r>
              <a:rPr lang="en-US" dirty="0"/>
              <a:t>“The gospel of Jesus Christ gives us the strength and the eternal perspective to face what is coming with good cheer.”</a:t>
            </a:r>
          </a:p>
        </p:txBody>
      </p:sp>
      <p:pic>
        <p:nvPicPr>
          <p:cNvPr id="2050" name="Picture 2" descr="Image result for Elder Adhemar Damian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2119" y="164087"/>
            <a:ext cx="848829" cy="113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60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15051" r="10854" b="56363"/>
          <a:stretch/>
        </p:blipFill>
        <p:spPr bwMode="auto">
          <a:xfrm>
            <a:off x="516059" y="825030"/>
            <a:ext cx="2478983" cy="25839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16:33</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(11)</a:t>
            </a:r>
          </a:p>
        </p:txBody>
      </p:sp>
      <p:sp>
        <p:nvSpPr>
          <p:cNvPr id="6" name="Rectangle 5"/>
          <p:cNvSpPr/>
          <p:nvPr/>
        </p:nvSpPr>
        <p:spPr>
          <a:xfrm>
            <a:off x="3178853" y="479370"/>
            <a:ext cx="7205471" cy="3416320"/>
          </a:xfrm>
          <a:prstGeom prst="rect">
            <a:avLst/>
          </a:prstGeom>
        </p:spPr>
        <p:txBody>
          <a:bodyPr wrap="square">
            <a:spAutoFit/>
          </a:bodyPr>
          <a:lstStyle/>
          <a:p>
            <a:pPr fontAlgn="base"/>
            <a:r>
              <a:rPr lang="en-US" dirty="0"/>
              <a:t>"Peace can come to an individual only by an unconditional surrender to him who is the Prince of peace and who has the power to confer peace.</a:t>
            </a:r>
          </a:p>
          <a:p>
            <a:pPr fontAlgn="base"/>
            <a:endParaRPr lang="en-US" dirty="0"/>
          </a:p>
          <a:p>
            <a:pPr fontAlgn="base"/>
            <a:r>
              <a:rPr lang="en-US" dirty="0"/>
              <a:t>"One may live in beautiful and peaceful surroundings, yet, because of inner dissension and discord, be in a state of constant turmoil. </a:t>
            </a:r>
          </a:p>
          <a:p>
            <a:pPr fontAlgn="base"/>
            <a:endParaRPr lang="en-US" dirty="0"/>
          </a:p>
          <a:p>
            <a:pPr fontAlgn="base"/>
            <a:r>
              <a:rPr lang="en-US" dirty="0"/>
              <a:t>On the other hand, one may be in the midst of utter destruction and the bloodshed of war, yet have the serenity of unspeakable peace. </a:t>
            </a:r>
          </a:p>
          <a:p>
            <a:pPr fontAlgn="base"/>
            <a:endParaRPr lang="en-US" dirty="0"/>
          </a:p>
          <a:p>
            <a:pPr fontAlgn="base"/>
            <a:r>
              <a:rPr lang="en-US" dirty="0"/>
              <a:t>If we look to the ways of the world, we will find turmoil and confusion. </a:t>
            </a:r>
          </a:p>
          <a:p>
            <a:pPr fontAlgn="base"/>
            <a:endParaRPr lang="en-US" dirty="0"/>
          </a:p>
          <a:p>
            <a:pPr fontAlgn="base"/>
            <a:r>
              <a:rPr lang="en-US" dirty="0"/>
              <a:t>If we will but turn to God, we will find peace for the restless soul. </a:t>
            </a:r>
          </a:p>
        </p:txBody>
      </p:sp>
      <p:sp>
        <p:nvSpPr>
          <p:cNvPr id="7" name="Rectangle 6"/>
          <p:cNvSpPr/>
          <p:nvPr/>
        </p:nvSpPr>
        <p:spPr>
          <a:xfrm>
            <a:off x="2939358" y="5335834"/>
            <a:ext cx="7336325" cy="954107"/>
          </a:xfrm>
          <a:prstGeom prst="rect">
            <a:avLst/>
          </a:prstGeom>
        </p:spPr>
        <p:txBody>
          <a:bodyPr wrap="square">
            <a:spAutoFit/>
          </a:bodyPr>
          <a:lstStyle/>
          <a:p>
            <a:pPr fontAlgn="base"/>
            <a:r>
              <a:rPr lang="en-US" sz="2800" i="1" dirty="0"/>
              <a:t> 'Peace I leave with you, my peace I give unto you: not as the world giveth.' (John 14:27.)</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2751" y="160338"/>
            <a:ext cx="1191512" cy="1549934"/>
          </a:xfrm>
          <a:prstGeom prst="rect">
            <a:avLst/>
          </a:prstGeom>
        </p:spPr>
      </p:pic>
      <p:pic>
        <p:nvPicPr>
          <p:cNvPr id="4104" name="Picture 8" descr="Image result for earth spinning"/>
          <p:cNvPicPr>
            <a:picLocks noChangeAspect="1" noChangeArrowheads="1" noCrop="1"/>
          </p:cNvPicPr>
          <p:nvPr/>
        </p:nvPicPr>
        <p:blipFill>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81185" y="867439"/>
            <a:ext cx="2458173" cy="2458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earth spinni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184" y="867439"/>
            <a:ext cx="2458173" cy="2458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earth spinning"/>
          <p:cNvPicPr>
            <a:picLocks noChangeAspect="1" noChangeArrowheads="1" noCrop="1"/>
          </p:cNvPicPr>
          <p:nvPr/>
        </p:nvPicPr>
        <p:blipFill>
          <a:blip r:embed="rId8">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481184" y="867439"/>
            <a:ext cx="2458173" cy="245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0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1000"/>
                                        <p:tgtEl>
                                          <p:spTgt spid="20"/>
                                        </p:tgtEl>
                                      </p:cBhvr>
                                    </p:animEffect>
                                    <p:set>
                                      <p:cBhvr>
                                        <p:cTn id="9" dur="1" fill="hold">
                                          <p:stCondLst>
                                            <p:cond delay="9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4" end="4"/>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1000"/>
                                        <p:tgtEl>
                                          <p:spTgt spid="4104"/>
                                        </p:tgtEl>
                                      </p:cBhvr>
                                    </p:animEffect>
                                    <p:set>
                                      <p:cBhvr>
                                        <p:cTn id="27" dur="1" fill="hold">
                                          <p:stCondLst>
                                            <p:cond delay="999"/>
                                          </p:stCondLst>
                                        </p:cTn>
                                        <p:tgtEl>
                                          <p:spTgt spid="410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rown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20296" t="15957" r="20076" b="20440"/>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brown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6437651"/>
            <a:ext cx="2286000" cy="369332"/>
          </a:xfrm>
          <a:prstGeom prst="rect">
            <a:avLst/>
          </a:prstGeom>
          <a:noFill/>
        </p:spPr>
        <p:txBody>
          <a:bodyPr wrap="square" rtlCol="0">
            <a:spAutoFit/>
          </a:bodyPr>
          <a:lstStyle/>
          <a:p>
            <a:r>
              <a:rPr lang="en-US" dirty="0"/>
              <a:t>John 16:33</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t>(10)</a:t>
            </a:r>
          </a:p>
        </p:txBody>
      </p:sp>
      <p:sp>
        <p:nvSpPr>
          <p:cNvPr id="9" name="TextBox 8"/>
          <p:cNvSpPr txBox="1"/>
          <p:nvPr/>
        </p:nvSpPr>
        <p:spPr>
          <a:xfrm>
            <a:off x="155575" y="37646"/>
            <a:ext cx="12192000" cy="769441"/>
          </a:xfrm>
          <a:prstGeom prst="rect">
            <a:avLst/>
          </a:prstGeom>
          <a:noFill/>
        </p:spPr>
        <p:txBody>
          <a:bodyPr wrap="square" rtlCol="0">
            <a:spAutoFit/>
          </a:bodyPr>
          <a:lstStyle/>
          <a:p>
            <a:pPr algn="ctr"/>
            <a:r>
              <a:rPr lang="en-US" sz="4400" dirty="0">
                <a:latin typeface="Lucida Handwriting" panose="03010101010101010101" pitchFamily="66" charset="0"/>
              </a:rPr>
              <a:t>Finding Peace</a:t>
            </a:r>
          </a:p>
        </p:txBody>
      </p:sp>
      <p:sp>
        <p:nvSpPr>
          <p:cNvPr id="7" name="Rectangle 6"/>
          <p:cNvSpPr/>
          <p:nvPr/>
        </p:nvSpPr>
        <p:spPr>
          <a:xfrm>
            <a:off x="630724" y="1201054"/>
            <a:ext cx="6096000" cy="646331"/>
          </a:xfrm>
          <a:prstGeom prst="rect">
            <a:avLst/>
          </a:prstGeom>
        </p:spPr>
        <p:txBody>
          <a:bodyPr>
            <a:spAutoFit/>
          </a:bodyPr>
          <a:lstStyle/>
          <a:p>
            <a:r>
              <a:rPr lang="en-US" dirty="0">
                <a:solidFill>
                  <a:srgbClr val="333333"/>
                </a:solidFill>
                <a:latin typeface="Abadi" panose="020B0604020104020204" pitchFamily="34" charset="0"/>
              </a:rPr>
              <a:t>"We can find such peace in a world of conflict if we will but accept his great gift and his further invitation:</a:t>
            </a:r>
            <a:endParaRPr lang="en-US" dirty="0"/>
          </a:p>
        </p:txBody>
      </p:sp>
      <p:sp>
        <p:nvSpPr>
          <p:cNvPr id="10" name="Rectangle 9"/>
          <p:cNvSpPr/>
          <p:nvPr/>
        </p:nvSpPr>
        <p:spPr>
          <a:xfrm>
            <a:off x="4036335" y="2575283"/>
            <a:ext cx="4119327" cy="1754326"/>
          </a:xfrm>
          <a:prstGeom prst="rect">
            <a:avLst/>
          </a:prstGeom>
        </p:spPr>
        <p:txBody>
          <a:bodyPr wrap="square">
            <a:spAutoFit/>
          </a:bodyPr>
          <a:lstStyle/>
          <a:p>
            <a:r>
              <a:rPr lang="en-US" i="1" dirty="0">
                <a:solidFill>
                  <a:srgbClr val="333333"/>
                </a:solidFill>
                <a:latin typeface="Abadi" panose="020B0604020104020204" pitchFamily="34" charset="0"/>
              </a:rPr>
              <a:t>'Come unto me, all ye that </a:t>
            </a:r>
            <a:r>
              <a:rPr lang="en-US" i="1" dirty="0" err="1">
                <a:solidFill>
                  <a:srgbClr val="333333"/>
                </a:solidFill>
                <a:latin typeface="Abadi" panose="020B0604020104020204" pitchFamily="34" charset="0"/>
              </a:rPr>
              <a:t>labour</a:t>
            </a:r>
            <a:r>
              <a:rPr lang="en-US" i="1" dirty="0">
                <a:solidFill>
                  <a:srgbClr val="333333"/>
                </a:solidFill>
                <a:latin typeface="Abadi" panose="020B0604020104020204" pitchFamily="34" charset="0"/>
              </a:rPr>
              <a:t> and are heavy laden, and I will give you rest. Take my yoke upon you, and learn of me; for I am meek and lowly in heart: and ye shall find rest unto your souls.' (Matt. 11:28-29.)</a:t>
            </a:r>
            <a:endParaRPr lang="en-US" i="1" dirty="0"/>
          </a:p>
        </p:txBody>
      </p:sp>
      <p:sp>
        <p:nvSpPr>
          <p:cNvPr id="11" name="Rectangle 10"/>
          <p:cNvSpPr/>
          <p:nvPr/>
        </p:nvSpPr>
        <p:spPr>
          <a:xfrm>
            <a:off x="2752254" y="4850581"/>
            <a:ext cx="7686392" cy="1200329"/>
          </a:xfrm>
          <a:prstGeom prst="rect">
            <a:avLst/>
          </a:prstGeom>
        </p:spPr>
        <p:txBody>
          <a:bodyPr wrap="square">
            <a:spAutoFit/>
          </a:bodyPr>
          <a:lstStyle/>
          <a:p>
            <a:r>
              <a:rPr lang="en-US" dirty="0">
                <a:solidFill>
                  <a:srgbClr val="333333"/>
                </a:solidFill>
                <a:latin typeface="Abadi" panose="020B0604020104020204" pitchFamily="34" charset="0"/>
              </a:rPr>
              <a:t>"This peace shelters us from the worldly turmoil. The knowledge that God lives, that we are his children, and that he loves us soothes the troubled heart. The answer to the quest lies in faith in God and in his Son, Jesus Christ. This will bring peace to us now and in the eternity to follow."</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2751" y="160338"/>
            <a:ext cx="1191512" cy="1549934"/>
          </a:xfrm>
          <a:prstGeom prst="rect">
            <a:avLst/>
          </a:prstGeom>
        </p:spPr>
      </p:pic>
      <p:pic>
        <p:nvPicPr>
          <p:cNvPr id="3074" name="Picture 2" descr="Image result for finding pe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98" y="2353264"/>
            <a:ext cx="3302126" cy="21983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finding pea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2885" y="2272409"/>
            <a:ext cx="3212628" cy="2140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1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26</a:t>
            </a:r>
          </a:p>
          <a:p>
            <a:pPr marL="342900" indent="-342900">
              <a:buFontTx/>
              <a:buAutoNum type="arabicPeriod"/>
            </a:pPr>
            <a:r>
              <a:rPr lang="en-US" dirty="0">
                <a:solidFill>
                  <a:schemeClr val="bg1"/>
                </a:solidFill>
              </a:rPr>
              <a:t>Andrew C. Skinner, "Apostasy, Restoration, and Lessons in Faith," </a:t>
            </a:r>
            <a:r>
              <a:rPr lang="en-US" i="1" dirty="0">
                <a:solidFill>
                  <a:schemeClr val="bg1"/>
                </a:solidFill>
              </a:rPr>
              <a:t>Ensign</a:t>
            </a:r>
            <a:r>
              <a:rPr lang="en-US" dirty="0">
                <a:solidFill>
                  <a:schemeClr val="bg1"/>
                </a:solidFill>
              </a:rPr>
              <a:t>, Dec. 1995, 29</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753).</a:t>
            </a:r>
          </a:p>
          <a:p>
            <a:pPr marL="342900" indent="-342900">
              <a:buFontTx/>
              <a:buAutoNum type="arabicPeriod"/>
            </a:pPr>
            <a:r>
              <a:rPr lang="en-US" dirty="0">
                <a:solidFill>
                  <a:schemeClr val="bg1"/>
                </a:solidFill>
              </a:rPr>
              <a:t>Kent P. Jackson, </a:t>
            </a:r>
            <a:r>
              <a:rPr lang="en-US" i="1" dirty="0">
                <a:solidFill>
                  <a:schemeClr val="bg1"/>
                </a:solidFill>
              </a:rPr>
              <a:t>Joseph Smith's Commentary on the Bible</a:t>
            </a:r>
            <a:r>
              <a:rPr lang="en-US" dirty="0">
                <a:solidFill>
                  <a:schemeClr val="bg1"/>
                </a:solidFill>
              </a:rPr>
              <a:t>, p. 139, italics added</a:t>
            </a:r>
          </a:p>
          <a:p>
            <a:pPr marL="342900" indent="-342900">
              <a:buFontTx/>
              <a:buAutoNum type="arabicPeriod"/>
            </a:pPr>
            <a:r>
              <a:rPr lang="en-US" dirty="0">
                <a:solidFill>
                  <a:schemeClr val="bg1"/>
                </a:solidFill>
              </a:rPr>
              <a:t>President Thomas S. Monson</a:t>
            </a:r>
            <a:r>
              <a:rPr lang="en-US" i="1" dirty="0">
                <a:solidFill>
                  <a:schemeClr val="bg1"/>
                </a:solidFill>
              </a:rPr>
              <a:t>, “The Three </a:t>
            </a:r>
            <a:r>
              <a:rPr lang="en-US" i="1" dirty="0" err="1">
                <a:solidFill>
                  <a:schemeClr val="bg1"/>
                </a:solidFill>
              </a:rPr>
              <a:t>Rs</a:t>
            </a:r>
            <a:r>
              <a:rPr lang="en-US" i="1" dirty="0">
                <a:solidFill>
                  <a:schemeClr val="bg1"/>
                </a:solidFill>
              </a:rPr>
              <a:t> of Choice,” Ensign, Nov. 2010, 67–69.</a:t>
            </a:r>
          </a:p>
          <a:p>
            <a:pPr marL="342900" indent="-342900">
              <a:buFontTx/>
              <a:buAutoNum type="arabicPeriod"/>
            </a:pPr>
            <a:r>
              <a:rPr lang="en-US" dirty="0">
                <a:solidFill>
                  <a:schemeClr val="bg1"/>
                </a:solidFill>
              </a:rPr>
              <a:t>Elder Richard G. Scott (“To Acquire Spiritual Guidance,”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2009, 6).</a:t>
            </a:r>
          </a:p>
          <a:p>
            <a:pPr marL="342900" indent="-342900">
              <a:buFontTx/>
              <a:buAutoNum type="arabicPeriod"/>
            </a:pPr>
            <a:r>
              <a:rPr lang="en-US" dirty="0">
                <a:solidFill>
                  <a:schemeClr val="bg1"/>
                </a:solidFill>
              </a:rPr>
              <a:t>Elder Quentin L. Cook (“Rejoice!”</a:t>
            </a:r>
            <a:r>
              <a:rPr lang="en-US" i="1" dirty="0">
                <a:solidFill>
                  <a:schemeClr val="bg1"/>
                </a:solidFill>
              </a:rPr>
              <a:t> Ensign,</a:t>
            </a:r>
            <a:r>
              <a:rPr lang="en-US" dirty="0">
                <a:solidFill>
                  <a:schemeClr val="bg1"/>
                </a:solidFill>
              </a:rPr>
              <a:t> Nov. 1996, 28).</a:t>
            </a:r>
          </a:p>
          <a:p>
            <a:pPr marL="342900" indent="-342900">
              <a:buFontTx/>
              <a:buAutoNum type="arabicPeriod"/>
            </a:pPr>
            <a:r>
              <a:rPr lang="en-US" dirty="0">
                <a:solidFill>
                  <a:schemeClr val="bg1"/>
                </a:solidFill>
              </a:rPr>
              <a:t>Elder </a:t>
            </a:r>
            <a:r>
              <a:rPr lang="en-US" dirty="0" err="1">
                <a:solidFill>
                  <a:schemeClr val="bg1"/>
                </a:solidFill>
              </a:rPr>
              <a:t>Adhemar</a:t>
            </a:r>
            <a:r>
              <a:rPr lang="en-US" dirty="0">
                <a:solidFill>
                  <a:schemeClr val="bg1"/>
                </a:solidFill>
              </a:rPr>
              <a:t> </a:t>
            </a:r>
            <a:r>
              <a:rPr lang="en-US" dirty="0" err="1">
                <a:solidFill>
                  <a:schemeClr val="bg1"/>
                </a:solidFill>
              </a:rPr>
              <a:t>Damiani</a:t>
            </a:r>
            <a:r>
              <a:rPr lang="en-US" dirty="0">
                <a:solidFill>
                  <a:schemeClr val="bg1"/>
                </a:solidFill>
              </a:rPr>
              <a:t> (“Be of Good Cheer and Faithful in Adversity,”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2005, 94).</a:t>
            </a:r>
          </a:p>
          <a:p>
            <a:pPr marL="342900" indent="-342900">
              <a:buFontTx/>
              <a:buAutoNum type="arabicPeriod"/>
            </a:pPr>
            <a:r>
              <a:rPr lang="en-US" dirty="0">
                <a:solidFill>
                  <a:schemeClr val="bg1"/>
                </a:solidFill>
              </a:rPr>
              <a:t>President Howard W. Hunter (</a:t>
            </a:r>
            <a:r>
              <a:rPr lang="en-US" i="1" dirty="0">
                <a:solidFill>
                  <a:schemeClr val="bg1"/>
                </a:solidFill>
              </a:rPr>
              <a:t>That We Might Have Joy</a:t>
            </a:r>
            <a:r>
              <a:rPr lang="en-US" dirty="0">
                <a:solidFill>
                  <a:schemeClr val="bg1"/>
                </a:solidFill>
              </a:rPr>
              <a:t> [Salt Lake City: Deseret Book Co., 1994], 30.)</a:t>
            </a:r>
          </a:p>
          <a:p>
            <a:pPr marL="342900" indent="-342900">
              <a:buFontTx/>
              <a:buAutoNum type="arabicPeriod"/>
            </a:pPr>
            <a:endParaRPr lang="en-US" dirty="0">
              <a:solidFill>
                <a:schemeClr val="bg1"/>
              </a:solidFill>
            </a:endParaRPr>
          </a:p>
          <a:p>
            <a:r>
              <a:rPr lang="en-US" dirty="0">
                <a:solidFill>
                  <a:schemeClr val="bg1"/>
                </a:solidFill>
              </a:rPr>
              <a:t>Picture of Jesus in frame 13  by Jared Barnes</a:t>
            </a:r>
          </a:p>
          <a:p>
            <a:r>
              <a:rPr lang="en-US" dirty="0">
                <a:solidFill>
                  <a:schemeClr val="bg1"/>
                </a:solidFill>
              </a:rPr>
              <a:t> </a:t>
            </a:r>
          </a:p>
          <a:p>
            <a:r>
              <a:rPr lang="en-US" dirty="0">
                <a:solidFill>
                  <a:schemeClr val="bg1"/>
                </a:solidFill>
              </a:rPr>
              <a:t>Neal A. Maxwell quote (Frame 1): (</a:t>
            </a:r>
            <a:r>
              <a:rPr lang="en-US" i="1" dirty="0">
                <a:solidFill>
                  <a:schemeClr val="bg1"/>
                </a:solidFill>
              </a:rPr>
              <a:t>Even As I Am</a:t>
            </a:r>
            <a:r>
              <a:rPr lang="en-US" dirty="0">
                <a:solidFill>
                  <a:schemeClr val="bg1"/>
                </a:solidFill>
              </a:rPr>
              <a:t> [Salt Lake City: Deseret Book Co., 1982], 91.)</a:t>
            </a:r>
            <a:endParaRPr lang="en-US" i="1" dirty="0">
              <a:solidFill>
                <a:schemeClr val="bg1"/>
              </a:solidFill>
            </a:endParaRPr>
          </a:p>
        </p:txBody>
      </p:sp>
    </p:spTree>
    <p:extLst>
      <p:ext uri="{BB962C8B-B14F-4D97-AF65-F5344CB8AC3E}">
        <p14:creationId xmlns:p14="http://schemas.microsoft.com/office/powerpoint/2010/main" val="94879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68793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Jesus Further Explains His Death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16:4-33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22" name="Rectangle 21"/>
          <p:cNvSpPr/>
          <p:nvPr/>
        </p:nvSpPr>
        <p:spPr>
          <a:xfrm>
            <a:off x="136984" y="1014319"/>
            <a:ext cx="6096000" cy="2123658"/>
          </a:xfrm>
          <a:prstGeom prst="rect">
            <a:avLst/>
          </a:prstGeom>
          <a:ln>
            <a:solidFill>
              <a:schemeClr val="tx1"/>
            </a:solidFill>
          </a:ln>
        </p:spPr>
        <p:txBody>
          <a:bodyPr>
            <a:spAutoFit/>
          </a:bodyPr>
          <a:lstStyle/>
          <a:p>
            <a:r>
              <a:rPr lang="en-US" sz="1200" b="1" dirty="0"/>
              <a:t>Receiving the Gift of the Holy Ghost John 16:7:</a:t>
            </a:r>
          </a:p>
          <a:p>
            <a:r>
              <a:rPr lang="en-US" sz="1200" dirty="0"/>
              <a:t>"...in the New Testament, the full powers and gifts of the Holy Ghost were not given in the Old World meridian Church until the day of Pentecost...While the Bridegroom was present with his disciples in the flesh, he was their Comforter, their Revelator, their Testator. He was their Life and Light, their source of power and might. 'Hence, as long as Jesus was with the disciples in person, there was not the full need for them to have the constant companionship of the Spirit that there would be after Jesus left.' But because of the vital role that Spirit would play thereafter in the growth, development, and expansion of the early Christian Church, Jesus said: 'It is expedient for you that I go away: for if I go not away, the Comforter will not come unto you; but if I depart, I will send him unto you' (John 16:7)." (</a:t>
            </a:r>
            <a:r>
              <a:rPr lang="en-US" sz="1200" i="1" dirty="0"/>
              <a:t>Selected Writings of Robert L. Millet: Gospel Scholars Series </a:t>
            </a:r>
            <a:r>
              <a:rPr lang="en-US" sz="1200" dirty="0"/>
              <a:t>[Salt Lake City: Deseret Book Co., 2000], 194.)</a:t>
            </a:r>
          </a:p>
        </p:txBody>
      </p:sp>
      <p:sp>
        <p:nvSpPr>
          <p:cNvPr id="23" name="Rectangle 22"/>
          <p:cNvSpPr/>
          <p:nvPr/>
        </p:nvSpPr>
        <p:spPr>
          <a:xfrm>
            <a:off x="136984" y="3137977"/>
            <a:ext cx="6096000" cy="1569660"/>
          </a:xfrm>
          <a:prstGeom prst="rect">
            <a:avLst/>
          </a:prstGeom>
          <a:ln>
            <a:solidFill>
              <a:schemeClr val="tx1"/>
            </a:solidFill>
          </a:ln>
        </p:spPr>
        <p:txBody>
          <a:bodyPr>
            <a:spAutoFit/>
          </a:bodyPr>
          <a:lstStyle/>
          <a:p>
            <a:r>
              <a:rPr lang="en-US" sz="1200" b="1" dirty="0"/>
              <a:t>The Holy Ghost As Our Guide John 16:12-13:</a:t>
            </a:r>
          </a:p>
          <a:p>
            <a:r>
              <a:rPr lang="en-US" sz="1200" dirty="0"/>
              <a:t>“How do we take the Holy Spirit for our guide? We must repent of our sins each week and renew our covenants by partaking of the sacrament with clean hands and a pure heart, as we are commanded to do (see D&amp;C 59:8–9, 12). Only in this way can we have the divine promise that we will ‘always have his Spirit to be with [us]’ (D&amp;C 20:77). That Spirit is the Holy Ghost, whose mission is to teach us, to lead us to truth, and to testify of the Father and the Son (see John 14:26; John 15:26; John 16:13; 3 Nephi 11:32, 36)” Elder Dallin H. Oaks  (“Be Not Deceived,”</a:t>
            </a:r>
            <a:r>
              <a:rPr lang="en-US" sz="1200" i="1" dirty="0"/>
              <a:t> Ensign</a:t>
            </a:r>
            <a:r>
              <a:rPr lang="en-US" sz="1200" dirty="0"/>
              <a:t> or </a:t>
            </a:r>
            <a:r>
              <a:rPr lang="en-US" sz="1200" i="1" dirty="0"/>
              <a:t>Liahona,</a:t>
            </a:r>
            <a:r>
              <a:rPr lang="en-US" sz="1200" dirty="0"/>
              <a:t> Nov. 2004, 46).</a:t>
            </a:r>
          </a:p>
        </p:txBody>
      </p:sp>
      <p:sp>
        <p:nvSpPr>
          <p:cNvPr id="5" name="Rectangle 4"/>
          <p:cNvSpPr/>
          <p:nvPr/>
        </p:nvSpPr>
        <p:spPr>
          <a:xfrm>
            <a:off x="136984" y="4707637"/>
            <a:ext cx="6096000" cy="1384995"/>
          </a:xfrm>
          <a:prstGeom prst="rect">
            <a:avLst/>
          </a:prstGeom>
          <a:ln>
            <a:solidFill>
              <a:schemeClr val="tx1"/>
            </a:solidFill>
          </a:ln>
        </p:spPr>
        <p:txBody>
          <a:bodyPr>
            <a:spAutoFit/>
          </a:bodyPr>
          <a:lstStyle/>
          <a:p>
            <a:r>
              <a:rPr lang="en-US" sz="1200" b="1" dirty="0"/>
              <a:t>Be of Good Cheer John 16:33:</a:t>
            </a:r>
          </a:p>
          <a:p>
            <a:r>
              <a:rPr lang="en-US" sz="1200" dirty="0"/>
              <a:t>“Your level of spirituality is also directly related to how well you fill the Lord’s commandments to ‘Be of good cheer’ and ‘Lift up your heart and rejoice’ (D&amp;C 31:3). How many times in the scriptures did the Lord command us to be of good cheer? He didn’t say, ‘Be of good cheer if everything is going well, if you have enough money to pay all your bills, if [you are feeling well],’ or whatever. No. For us to be of good cheer is a commandment and not merely a suggestion” Elder Joe J. Christensen (“Ten Ideas to Increase Your Spirituality,”</a:t>
            </a:r>
            <a:r>
              <a:rPr lang="en-US" sz="1200" i="1" dirty="0"/>
              <a:t> Ensign,</a:t>
            </a:r>
            <a:r>
              <a:rPr lang="en-US" sz="1200" dirty="0"/>
              <a:t> Mar. 1999, 59).</a:t>
            </a:r>
          </a:p>
        </p:txBody>
      </p:sp>
      <p:sp>
        <p:nvSpPr>
          <p:cNvPr id="6" name="Rectangle 5"/>
          <p:cNvSpPr/>
          <p:nvPr/>
        </p:nvSpPr>
        <p:spPr>
          <a:xfrm>
            <a:off x="6232984" y="1014319"/>
            <a:ext cx="5959016" cy="1569660"/>
          </a:xfrm>
          <a:prstGeom prst="rect">
            <a:avLst/>
          </a:prstGeom>
          <a:ln>
            <a:solidFill>
              <a:schemeClr val="tx1"/>
            </a:solidFill>
          </a:ln>
        </p:spPr>
        <p:txBody>
          <a:bodyPr wrap="square">
            <a:spAutoFit/>
          </a:bodyPr>
          <a:lstStyle/>
          <a:p>
            <a:r>
              <a:rPr lang="en-US" sz="1200" b="1" dirty="0"/>
              <a:t>Peace Comes by Obedience John 16:33:</a:t>
            </a:r>
          </a:p>
          <a:p>
            <a:r>
              <a:rPr lang="en-US" sz="1200" dirty="0"/>
              <a:t>"Peace does not come to the transgressor of law, Peace comes by obedience to law, and it is that message which Jesus would have us establish among men-peace to the individual that he may be at peace with his God; perfect harmony existing between his Creator and himself, perfect harmony existing between himself and law, the righteous laws to which he is subject and from which he never can escape peace in the home, families living at peace with each other and with their neighbors." (</a:t>
            </a:r>
            <a:r>
              <a:rPr lang="en-US" sz="1200" i="1" dirty="0"/>
              <a:t>Conference Report, October 1965</a:t>
            </a:r>
            <a:r>
              <a:rPr lang="en-US" sz="1200" dirty="0"/>
              <a:t>, First Day-Morning Meeting 10.)</a:t>
            </a:r>
          </a:p>
        </p:txBody>
      </p:sp>
      <p:sp>
        <p:nvSpPr>
          <p:cNvPr id="8" name="Rectangle 7"/>
          <p:cNvSpPr/>
          <p:nvPr/>
        </p:nvSpPr>
        <p:spPr>
          <a:xfrm>
            <a:off x="6232984" y="2583979"/>
            <a:ext cx="5959016" cy="1754326"/>
          </a:xfrm>
          <a:prstGeom prst="rect">
            <a:avLst/>
          </a:prstGeom>
          <a:ln>
            <a:solidFill>
              <a:schemeClr val="tx1"/>
            </a:solidFill>
          </a:ln>
        </p:spPr>
        <p:txBody>
          <a:bodyPr wrap="square">
            <a:spAutoFit/>
          </a:bodyPr>
          <a:lstStyle/>
          <a:p>
            <a:pPr fontAlgn="base"/>
            <a:r>
              <a:rPr lang="en-US" sz="1200" b="1" dirty="0"/>
              <a:t>The Future is Bright: John 16:33:</a:t>
            </a:r>
          </a:p>
          <a:p>
            <a:pPr fontAlgn="base"/>
            <a:r>
              <a:rPr lang="en-US" sz="1200" dirty="0"/>
              <a:t>“I testify to you that our promised blessings are beyond measure. Though the storm clouds may gather, though the rains may pour down upon us, our knowledge of the gospel and our love of our Heavenly Father and of our Savior will comfort and sustain us and bring joy to our hearts as we walk uprightly and keep the commandments. There will be nothing in this world that can defeat us.</a:t>
            </a:r>
          </a:p>
          <a:p>
            <a:pPr fontAlgn="base"/>
            <a:r>
              <a:rPr lang="en-US" sz="1200" dirty="0"/>
              <a:t>“My beloved brothers and sisters, fear not. Be of good cheer. The future is as bright as your faith” President Thomas S. Monson (“Be of Good Cheer,”</a:t>
            </a:r>
            <a:r>
              <a:rPr lang="en-US" sz="1200" i="1" dirty="0"/>
              <a:t> Ensign </a:t>
            </a:r>
            <a:r>
              <a:rPr lang="en-US" sz="1200" dirty="0"/>
              <a:t>or </a:t>
            </a:r>
            <a:r>
              <a:rPr lang="en-US" sz="1200" i="1" dirty="0"/>
              <a:t>Liahona,</a:t>
            </a:r>
            <a:r>
              <a:rPr lang="en-US" sz="1200" dirty="0"/>
              <a:t> May 2009, 91–92).</a:t>
            </a:r>
          </a:p>
        </p:txBody>
      </p:sp>
    </p:spTree>
    <p:extLst>
      <p:ext uri="{BB962C8B-B14F-4D97-AF65-F5344CB8AC3E}">
        <p14:creationId xmlns:p14="http://schemas.microsoft.com/office/powerpoint/2010/main" val="468471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7982" y="713568"/>
            <a:ext cx="11201400" cy="3785652"/>
          </a:xfrm>
          <a:prstGeom prst="rect">
            <a:avLst/>
          </a:prstGeom>
          <a:ln>
            <a:solidFill>
              <a:schemeClr val="tx1"/>
            </a:solidFill>
          </a:ln>
        </p:spPr>
        <p:txBody>
          <a:bodyPr wrap="square">
            <a:spAutoFit/>
          </a:bodyPr>
          <a:lstStyle/>
          <a:p>
            <a:r>
              <a:rPr lang="en-US" sz="1600" b="1" dirty="0"/>
              <a:t>The </a:t>
            </a:r>
            <a:r>
              <a:rPr lang="en-US" sz="1600" b="1"/>
              <a:t>Pied Piper</a:t>
            </a:r>
            <a:r>
              <a:rPr lang="en-US" sz="1600" b="1" dirty="0"/>
              <a:t>:</a:t>
            </a:r>
          </a:p>
          <a:p>
            <a:r>
              <a:rPr lang="en-US" sz="1600" dirty="0"/>
              <a:t>The town of Hamlyn was once full of rats. They ate all the food, troubled sleeping babies, and made a lot of noise. The people had grown tired of the rats but were unable to do anything. Even the cats were not able to kill the rats.</a:t>
            </a:r>
          </a:p>
          <a:p>
            <a:r>
              <a:rPr lang="en-US" sz="1600" dirty="0"/>
              <a:t>One day, a queer fellow with piercing eyes, came to town. He was called the Pied Piper. He went to the Mayor and asked him, “What will you pay me if I free your town of every single rat?” The mayor offered fifty pounds to the Pied Piper.</a:t>
            </a:r>
          </a:p>
          <a:p>
            <a:r>
              <a:rPr lang="en-US" sz="1600" dirty="0"/>
              <a:t>Happy with the offer, the Pied Piper started playing his pipe. Hearing the shrill, keen note, every rat came out from its hole and started following him. The Pied Piper kept on playing his pipe and the rats followed </a:t>
            </a:r>
            <a:r>
              <a:rPr lang="en-US" sz="1600" dirty="0" err="1"/>
              <a:t>hirn</a:t>
            </a:r>
            <a:r>
              <a:rPr lang="en-US" sz="1600" dirty="0"/>
              <a:t>. The piper walked up to the </a:t>
            </a:r>
            <a:r>
              <a:rPr lang="en-US" sz="1600" dirty="0" err="1"/>
              <a:t>harbour</a:t>
            </a:r>
            <a:r>
              <a:rPr lang="en-US" sz="1600" dirty="0"/>
              <a:t> with millions of rats behind him and led them into the water and waited till every rat had drowned.</a:t>
            </a:r>
          </a:p>
          <a:p>
            <a:r>
              <a:rPr lang="en-US" sz="1600" dirty="0"/>
              <a:t>Now the town was free of the little devils and the people were very happy.</a:t>
            </a:r>
          </a:p>
          <a:p>
            <a:r>
              <a:rPr lang="en-US" sz="1600" dirty="0"/>
              <a:t>After all the rats were dead, the Pied Piper returned and asked the Mayor for his money. The Mayor said that he could only give him twenty pounds for such an easy job. Now that the rats were dead, the Mayor thought that there was nothing to worry about. But the Pied Piper wanted to teach him a lesson. This time he played a different tune. Hearing his music, the children came out of their houses. They started following the piper, dancing and shouting. The elders watched in disbelief as the Pied Piper led the children far, far away. The Mayor sent his men to look for the piper and bring the children back but none could find the lost children.</a:t>
            </a:r>
          </a:p>
          <a:p>
            <a:r>
              <a:rPr lang="en-US" sz="1600" dirty="0"/>
              <a:t>http://shortstoriesshort.com/story/the-pied-piper/</a:t>
            </a:r>
          </a:p>
        </p:txBody>
      </p:sp>
    </p:spTree>
    <p:extLst>
      <p:ext uri="{BB962C8B-B14F-4D97-AF65-F5344CB8AC3E}">
        <p14:creationId xmlns:p14="http://schemas.microsoft.com/office/powerpoint/2010/main" val="700916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E08339-AC7E-4B3D-9777-E0FE474F4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52065" y="686555"/>
            <a:ext cx="12192000" cy="1938992"/>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The Intercessory Prayer</a:t>
            </a:r>
          </a:p>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John 17</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2995935" y="2967335"/>
            <a:ext cx="6096000" cy="1200329"/>
          </a:xfrm>
          <a:prstGeom prst="rect">
            <a:avLst/>
          </a:prstGeom>
        </p:spPr>
        <p:txBody>
          <a:bodyPr>
            <a:spAutoFit/>
          </a:bodyPr>
          <a:lstStyle/>
          <a:p>
            <a:r>
              <a:rPr lang="en-US" i="1" dirty="0">
                <a:solidFill>
                  <a:schemeClr val="bg1"/>
                </a:solidFill>
                <a:latin typeface="Palatino"/>
              </a:rPr>
              <a:t>This is eternal lives—to know the only wise and true God, and Jesus Christ, whom he hath sent. I am he. Receive ye, therefore, my law.</a:t>
            </a:r>
          </a:p>
          <a:p>
            <a:r>
              <a:rPr lang="en-US" i="1" dirty="0">
                <a:solidFill>
                  <a:schemeClr val="bg1"/>
                </a:solidFill>
                <a:latin typeface="Palatino"/>
              </a:rPr>
              <a:t>D&amp;C 132:24</a:t>
            </a:r>
            <a:endParaRPr lang="en-US" i="1" dirty="0">
              <a:solidFill>
                <a:schemeClr val="bg1"/>
              </a:solidFill>
            </a:endParaRPr>
          </a:p>
        </p:txBody>
      </p:sp>
      <p:grpSp>
        <p:nvGrpSpPr>
          <p:cNvPr id="318" name="Group 317">
            <a:extLst>
              <a:ext uri="{FF2B5EF4-FFF2-40B4-BE49-F238E27FC236}">
                <a16:creationId xmlns:a16="http://schemas.microsoft.com/office/drawing/2014/main" id="{E8B16028-4333-44B8-A279-B0782D870A72}"/>
              </a:ext>
            </a:extLst>
          </p:cNvPr>
          <p:cNvGrpSpPr/>
          <p:nvPr/>
        </p:nvGrpSpPr>
        <p:grpSpPr>
          <a:xfrm>
            <a:off x="791029" y="2020186"/>
            <a:ext cx="1734281" cy="4184490"/>
            <a:chOff x="1519855" y="349452"/>
            <a:chExt cx="2655905" cy="6159097"/>
          </a:xfrm>
        </p:grpSpPr>
        <p:sp>
          <p:nvSpPr>
            <p:cNvPr id="319" name="Freeform: Shape 318">
              <a:extLst>
                <a:ext uri="{FF2B5EF4-FFF2-40B4-BE49-F238E27FC236}">
                  <a16:creationId xmlns:a16="http://schemas.microsoft.com/office/drawing/2014/main" id="{85823DA9-BD31-48E7-AFD4-1E120C67A182}"/>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0" name="Oval 319">
              <a:extLst>
                <a:ext uri="{FF2B5EF4-FFF2-40B4-BE49-F238E27FC236}">
                  <a16:creationId xmlns:a16="http://schemas.microsoft.com/office/drawing/2014/main" id="{C717D2A3-532D-4ACC-82BC-96EBD7C4DEF3}"/>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320">
              <a:extLst>
                <a:ext uri="{FF2B5EF4-FFF2-40B4-BE49-F238E27FC236}">
                  <a16:creationId xmlns:a16="http://schemas.microsoft.com/office/drawing/2014/main" id="{31BF6DD7-0CBD-4BED-B822-63155880A411}"/>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321">
              <a:extLst>
                <a:ext uri="{FF2B5EF4-FFF2-40B4-BE49-F238E27FC236}">
                  <a16:creationId xmlns:a16="http://schemas.microsoft.com/office/drawing/2014/main" id="{E7A8E6B0-3794-419F-8223-104219120085}"/>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9B491C5A-D4D4-411C-A260-C811C0BA1C42}"/>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7B0BA906-7361-47BF-850F-1AA77DE74B6A}"/>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Trapezoid 324">
              <a:extLst>
                <a:ext uri="{FF2B5EF4-FFF2-40B4-BE49-F238E27FC236}">
                  <a16:creationId xmlns:a16="http://schemas.microsoft.com/office/drawing/2014/main" id="{8BB755F2-8E59-4B14-B151-398D62B03F27}"/>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E6C26540-B2DB-45C8-9FA0-262ABFE29BA4}"/>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10">
              <a:extLst>
                <a:ext uri="{FF2B5EF4-FFF2-40B4-BE49-F238E27FC236}">
                  <a16:creationId xmlns:a16="http://schemas.microsoft.com/office/drawing/2014/main" id="{6708E5D9-129C-4E08-AF1A-911E10B5E8BE}"/>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11">
              <a:extLst>
                <a:ext uri="{FF2B5EF4-FFF2-40B4-BE49-F238E27FC236}">
                  <a16:creationId xmlns:a16="http://schemas.microsoft.com/office/drawing/2014/main" id="{E4DADEBE-11F2-49BE-9441-C5156BD77D85}"/>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12">
              <a:extLst>
                <a:ext uri="{FF2B5EF4-FFF2-40B4-BE49-F238E27FC236}">
                  <a16:creationId xmlns:a16="http://schemas.microsoft.com/office/drawing/2014/main" id="{2FADF0F1-99EF-4BD0-A913-227FE12B5D5D}"/>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9139DF3-3DEC-4331-91E5-0C58D781059F}"/>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5">
              <a:extLst>
                <a:ext uri="{FF2B5EF4-FFF2-40B4-BE49-F238E27FC236}">
                  <a16:creationId xmlns:a16="http://schemas.microsoft.com/office/drawing/2014/main" id="{D2CE7784-1F46-4ABE-A43B-0DEF47D09E5E}"/>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rapezoid 331">
              <a:extLst>
                <a:ext uri="{FF2B5EF4-FFF2-40B4-BE49-F238E27FC236}">
                  <a16:creationId xmlns:a16="http://schemas.microsoft.com/office/drawing/2014/main" id="{79E36FD7-45E5-4A08-A266-4E551B1BFEAA}"/>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963710C3-1C65-4187-A0F7-2FE41B85BE2B}"/>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0FF7085C-B533-47F3-B788-762BFBFD2EF3}"/>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Freeform: Shape 334">
              <a:extLst>
                <a:ext uri="{FF2B5EF4-FFF2-40B4-BE49-F238E27FC236}">
                  <a16:creationId xmlns:a16="http://schemas.microsoft.com/office/drawing/2014/main" id="{F000AF35-C7A8-44E7-B63C-49994E4D373A}"/>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6" name="Oval 335">
              <a:extLst>
                <a:ext uri="{FF2B5EF4-FFF2-40B4-BE49-F238E27FC236}">
                  <a16:creationId xmlns:a16="http://schemas.microsoft.com/office/drawing/2014/main" id="{74B517B6-A278-44BB-8EF5-97B1F426F93B}"/>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reeform: Shape 336">
              <a:extLst>
                <a:ext uri="{FF2B5EF4-FFF2-40B4-BE49-F238E27FC236}">
                  <a16:creationId xmlns:a16="http://schemas.microsoft.com/office/drawing/2014/main" id="{3C01BB08-FEE4-4DCF-B3A3-20DDFA68C6F0}"/>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8" name="Oval 337">
              <a:extLst>
                <a:ext uri="{FF2B5EF4-FFF2-40B4-BE49-F238E27FC236}">
                  <a16:creationId xmlns:a16="http://schemas.microsoft.com/office/drawing/2014/main" id="{CC03C49D-5351-40A7-913B-564235035EA7}"/>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36E8AD25-0377-47E0-93D9-9C85BA9798C7}"/>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E8FE7511-113C-BE9A-6266-48BE85D41198}"/>
              </a:ext>
            </a:extLst>
          </p:cNvPr>
          <p:cNvGrpSpPr/>
          <p:nvPr/>
        </p:nvGrpSpPr>
        <p:grpSpPr>
          <a:xfrm>
            <a:off x="7581506" y="4196386"/>
            <a:ext cx="1070445" cy="1213172"/>
            <a:chOff x="7696200" y="228600"/>
            <a:chExt cx="1143000" cy="1295400"/>
          </a:xfrm>
        </p:grpSpPr>
        <p:sp>
          <p:nvSpPr>
            <p:cNvPr id="445" name="Rectangle 444">
              <a:extLst>
                <a:ext uri="{FF2B5EF4-FFF2-40B4-BE49-F238E27FC236}">
                  <a16:creationId xmlns:a16="http://schemas.microsoft.com/office/drawing/2014/main" id="{4F94B329-3CD7-5DAD-CF22-CFFA841B3C34}"/>
                </a:ext>
              </a:extLst>
            </p:cNvPr>
            <p:cNvSpPr/>
            <p:nvPr/>
          </p:nvSpPr>
          <p:spPr>
            <a:xfrm>
              <a:off x="7748555" y="228600"/>
              <a:ext cx="1056582" cy="123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6" name="Group 445">
              <a:extLst>
                <a:ext uri="{FF2B5EF4-FFF2-40B4-BE49-F238E27FC236}">
                  <a16:creationId xmlns:a16="http://schemas.microsoft.com/office/drawing/2014/main" id="{66B7DF90-D37C-6358-1CE5-AE7015AA73B0}"/>
                </a:ext>
              </a:extLst>
            </p:cNvPr>
            <p:cNvGrpSpPr/>
            <p:nvPr/>
          </p:nvGrpSpPr>
          <p:grpSpPr>
            <a:xfrm>
              <a:off x="7924800" y="381000"/>
              <a:ext cx="731516" cy="1066800"/>
              <a:chOff x="7811845" y="1066800"/>
              <a:chExt cx="1606471" cy="2362200"/>
            </a:xfrm>
          </p:grpSpPr>
          <p:sp>
            <p:nvSpPr>
              <p:cNvPr id="448" name="Rounded Rectangle 166">
                <a:extLst>
                  <a:ext uri="{FF2B5EF4-FFF2-40B4-BE49-F238E27FC236}">
                    <a16:creationId xmlns:a16="http://schemas.microsoft.com/office/drawing/2014/main" id="{E0C38746-2590-4A87-2A6C-47CCF1B23462}"/>
                  </a:ext>
                </a:extLst>
              </p:cNvPr>
              <p:cNvSpPr/>
              <p:nvPr/>
            </p:nvSpPr>
            <p:spPr>
              <a:xfrm>
                <a:off x="7926592" y="1503802"/>
                <a:ext cx="1434349" cy="1123720"/>
              </a:xfrm>
              <a:prstGeom prst="roundRect">
                <a:avLst>
                  <a:gd name="adj" fmla="val 3196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9" name="Group 54">
                <a:extLst>
                  <a:ext uri="{FF2B5EF4-FFF2-40B4-BE49-F238E27FC236}">
                    <a16:creationId xmlns:a16="http://schemas.microsoft.com/office/drawing/2014/main" id="{7718C949-59F2-89C1-9666-BBDB439D9DDA}"/>
                  </a:ext>
                </a:extLst>
              </p:cNvPr>
              <p:cNvGrpSpPr/>
              <p:nvPr/>
            </p:nvGrpSpPr>
            <p:grpSpPr>
              <a:xfrm>
                <a:off x="7811845" y="2500162"/>
                <a:ext cx="1606471" cy="928838"/>
                <a:chOff x="4876799" y="2133600"/>
                <a:chExt cx="2133599" cy="1133729"/>
              </a:xfrm>
            </p:grpSpPr>
            <p:sp>
              <p:nvSpPr>
                <p:cNvPr id="475" name="Trapezoid 59">
                  <a:extLst>
                    <a:ext uri="{FF2B5EF4-FFF2-40B4-BE49-F238E27FC236}">
                      <a16:creationId xmlns:a16="http://schemas.microsoft.com/office/drawing/2014/main" id="{05FCF493-D63E-D1B9-3A8D-54B794E2F341}"/>
                    </a:ext>
                  </a:extLst>
                </p:cNvPr>
                <p:cNvSpPr/>
                <p:nvPr/>
              </p:nvSpPr>
              <p:spPr>
                <a:xfrm>
                  <a:off x="4876799" y="2133601"/>
                  <a:ext cx="2133599" cy="1133728"/>
                </a:xfrm>
                <a:prstGeom prst="trapezoid">
                  <a:avLst>
                    <a:gd name="adj" fmla="val 51111"/>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Isosceles Triangle 60">
                  <a:extLst>
                    <a:ext uri="{FF2B5EF4-FFF2-40B4-BE49-F238E27FC236}">
                      <a16:creationId xmlns:a16="http://schemas.microsoft.com/office/drawing/2014/main" id="{50ED7576-35A4-18E6-9FE3-BC3015F674E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67">
                <a:extLst>
                  <a:ext uri="{FF2B5EF4-FFF2-40B4-BE49-F238E27FC236}">
                    <a16:creationId xmlns:a16="http://schemas.microsoft.com/office/drawing/2014/main" id="{8D82D051-FAE6-3B7F-F4CC-723E2A346D6C}"/>
                  </a:ext>
                </a:extLst>
              </p:cNvPr>
              <p:cNvGrpSpPr/>
              <p:nvPr/>
            </p:nvGrpSpPr>
            <p:grpSpPr>
              <a:xfrm rot="3964948">
                <a:off x="8077037" y="2908156"/>
                <a:ext cx="846586" cy="157044"/>
                <a:chOff x="6764312" y="5017957"/>
                <a:chExt cx="3174167" cy="544643"/>
              </a:xfrm>
            </p:grpSpPr>
            <p:sp>
              <p:nvSpPr>
                <p:cNvPr id="466" name="Rounded Rectangle 68">
                  <a:extLst>
                    <a:ext uri="{FF2B5EF4-FFF2-40B4-BE49-F238E27FC236}">
                      <a16:creationId xmlns:a16="http://schemas.microsoft.com/office/drawing/2014/main" id="{F683C05C-37D3-E098-8CCD-CDEF4821ADC1}"/>
                    </a:ext>
                  </a:extLst>
                </p:cNvPr>
                <p:cNvSpPr/>
                <p:nvPr/>
              </p:nvSpPr>
              <p:spPr>
                <a:xfrm>
                  <a:off x="6934200" y="5029200"/>
                  <a:ext cx="2899348" cy="533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7" name="Group 115">
                  <a:extLst>
                    <a:ext uri="{FF2B5EF4-FFF2-40B4-BE49-F238E27FC236}">
                      <a16:creationId xmlns:a16="http://schemas.microsoft.com/office/drawing/2014/main" id="{DE3282A9-588D-18E5-FE87-FE77E3060796}"/>
                    </a:ext>
                  </a:extLst>
                </p:cNvPr>
                <p:cNvGrpSpPr/>
                <p:nvPr/>
              </p:nvGrpSpPr>
              <p:grpSpPr>
                <a:xfrm>
                  <a:off x="6764312" y="5017957"/>
                  <a:ext cx="3174167" cy="543394"/>
                  <a:chOff x="4419600" y="6019800"/>
                  <a:chExt cx="4553263" cy="718278"/>
                </a:xfrm>
              </p:grpSpPr>
              <p:sp>
                <p:nvSpPr>
                  <p:cNvPr id="468" name="Multiply 186">
                    <a:extLst>
                      <a:ext uri="{FF2B5EF4-FFF2-40B4-BE49-F238E27FC236}">
                        <a16:creationId xmlns:a16="http://schemas.microsoft.com/office/drawing/2014/main" id="{57AD91B9-D519-0561-E1C0-54EDA3584C7E}"/>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Multiply 187">
                    <a:extLst>
                      <a:ext uri="{FF2B5EF4-FFF2-40B4-BE49-F238E27FC236}">
                        <a16:creationId xmlns:a16="http://schemas.microsoft.com/office/drawing/2014/main" id="{11274A4B-BC53-C066-08D8-268CBD5ED506}"/>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Diamond 469">
                    <a:extLst>
                      <a:ext uri="{FF2B5EF4-FFF2-40B4-BE49-F238E27FC236}">
                        <a16:creationId xmlns:a16="http://schemas.microsoft.com/office/drawing/2014/main" id="{1C117BEE-237F-C658-20F4-A2CC0B8CD423}"/>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470">
                    <a:extLst>
                      <a:ext uri="{FF2B5EF4-FFF2-40B4-BE49-F238E27FC236}">
                        <a16:creationId xmlns:a16="http://schemas.microsoft.com/office/drawing/2014/main" id="{0E89DD2B-B7EE-7A87-9B80-32115F57D61B}"/>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Multiply 190">
                    <a:extLst>
                      <a:ext uri="{FF2B5EF4-FFF2-40B4-BE49-F238E27FC236}">
                        <a16:creationId xmlns:a16="http://schemas.microsoft.com/office/drawing/2014/main" id="{61C5064C-025A-E41C-03BD-5B1121D2DBA0}"/>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Diamond 472">
                    <a:extLst>
                      <a:ext uri="{FF2B5EF4-FFF2-40B4-BE49-F238E27FC236}">
                        <a16:creationId xmlns:a16="http://schemas.microsoft.com/office/drawing/2014/main" id="{AEF56C3E-01C4-ED37-026D-E9F92A31157E}"/>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Multiply 192">
                    <a:extLst>
                      <a:ext uri="{FF2B5EF4-FFF2-40B4-BE49-F238E27FC236}">
                        <a16:creationId xmlns:a16="http://schemas.microsoft.com/office/drawing/2014/main" id="{4CC0D64F-77D4-4873-61A0-37E5359533FD}"/>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1" name="Oval 450">
                <a:extLst>
                  <a:ext uri="{FF2B5EF4-FFF2-40B4-BE49-F238E27FC236}">
                    <a16:creationId xmlns:a16="http://schemas.microsoft.com/office/drawing/2014/main" id="{727C0C76-15DD-2F5E-6340-CC7C58ED380B}"/>
                  </a:ext>
                </a:extLst>
              </p:cNvPr>
              <p:cNvSpPr/>
              <p:nvPr/>
            </p:nvSpPr>
            <p:spPr>
              <a:xfrm>
                <a:off x="8098714" y="1066800"/>
                <a:ext cx="1032731" cy="16231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ound Diagonal Corner Rectangle 170">
                <a:extLst>
                  <a:ext uri="{FF2B5EF4-FFF2-40B4-BE49-F238E27FC236}">
                    <a16:creationId xmlns:a16="http://schemas.microsoft.com/office/drawing/2014/main" id="{A146C39D-0F05-BD13-991E-0DBAD54E4B2F}"/>
                  </a:ext>
                </a:extLst>
              </p:cNvPr>
              <p:cNvSpPr/>
              <p:nvPr/>
            </p:nvSpPr>
            <p:spPr>
              <a:xfrm rot="17471203">
                <a:off x="7479701" y="1710092"/>
                <a:ext cx="1239471"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ound Diagonal Corner Rectangle 171">
                <a:extLst>
                  <a:ext uri="{FF2B5EF4-FFF2-40B4-BE49-F238E27FC236}">
                    <a16:creationId xmlns:a16="http://schemas.microsoft.com/office/drawing/2014/main" id="{9512BEA9-3C00-7B07-7AED-F24DD73EA629}"/>
                  </a:ext>
                </a:extLst>
              </p:cNvPr>
              <p:cNvSpPr/>
              <p:nvPr/>
            </p:nvSpPr>
            <p:spPr>
              <a:xfrm rot="15759005" flipV="1">
                <a:off x="8563065" y="1700741"/>
                <a:ext cx="1239013" cy="401618"/>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ound Diagonal Corner Rectangle 172">
                <a:extLst>
                  <a:ext uri="{FF2B5EF4-FFF2-40B4-BE49-F238E27FC236}">
                    <a16:creationId xmlns:a16="http://schemas.microsoft.com/office/drawing/2014/main" id="{798FAA18-D687-A434-71B2-53AE6EA82C0B}"/>
                  </a:ext>
                </a:extLst>
              </p:cNvPr>
              <p:cNvSpPr/>
              <p:nvPr/>
            </p:nvSpPr>
            <p:spPr>
              <a:xfrm rot="21077723">
                <a:off x="8297262" y="1245829"/>
                <a:ext cx="688488" cy="437002"/>
              </a:xfrm>
              <a:prstGeom prst="round2DiagRect">
                <a:avLst>
                  <a:gd name="adj1" fmla="val 0"/>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Flowchart: Delay 454">
                <a:extLst>
                  <a:ext uri="{FF2B5EF4-FFF2-40B4-BE49-F238E27FC236}">
                    <a16:creationId xmlns:a16="http://schemas.microsoft.com/office/drawing/2014/main" id="{A75DF58C-C5C9-583D-5C63-7B6A4BA0ACF8}"/>
                  </a:ext>
                </a:extLst>
              </p:cNvPr>
              <p:cNvSpPr/>
              <p:nvPr/>
            </p:nvSpPr>
            <p:spPr>
              <a:xfrm rot="16200000">
                <a:off x="8485167" y="680347"/>
                <a:ext cx="374573" cy="1147479"/>
              </a:xfrm>
              <a:prstGeom prst="flowChartDelay">
                <a:avLst/>
              </a:prstGeom>
              <a:solidFill>
                <a:srgbClr val="D4C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84">
                <a:extLst>
                  <a:ext uri="{FF2B5EF4-FFF2-40B4-BE49-F238E27FC236}">
                    <a16:creationId xmlns:a16="http://schemas.microsoft.com/office/drawing/2014/main" id="{6F4BFA18-D863-BFBA-A4CA-C62288721932}"/>
                  </a:ext>
                </a:extLst>
              </p:cNvPr>
              <p:cNvGrpSpPr/>
              <p:nvPr/>
            </p:nvGrpSpPr>
            <p:grpSpPr>
              <a:xfrm rot="17635052" flipH="1">
                <a:off x="8306533" y="2908157"/>
                <a:ext cx="846586" cy="157044"/>
                <a:chOff x="6764312" y="5017957"/>
                <a:chExt cx="3174167" cy="544643"/>
              </a:xfrm>
            </p:grpSpPr>
            <p:sp>
              <p:nvSpPr>
                <p:cNvPr id="457" name="Rounded Rectangle 175">
                  <a:extLst>
                    <a:ext uri="{FF2B5EF4-FFF2-40B4-BE49-F238E27FC236}">
                      <a16:creationId xmlns:a16="http://schemas.microsoft.com/office/drawing/2014/main" id="{3B9DAEDB-DCC5-ECB8-19EA-83D190088193}"/>
                    </a:ext>
                  </a:extLst>
                </p:cNvPr>
                <p:cNvSpPr/>
                <p:nvPr/>
              </p:nvSpPr>
              <p:spPr>
                <a:xfrm>
                  <a:off x="6934200" y="5029200"/>
                  <a:ext cx="2899348"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8" name="Group 115">
                  <a:extLst>
                    <a:ext uri="{FF2B5EF4-FFF2-40B4-BE49-F238E27FC236}">
                      <a16:creationId xmlns:a16="http://schemas.microsoft.com/office/drawing/2014/main" id="{DB9D7A63-54C4-E480-EE54-D67F4F0934C3}"/>
                    </a:ext>
                  </a:extLst>
                </p:cNvPr>
                <p:cNvGrpSpPr/>
                <p:nvPr/>
              </p:nvGrpSpPr>
              <p:grpSpPr>
                <a:xfrm>
                  <a:off x="6764312" y="5017957"/>
                  <a:ext cx="3174167" cy="543394"/>
                  <a:chOff x="4419600" y="6019800"/>
                  <a:chExt cx="4553263" cy="718278"/>
                </a:xfrm>
              </p:grpSpPr>
              <p:sp>
                <p:nvSpPr>
                  <p:cNvPr id="459" name="Multiply 177">
                    <a:extLst>
                      <a:ext uri="{FF2B5EF4-FFF2-40B4-BE49-F238E27FC236}">
                        <a16:creationId xmlns:a16="http://schemas.microsoft.com/office/drawing/2014/main" id="{9E1D24CF-E423-6FA3-61D3-F0CF5680CB47}"/>
                      </a:ext>
                    </a:extLst>
                  </p:cNvPr>
                  <p:cNvSpPr/>
                  <p:nvPr/>
                </p:nvSpPr>
                <p:spPr>
                  <a:xfrm>
                    <a:off x="4419600" y="6019800"/>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ultiply 178">
                    <a:extLst>
                      <a:ext uri="{FF2B5EF4-FFF2-40B4-BE49-F238E27FC236}">
                        <a16:creationId xmlns:a16="http://schemas.microsoft.com/office/drawing/2014/main" id="{E4A5ED6B-8394-0F3A-51F3-CB9A72DCFED5}"/>
                      </a:ext>
                    </a:extLst>
                  </p:cNvPr>
                  <p:cNvSpPr/>
                  <p:nvPr/>
                </p:nvSpPr>
                <p:spPr>
                  <a:xfrm>
                    <a:off x="5461416" y="602229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Diamond 460">
                    <a:extLst>
                      <a:ext uri="{FF2B5EF4-FFF2-40B4-BE49-F238E27FC236}">
                        <a16:creationId xmlns:a16="http://schemas.microsoft.com/office/drawing/2014/main" id="{29C8566F-9F7F-BCC1-F8AF-D5D354373D1E}"/>
                      </a:ext>
                    </a:extLst>
                  </p:cNvPr>
                  <p:cNvSpPr/>
                  <p:nvPr/>
                </p:nvSpPr>
                <p:spPr>
                  <a:xfrm>
                    <a:off x="5471410" y="6096000"/>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Diamond 461">
                    <a:extLst>
                      <a:ext uri="{FF2B5EF4-FFF2-40B4-BE49-F238E27FC236}">
                        <a16:creationId xmlns:a16="http://schemas.microsoft.com/office/drawing/2014/main" id="{578FCE40-E0F4-AF79-B07B-7CABE0648D0F}"/>
                      </a:ext>
                    </a:extLst>
                  </p:cNvPr>
                  <p:cNvSpPr/>
                  <p:nvPr/>
                </p:nvSpPr>
                <p:spPr>
                  <a:xfrm>
                    <a:off x="6553201" y="6128479"/>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Multiply 181">
                    <a:extLst>
                      <a:ext uri="{FF2B5EF4-FFF2-40B4-BE49-F238E27FC236}">
                        <a16:creationId xmlns:a16="http://schemas.microsoft.com/office/drawing/2014/main" id="{186317A2-EA25-80F3-31A1-B2A2C0509D23}"/>
                      </a:ext>
                    </a:extLst>
                  </p:cNvPr>
                  <p:cNvSpPr/>
                  <p:nvPr/>
                </p:nvSpPr>
                <p:spPr>
                  <a:xfrm>
                    <a:off x="6550702" y="6052278"/>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Diamond 463">
                    <a:extLst>
                      <a:ext uri="{FF2B5EF4-FFF2-40B4-BE49-F238E27FC236}">
                        <a16:creationId xmlns:a16="http://schemas.microsoft.com/office/drawing/2014/main" id="{F27B49EE-0E35-558E-117E-2CA23881360D}"/>
                      </a:ext>
                    </a:extLst>
                  </p:cNvPr>
                  <p:cNvSpPr/>
                  <p:nvPr/>
                </p:nvSpPr>
                <p:spPr>
                  <a:xfrm>
                    <a:off x="7649981" y="6130978"/>
                    <a:ext cx="243590" cy="529652"/>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ultiply 183">
                    <a:extLst>
                      <a:ext uri="{FF2B5EF4-FFF2-40B4-BE49-F238E27FC236}">
                        <a16:creationId xmlns:a16="http://schemas.microsoft.com/office/drawing/2014/main" id="{23D42FD5-D38B-D2A9-2E7A-76E6175AA02A}"/>
                      </a:ext>
                    </a:extLst>
                  </p:cNvPr>
                  <p:cNvSpPr/>
                  <p:nvPr/>
                </p:nvSpPr>
                <p:spPr>
                  <a:xfrm>
                    <a:off x="7677463" y="6024797"/>
                    <a:ext cx="1295400" cy="685800"/>
                  </a:xfrm>
                  <a:prstGeom prst="mathMultiply">
                    <a:avLst/>
                  </a:prstGeom>
                  <a:solidFill>
                    <a:srgbClr val="E9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47" name="Frame 446">
              <a:extLst>
                <a:ext uri="{FF2B5EF4-FFF2-40B4-BE49-F238E27FC236}">
                  <a16:creationId xmlns:a16="http://schemas.microsoft.com/office/drawing/2014/main" id="{F1C0356C-B4D9-ADC7-B681-27C44699E2D8}"/>
                </a:ext>
              </a:extLst>
            </p:cNvPr>
            <p:cNvSpPr/>
            <p:nvPr/>
          </p:nvSpPr>
          <p:spPr>
            <a:xfrm>
              <a:off x="7696200" y="228600"/>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7" name="Group 476">
            <a:extLst>
              <a:ext uri="{FF2B5EF4-FFF2-40B4-BE49-F238E27FC236}">
                <a16:creationId xmlns:a16="http://schemas.microsoft.com/office/drawing/2014/main" id="{F1F6A2BC-B78F-9541-FCB7-97D12776AA5E}"/>
              </a:ext>
            </a:extLst>
          </p:cNvPr>
          <p:cNvGrpSpPr/>
          <p:nvPr/>
        </p:nvGrpSpPr>
        <p:grpSpPr>
          <a:xfrm>
            <a:off x="4944471" y="5440727"/>
            <a:ext cx="1072342" cy="1215320"/>
            <a:chOff x="365516" y="327549"/>
            <a:chExt cx="1143000" cy="1295400"/>
          </a:xfrm>
        </p:grpSpPr>
        <p:grpSp>
          <p:nvGrpSpPr>
            <p:cNvPr id="478" name="Group 477">
              <a:extLst>
                <a:ext uri="{FF2B5EF4-FFF2-40B4-BE49-F238E27FC236}">
                  <a16:creationId xmlns:a16="http://schemas.microsoft.com/office/drawing/2014/main" id="{4893D49F-7981-BDFB-040C-24D7E0284B0B}"/>
                </a:ext>
              </a:extLst>
            </p:cNvPr>
            <p:cNvGrpSpPr/>
            <p:nvPr/>
          </p:nvGrpSpPr>
          <p:grpSpPr>
            <a:xfrm>
              <a:off x="365516" y="327549"/>
              <a:ext cx="1143000" cy="1295400"/>
              <a:chOff x="3221141" y="4049352"/>
              <a:chExt cx="1143000" cy="1295400"/>
            </a:xfrm>
          </p:grpSpPr>
          <p:sp>
            <p:nvSpPr>
              <p:cNvPr id="489" name="Rectangle 488">
                <a:extLst>
                  <a:ext uri="{FF2B5EF4-FFF2-40B4-BE49-F238E27FC236}">
                    <a16:creationId xmlns:a16="http://schemas.microsoft.com/office/drawing/2014/main" id="{593BD6FE-7962-2A3B-46D3-0B24968861B9}"/>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Frame 489">
                <a:extLst>
                  <a:ext uri="{FF2B5EF4-FFF2-40B4-BE49-F238E27FC236}">
                    <a16:creationId xmlns:a16="http://schemas.microsoft.com/office/drawing/2014/main" id="{DB330120-B91A-AC68-EF3C-95B3DDEA2C7C}"/>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9" name="Group 478">
              <a:extLst>
                <a:ext uri="{FF2B5EF4-FFF2-40B4-BE49-F238E27FC236}">
                  <a16:creationId xmlns:a16="http://schemas.microsoft.com/office/drawing/2014/main" id="{DDF1302C-9460-5B48-35A0-693438F44CCF}"/>
                </a:ext>
              </a:extLst>
            </p:cNvPr>
            <p:cNvGrpSpPr/>
            <p:nvPr/>
          </p:nvGrpSpPr>
          <p:grpSpPr>
            <a:xfrm>
              <a:off x="464094" y="512324"/>
              <a:ext cx="913208" cy="1048780"/>
              <a:chOff x="1296592" y="3535424"/>
              <a:chExt cx="999735" cy="1192376"/>
            </a:xfrm>
          </p:grpSpPr>
          <p:sp>
            <p:nvSpPr>
              <p:cNvPr id="480" name="Cloud 479">
                <a:extLst>
                  <a:ext uri="{FF2B5EF4-FFF2-40B4-BE49-F238E27FC236}">
                    <a16:creationId xmlns:a16="http://schemas.microsoft.com/office/drawing/2014/main" id="{46BF5AD4-BB5F-DD0F-FE36-16C47D7B234D}"/>
                  </a:ext>
                </a:extLst>
              </p:cNvPr>
              <p:cNvSpPr/>
              <p:nvPr/>
            </p:nvSpPr>
            <p:spPr>
              <a:xfrm rot="4581231">
                <a:off x="1768927" y="3770782"/>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Trapezoid 480">
                <a:extLst>
                  <a:ext uri="{FF2B5EF4-FFF2-40B4-BE49-F238E27FC236}">
                    <a16:creationId xmlns:a16="http://schemas.microsoft.com/office/drawing/2014/main" id="{FAE834FB-CF80-C757-8CB8-4E23251E6827}"/>
                  </a:ext>
                </a:extLst>
              </p:cNvPr>
              <p:cNvSpPr/>
              <p:nvPr/>
            </p:nvSpPr>
            <p:spPr>
              <a:xfrm>
                <a:off x="1453429" y="4260461"/>
                <a:ext cx="751506" cy="467339"/>
              </a:xfrm>
              <a:prstGeom prst="trapezoid">
                <a:avLst>
                  <a:gd name="adj" fmla="val 33633"/>
                </a:avLst>
              </a:prstGeom>
              <a:solidFill>
                <a:srgbClr val="AE88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3">
                <a:extLst>
                  <a:ext uri="{FF2B5EF4-FFF2-40B4-BE49-F238E27FC236}">
                    <a16:creationId xmlns:a16="http://schemas.microsoft.com/office/drawing/2014/main" id="{EF00E6B1-29ED-3F6D-36F3-88D20D489BA0}"/>
                  </a:ext>
                </a:extLst>
              </p:cNvPr>
              <p:cNvSpPr/>
              <p:nvPr/>
            </p:nvSpPr>
            <p:spPr>
              <a:xfrm>
                <a:off x="1596888" y="4110956"/>
                <a:ext cx="467604" cy="52007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
                <a:extLst>
                  <a:ext uri="{FF2B5EF4-FFF2-40B4-BE49-F238E27FC236}">
                    <a16:creationId xmlns:a16="http://schemas.microsoft.com/office/drawing/2014/main" id="{4E40AB09-50F4-34B6-2F3B-6C41F7DDBFC0}"/>
                  </a:ext>
                </a:extLst>
              </p:cNvPr>
              <p:cNvSpPr/>
              <p:nvPr/>
            </p:nvSpPr>
            <p:spPr>
              <a:xfrm>
                <a:off x="1461696" y="3596874"/>
                <a:ext cx="726853" cy="894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Cloud 483">
                <a:extLst>
                  <a:ext uri="{FF2B5EF4-FFF2-40B4-BE49-F238E27FC236}">
                    <a16:creationId xmlns:a16="http://schemas.microsoft.com/office/drawing/2014/main" id="{4AA19403-354E-EB09-3BCB-FF54C59FA107}"/>
                  </a:ext>
                </a:extLst>
              </p:cNvPr>
              <p:cNvSpPr/>
              <p:nvPr/>
            </p:nvSpPr>
            <p:spPr>
              <a:xfrm>
                <a:off x="1458516" y="3535424"/>
                <a:ext cx="727649" cy="27427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Cloud 484">
                <a:extLst>
                  <a:ext uri="{FF2B5EF4-FFF2-40B4-BE49-F238E27FC236}">
                    <a16:creationId xmlns:a16="http://schemas.microsoft.com/office/drawing/2014/main" id="{D1405DC0-03E4-5032-6AE6-8CAC6644E546}"/>
                  </a:ext>
                </a:extLst>
              </p:cNvPr>
              <p:cNvSpPr/>
              <p:nvPr/>
            </p:nvSpPr>
            <p:spPr>
              <a:xfrm rot="5799345">
                <a:off x="1138299" y="3816495"/>
                <a:ext cx="685693" cy="36910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loud 485">
                <a:extLst>
                  <a:ext uri="{FF2B5EF4-FFF2-40B4-BE49-F238E27FC236}">
                    <a16:creationId xmlns:a16="http://schemas.microsoft.com/office/drawing/2014/main" id="{EA685373-66EC-4FC3-934D-56E9EE25403D}"/>
                  </a:ext>
                </a:extLst>
              </p:cNvPr>
              <p:cNvSpPr/>
              <p:nvPr/>
            </p:nvSpPr>
            <p:spPr>
              <a:xfrm rot="5799345">
                <a:off x="1586468" y="4213259"/>
                <a:ext cx="506384" cy="46738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EB24C2DD-B608-1338-431D-E3DE5C92C354}"/>
                  </a:ext>
                </a:extLst>
              </p:cNvPr>
              <p:cNvSpPr/>
              <p:nvPr/>
            </p:nvSpPr>
            <p:spPr>
              <a:xfrm>
                <a:off x="1775312" y="4250028"/>
                <a:ext cx="166744" cy="1036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E8667A39-DEF8-5CC0-426A-1B278BFDCC53}"/>
                  </a:ext>
                </a:extLst>
              </p:cNvPr>
              <p:cNvSpPr/>
              <p:nvPr/>
            </p:nvSpPr>
            <p:spPr>
              <a:xfrm>
                <a:off x="1442747" y="3651564"/>
                <a:ext cx="247849" cy="15813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1" name="Group 490">
            <a:extLst>
              <a:ext uri="{FF2B5EF4-FFF2-40B4-BE49-F238E27FC236}">
                <a16:creationId xmlns:a16="http://schemas.microsoft.com/office/drawing/2014/main" id="{2FC8FBAF-1DDE-EBA1-D6C4-9A935A4BE80E}"/>
              </a:ext>
            </a:extLst>
          </p:cNvPr>
          <p:cNvGrpSpPr/>
          <p:nvPr/>
        </p:nvGrpSpPr>
        <p:grpSpPr>
          <a:xfrm>
            <a:off x="8648240" y="4212269"/>
            <a:ext cx="1050402" cy="1190455"/>
            <a:chOff x="1768038" y="327549"/>
            <a:chExt cx="1143000" cy="1295400"/>
          </a:xfrm>
        </p:grpSpPr>
        <p:grpSp>
          <p:nvGrpSpPr>
            <p:cNvPr id="492" name="Group 491">
              <a:extLst>
                <a:ext uri="{FF2B5EF4-FFF2-40B4-BE49-F238E27FC236}">
                  <a16:creationId xmlns:a16="http://schemas.microsoft.com/office/drawing/2014/main" id="{5F9AAFDA-22D5-0139-264C-71694063EF7E}"/>
                </a:ext>
              </a:extLst>
            </p:cNvPr>
            <p:cNvGrpSpPr/>
            <p:nvPr/>
          </p:nvGrpSpPr>
          <p:grpSpPr>
            <a:xfrm>
              <a:off x="1768038" y="327549"/>
              <a:ext cx="1143000" cy="1295400"/>
              <a:chOff x="3221141" y="4049352"/>
              <a:chExt cx="1143000" cy="1295400"/>
            </a:xfrm>
          </p:grpSpPr>
          <p:sp>
            <p:nvSpPr>
              <p:cNvPr id="538" name="Rectangle 537">
                <a:extLst>
                  <a:ext uri="{FF2B5EF4-FFF2-40B4-BE49-F238E27FC236}">
                    <a16:creationId xmlns:a16="http://schemas.microsoft.com/office/drawing/2014/main" id="{D077ABB0-6480-CB7E-1A51-FFD01768508D}"/>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Frame 538">
                <a:extLst>
                  <a:ext uri="{FF2B5EF4-FFF2-40B4-BE49-F238E27FC236}">
                    <a16:creationId xmlns:a16="http://schemas.microsoft.com/office/drawing/2014/main" id="{28FE10E2-AEED-B8AA-1E57-534246C2512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93" name="Group 492">
              <a:extLst>
                <a:ext uri="{FF2B5EF4-FFF2-40B4-BE49-F238E27FC236}">
                  <a16:creationId xmlns:a16="http://schemas.microsoft.com/office/drawing/2014/main" id="{83CEE922-68D5-75C7-5E00-8AC2C4A0CACC}"/>
                </a:ext>
              </a:extLst>
            </p:cNvPr>
            <p:cNvGrpSpPr/>
            <p:nvPr/>
          </p:nvGrpSpPr>
          <p:grpSpPr>
            <a:xfrm>
              <a:off x="1914013" y="422370"/>
              <a:ext cx="865946" cy="1132698"/>
              <a:chOff x="5618278" y="3535424"/>
              <a:chExt cx="1080560" cy="1413423"/>
            </a:xfrm>
          </p:grpSpPr>
          <p:sp>
            <p:nvSpPr>
              <p:cNvPr id="494" name="Cloud 493">
                <a:extLst>
                  <a:ext uri="{FF2B5EF4-FFF2-40B4-BE49-F238E27FC236}">
                    <a16:creationId xmlns:a16="http://schemas.microsoft.com/office/drawing/2014/main" id="{5F976173-03C0-73D4-FC86-A5FB1F1662EF}"/>
                  </a:ext>
                </a:extLst>
              </p:cNvPr>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Cloud 494">
                <a:extLst>
                  <a:ext uri="{FF2B5EF4-FFF2-40B4-BE49-F238E27FC236}">
                    <a16:creationId xmlns:a16="http://schemas.microsoft.com/office/drawing/2014/main" id="{4F0CF12F-234A-8525-0759-EB2B25F2EDE6}"/>
                  </a:ext>
                </a:extLst>
              </p:cNvPr>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Trapezoid 495">
                <a:extLst>
                  <a:ext uri="{FF2B5EF4-FFF2-40B4-BE49-F238E27FC236}">
                    <a16:creationId xmlns:a16="http://schemas.microsoft.com/office/drawing/2014/main" id="{CDFDCAF4-5126-746E-93D3-E55072E15897}"/>
                  </a:ext>
                </a:extLst>
              </p:cNvPr>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Isosceles Triangle 496">
                <a:extLst>
                  <a:ext uri="{FF2B5EF4-FFF2-40B4-BE49-F238E27FC236}">
                    <a16:creationId xmlns:a16="http://schemas.microsoft.com/office/drawing/2014/main" id="{A5CFC684-9CE8-720E-F19B-77CEBAA86AE2}"/>
                  </a:ext>
                </a:extLst>
              </p:cNvPr>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8" name="Group 16">
                <a:extLst>
                  <a:ext uri="{FF2B5EF4-FFF2-40B4-BE49-F238E27FC236}">
                    <a16:creationId xmlns:a16="http://schemas.microsoft.com/office/drawing/2014/main" id="{315725EB-7868-5395-82CA-40EA8DB4EAD2}"/>
                  </a:ext>
                </a:extLst>
              </p:cNvPr>
              <p:cNvGrpSpPr/>
              <p:nvPr/>
            </p:nvGrpSpPr>
            <p:grpSpPr>
              <a:xfrm>
                <a:off x="5738387" y="4193025"/>
                <a:ext cx="810526" cy="743986"/>
                <a:chOff x="2594848" y="2213440"/>
                <a:chExt cx="2045194" cy="1982724"/>
              </a:xfrm>
              <a:solidFill>
                <a:srgbClr val="E0C13C"/>
              </a:solidFill>
            </p:grpSpPr>
            <p:sp>
              <p:nvSpPr>
                <p:cNvPr id="534" name="Pie 17">
                  <a:extLst>
                    <a:ext uri="{FF2B5EF4-FFF2-40B4-BE49-F238E27FC236}">
                      <a16:creationId xmlns:a16="http://schemas.microsoft.com/office/drawing/2014/main" id="{860689B3-37B3-1194-CF2D-F93B7B8793F3}"/>
                    </a:ext>
                  </a:extLst>
                </p:cNvPr>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35" name="Group 5">
                  <a:extLst>
                    <a:ext uri="{FF2B5EF4-FFF2-40B4-BE49-F238E27FC236}">
                      <a16:creationId xmlns:a16="http://schemas.microsoft.com/office/drawing/2014/main" id="{86F040EB-4F62-BAB1-DD42-D70E42432026}"/>
                    </a:ext>
                  </a:extLst>
                </p:cNvPr>
                <p:cNvGrpSpPr/>
                <p:nvPr/>
              </p:nvGrpSpPr>
              <p:grpSpPr>
                <a:xfrm>
                  <a:off x="2840416" y="2333435"/>
                  <a:ext cx="1586009" cy="1634505"/>
                  <a:chOff x="2838154" y="2333435"/>
                  <a:chExt cx="1586009" cy="1634505"/>
                </a:xfrm>
                <a:grpFill/>
              </p:grpSpPr>
              <p:sp>
                <p:nvSpPr>
                  <p:cNvPr id="536" name="Moon 3">
                    <a:extLst>
                      <a:ext uri="{FF2B5EF4-FFF2-40B4-BE49-F238E27FC236}">
                        <a16:creationId xmlns:a16="http://schemas.microsoft.com/office/drawing/2014/main" id="{5C7F61C5-67DD-BE5D-9ED5-610645807DCF}"/>
                      </a:ext>
                    </a:extLst>
                  </p:cNvPr>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Moon 20">
                    <a:extLst>
                      <a:ext uri="{FF2B5EF4-FFF2-40B4-BE49-F238E27FC236}">
                        <a16:creationId xmlns:a16="http://schemas.microsoft.com/office/drawing/2014/main" id="{C2696DCF-7DC1-184F-7618-8B633BE5DAC0}"/>
                      </a:ext>
                    </a:extLst>
                  </p:cNvPr>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9" name="Oval 498">
                <a:extLst>
                  <a:ext uri="{FF2B5EF4-FFF2-40B4-BE49-F238E27FC236}">
                    <a16:creationId xmlns:a16="http://schemas.microsoft.com/office/drawing/2014/main" id="{BD559779-1DE6-C6F5-1D17-7FB7C0DE88FB}"/>
                  </a:ext>
                </a:extLst>
              </p:cNvPr>
              <p:cNvSpPr/>
              <p:nvPr/>
            </p:nvSpPr>
            <p:spPr>
              <a:xfrm flipH="1">
                <a:off x="5833455" y="3624827"/>
                <a:ext cx="669348" cy="8726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Cloud 499">
                <a:extLst>
                  <a:ext uri="{FF2B5EF4-FFF2-40B4-BE49-F238E27FC236}">
                    <a16:creationId xmlns:a16="http://schemas.microsoft.com/office/drawing/2014/main" id="{7438EB85-F284-3142-045B-71D7681C2547}"/>
                  </a:ext>
                </a:extLst>
              </p:cNvPr>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 name="Group 500">
                <a:extLst>
                  <a:ext uri="{FF2B5EF4-FFF2-40B4-BE49-F238E27FC236}">
                    <a16:creationId xmlns:a16="http://schemas.microsoft.com/office/drawing/2014/main" id="{F863B5F1-5D82-2D3E-0613-B82B45048ED0}"/>
                  </a:ext>
                </a:extLst>
              </p:cNvPr>
              <p:cNvGrpSpPr/>
              <p:nvPr/>
            </p:nvGrpSpPr>
            <p:grpSpPr>
              <a:xfrm>
                <a:off x="5712573" y="3712982"/>
                <a:ext cx="866802" cy="151822"/>
                <a:chOff x="7105896" y="1557210"/>
                <a:chExt cx="1544762" cy="488119"/>
              </a:xfrm>
            </p:grpSpPr>
            <p:sp>
              <p:nvSpPr>
                <p:cNvPr id="502" name="Rounded Rectangle 15">
                  <a:extLst>
                    <a:ext uri="{FF2B5EF4-FFF2-40B4-BE49-F238E27FC236}">
                      <a16:creationId xmlns:a16="http://schemas.microsoft.com/office/drawing/2014/main" id="{359643E7-9B06-8D23-6FEB-1949489E6EFD}"/>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59">
                  <a:extLst>
                    <a:ext uri="{FF2B5EF4-FFF2-40B4-BE49-F238E27FC236}">
                      <a16:creationId xmlns:a16="http://schemas.microsoft.com/office/drawing/2014/main" id="{1776C707-6E1B-E8C0-4378-1530A23106F6}"/>
                    </a:ext>
                  </a:extLst>
                </p:cNvPr>
                <p:cNvGrpSpPr/>
                <p:nvPr/>
              </p:nvGrpSpPr>
              <p:grpSpPr>
                <a:xfrm rot="160736">
                  <a:off x="7230848" y="1557210"/>
                  <a:ext cx="1269517" cy="488119"/>
                  <a:chOff x="3810000" y="1677648"/>
                  <a:chExt cx="4705061" cy="1827552"/>
                </a:xfrm>
              </p:grpSpPr>
              <p:grpSp>
                <p:nvGrpSpPr>
                  <p:cNvPr id="504" name="Group 37">
                    <a:extLst>
                      <a:ext uri="{FF2B5EF4-FFF2-40B4-BE49-F238E27FC236}">
                        <a16:creationId xmlns:a16="http://schemas.microsoft.com/office/drawing/2014/main" id="{900B4F54-CFDC-8CD1-F0FE-78068A19C936}"/>
                      </a:ext>
                    </a:extLst>
                  </p:cNvPr>
                  <p:cNvGrpSpPr/>
                  <p:nvPr/>
                </p:nvGrpSpPr>
                <p:grpSpPr>
                  <a:xfrm>
                    <a:off x="3810000" y="1828800"/>
                    <a:ext cx="1776984" cy="1676400"/>
                    <a:chOff x="3810000" y="1828800"/>
                    <a:chExt cx="4038600" cy="3810000"/>
                  </a:xfrm>
                </p:grpSpPr>
                <p:sp>
                  <p:nvSpPr>
                    <p:cNvPr id="525" name="Half Frame 524">
                      <a:extLst>
                        <a:ext uri="{FF2B5EF4-FFF2-40B4-BE49-F238E27FC236}">
                          <a16:creationId xmlns:a16="http://schemas.microsoft.com/office/drawing/2014/main" id="{409DBA4F-421B-A89F-BAFF-A7FF9EDBBBB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 name="Half Frame 525">
                      <a:extLst>
                        <a:ext uri="{FF2B5EF4-FFF2-40B4-BE49-F238E27FC236}">
                          <a16:creationId xmlns:a16="http://schemas.microsoft.com/office/drawing/2014/main" id="{783C9207-DC38-CBCF-0E94-02E91E49F7E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7" name="Half Frame 526">
                      <a:extLst>
                        <a:ext uri="{FF2B5EF4-FFF2-40B4-BE49-F238E27FC236}">
                          <a16:creationId xmlns:a16="http://schemas.microsoft.com/office/drawing/2014/main" id="{BCCF3E86-796D-2774-B290-103D57A5D38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8" name="Half Frame 527">
                      <a:extLst>
                        <a:ext uri="{FF2B5EF4-FFF2-40B4-BE49-F238E27FC236}">
                          <a16:creationId xmlns:a16="http://schemas.microsoft.com/office/drawing/2014/main" id="{9BAEB3DF-A475-A1EA-F02D-6FA5639D901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9" name="Donut 247">
                      <a:extLst>
                        <a:ext uri="{FF2B5EF4-FFF2-40B4-BE49-F238E27FC236}">
                          <a16:creationId xmlns:a16="http://schemas.microsoft.com/office/drawing/2014/main" id="{22AA67B8-B5DC-50C6-1B6B-3E19D01ABB7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0" name="Diamond 529">
                      <a:extLst>
                        <a:ext uri="{FF2B5EF4-FFF2-40B4-BE49-F238E27FC236}">
                          <a16:creationId xmlns:a16="http://schemas.microsoft.com/office/drawing/2014/main" id="{238F728E-9970-2C93-4B9F-1D6FD00B64C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iamond 530">
                      <a:extLst>
                        <a:ext uri="{FF2B5EF4-FFF2-40B4-BE49-F238E27FC236}">
                          <a16:creationId xmlns:a16="http://schemas.microsoft.com/office/drawing/2014/main" id="{803D4471-9CA6-278C-1656-9F1EF312099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iamond 531">
                      <a:extLst>
                        <a:ext uri="{FF2B5EF4-FFF2-40B4-BE49-F238E27FC236}">
                          <a16:creationId xmlns:a16="http://schemas.microsoft.com/office/drawing/2014/main" id="{7B3BE682-2332-D4D4-9EA5-BF2ABFC8EE8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Diamond 532">
                      <a:extLst>
                        <a:ext uri="{FF2B5EF4-FFF2-40B4-BE49-F238E27FC236}">
                          <a16:creationId xmlns:a16="http://schemas.microsoft.com/office/drawing/2014/main" id="{47341B20-7534-4174-02BC-3EA2DE03855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38">
                    <a:extLst>
                      <a:ext uri="{FF2B5EF4-FFF2-40B4-BE49-F238E27FC236}">
                        <a16:creationId xmlns:a16="http://schemas.microsoft.com/office/drawing/2014/main" id="{AA2367CE-6F82-8DF0-6373-D83B373EF9CA}"/>
                      </a:ext>
                    </a:extLst>
                  </p:cNvPr>
                  <p:cNvGrpSpPr/>
                  <p:nvPr/>
                </p:nvGrpSpPr>
                <p:grpSpPr>
                  <a:xfrm>
                    <a:off x="5314014" y="1757596"/>
                    <a:ext cx="1776984" cy="1676400"/>
                    <a:chOff x="3810000" y="1828800"/>
                    <a:chExt cx="4038600" cy="3810000"/>
                  </a:xfrm>
                </p:grpSpPr>
                <p:sp>
                  <p:nvSpPr>
                    <p:cNvPr id="516" name="Half Frame 515">
                      <a:extLst>
                        <a:ext uri="{FF2B5EF4-FFF2-40B4-BE49-F238E27FC236}">
                          <a16:creationId xmlns:a16="http://schemas.microsoft.com/office/drawing/2014/main" id="{3DFB7E6C-FA00-52FA-2A6C-9B92B2C4C35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Half Frame 516">
                      <a:extLst>
                        <a:ext uri="{FF2B5EF4-FFF2-40B4-BE49-F238E27FC236}">
                          <a16:creationId xmlns:a16="http://schemas.microsoft.com/office/drawing/2014/main" id="{A26A8DD5-0599-4C5B-762A-4C57AB1F8F7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8" name="Half Frame 517">
                      <a:extLst>
                        <a:ext uri="{FF2B5EF4-FFF2-40B4-BE49-F238E27FC236}">
                          <a16:creationId xmlns:a16="http://schemas.microsoft.com/office/drawing/2014/main" id="{ACB1F50E-7A11-029F-439B-9DD4A7DB7DB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9" name="Half Frame 518">
                      <a:extLst>
                        <a:ext uri="{FF2B5EF4-FFF2-40B4-BE49-F238E27FC236}">
                          <a16:creationId xmlns:a16="http://schemas.microsoft.com/office/drawing/2014/main" id="{32276878-9B65-353B-6F6E-91F4821C60A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0" name="Donut 238">
                      <a:extLst>
                        <a:ext uri="{FF2B5EF4-FFF2-40B4-BE49-F238E27FC236}">
                          <a16:creationId xmlns:a16="http://schemas.microsoft.com/office/drawing/2014/main" id="{B7E55471-AF22-7566-D33E-90BA0999268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1" name="Diamond 520">
                      <a:extLst>
                        <a:ext uri="{FF2B5EF4-FFF2-40B4-BE49-F238E27FC236}">
                          <a16:creationId xmlns:a16="http://schemas.microsoft.com/office/drawing/2014/main" id="{28235D2E-2A5A-1047-55D8-74A24468EF9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Diamond 521">
                      <a:extLst>
                        <a:ext uri="{FF2B5EF4-FFF2-40B4-BE49-F238E27FC236}">
                          <a16:creationId xmlns:a16="http://schemas.microsoft.com/office/drawing/2014/main" id="{35CA53C8-138F-FCB5-CD27-F127AADA1F4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Diamond 522">
                      <a:extLst>
                        <a:ext uri="{FF2B5EF4-FFF2-40B4-BE49-F238E27FC236}">
                          <a16:creationId xmlns:a16="http://schemas.microsoft.com/office/drawing/2014/main" id="{C9B93EB9-D069-E7D8-C999-A54D3CEA17D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Diamond 523">
                      <a:extLst>
                        <a:ext uri="{FF2B5EF4-FFF2-40B4-BE49-F238E27FC236}">
                          <a16:creationId xmlns:a16="http://schemas.microsoft.com/office/drawing/2014/main" id="{739535E5-0702-BE2C-BD3C-C9671ACBA1D5}"/>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48">
                    <a:extLst>
                      <a:ext uri="{FF2B5EF4-FFF2-40B4-BE49-F238E27FC236}">
                        <a16:creationId xmlns:a16="http://schemas.microsoft.com/office/drawing/2014/main" id="{46216AA8-7634-2D89-3B94-7618AD3FB3F4}"/>
                      </a:ext>
                    </a:extLst>
                  </p:cNvPr>
                  <p:cNvGrpSpPr/>
                  <p:nvPr/>
                </p:nvGrpSpPr>
                <p:grpSpPr>
                  <a:xfrm>
                    <a:off x="6738077" y="1677648"/>
                    <a:ext cx="1776984" cy="1676400"/>
                    <a:chOff x="3810000" y="1828800"/>
                    <a:chExt cx="4038600" cy="3810000"/>
                  </a:xfrm>
                </p:grpSpPr>
                <p:sp>
                  <p:nvSpPr>
                    <p:cNvPr id="507" name="Half Frame 506">
                      <a:extLst>
                        <a:ext uri="{FF2B5EF4-FFF2-40B4-BE49-F238E27FC236}">
                          <a16:creationId xmlns:a16="http://schemas.microsoft.com/office/drawing/2014/main" id="{5D90393B-D8DD-0082-9FA9-78688E1EFCB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8" name="Half Frame 507">
                      <a:extLst>
                        <a:ext uri="{FF2B5EF4-FFF2-40B4-BE49-F238E27FC236}">
                          <a16:creationId xmlns:a16="http://schemas.microsoft.com/office/drawing/2014/main" id="{7046510C-CDE8-5584-21E1-B474D819341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9" name="Half Frame 508">
                      <a:extLst>
                        <a:ext uri="{FF2B5EF4-FFF2-40B4-BE49-F238E27FC236}">
                          <a16:creationId xmlns:a16="http://schemas.microsoft.com/office/drawing/2014/main" id="{B1FC0BEF-5896-A840-640C-10071406C86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0" name="Half Frame 509">
                      <a:extLst>
                        <a:ext uri="{FF2B5EF4-FFF2-40B4-BE49-F238E27FC236}">
                          <a16:creationId xmlns:a16="http://schemas.microsoft.com/office/drawing/2014/main" id="{5998C380-BC52-21F1-68A5-31EEA89403C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1" name="Donut 229">
                      <a:extLst>
                        <a:ext uri="{FF2B5EF4-FFF2-40B4-BE49-F238E27FC236}">
                          <a16:creationId xmlns:a16="http://schemas.microsoft.com/office/drawing/2014/main" id="{7FB3AF30-679B-CB66-9054-D0CC30A1B77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 name="Diamond 511">
                      <a:extLst>
                        <a:ext uri="{FF2B5EF4-FFF2-40B4-BE49-F238E27FC236}">
                          <a16:creationId xmlns:a16="http://schemas.microsoft.com/office/drawing/2014/main" id="{06AC1BC1-8F2E-6C7D-6578-1999F6A93E9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a:extLst>
                        <a:ext uri="{FF2B5EF4-FFF2-40B4-BE49-F238E27FC236}">
                          <a16:creationId xmlns:a16="http://schemas.microsoft.com/office/drawing/2014/main" id="{4E3DDA91-8A86-CBDC-5D7E-9EDF7A588DA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Diamond 513">
                      <a:extLst>
                        <a:ext uri="{FF2B5EF4-FFF2-40B4-BE49-F238E27FC236}">
                          <a16:creationId xmlns:a16="http://schemas.microsoft.com/office/drawing/2014/main" id="{CAC172A9-E556-E86B-3CBF-C15E994A997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Diamond 514">
                      <a:extLst>
                        <a:ext uri="{FF2B5EF4-FFF2-40B4-BE49-F238E27FC236}">
                          <a16:creationId xmlns:a16="http://schemas.microsoft.com/office/drawing/2014/main" id="{C07BBD2B-C16C-25DC-CCFD-FBE43C0A0CA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540" name="Group 539">
            <a:extLst>
              <a:ext uri="{FF2B5EF4-FFF2-40B4-BE49-F238E27FC236}">
                <a16:creationId xmlns:a16="http://schemas.microsoft.com/office/drawing/2014/main" id="{2137295E-848F-1336-9F9A-3CF39E2B9441}"/>
              </a:ext>
            </a:extLst>
          </p:cNvPr>
          <p:cNvGrpSpPr/>
          <p:nvPr/>
        </p:nvGrpSpPr>
        <p:grpSpPr>
          <a:xfrm>
            <a:off x="9689729" y="4214783"/>
            <a:ext cx="1029757" cy="1218167"/>
            <a:chOff x="7384166" y="319655"/>
            <a:chExt cx="1143000" cy="1295400"/>
          </a:xfrm>
        </p:grpSpPr>
        <p:grpSp>
          <p:nvGrpSpPr>
            <p:cNvPr id="541" name="Group 540">
              <a:extLst>
                <a:ext uri="{FF2B5EF4-FFF2-40B4-BE49-F238E27FC236}">
                  <a16:creationId xmlns:a16="http://schemas.microsoft.com/office/drawing/2014/main" id="{4FB95388-449D-8F11-7170-E4185821AD5F}"/>
                </a:ext>
              </a:extLst>
            </p:cNvPr>
            <p:cNvGrpSpPr/>
            <p:nvPr/>
          </p:nvGrpSpPr>
          <p:grpSpPr>
            <a:xfrm>
              <a:off x="7384166" y="319655"/>
              <a:ext cx="1143000" cy="1295400"/>
              <a:chOff x="3221141" y="4049352"/>
              <a:chExt cx="1143000" cy="1295400"/>
            </a:xfrm>
          </p:grpSpPr>
          <p:sp>
            <p:nvSpPr>
              <p:cNvPr id="550" name="Rectangle 549">
                <a:extLst>
                  <a:ext uri="{FF2B5EF4-FFF2-40B4-BE49-F238E27FC236}">
                    <a16:creationId xmlns:a16="http://schemas.microsoft.com/office/drawing/2014/main" id="{DC05C30B-7517-CB8F-F432-C754D14E0F2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Frame 550">
                <a:extLst>
                  <a:ext uri="{FF2B5EF4-FFF2-40B4-BE49-F238E27FC236}">
                    <a16:creationId xmlns:a16="http://schemas.microsoft.com/office/drawing/2014/main" id="{36D1A2B2-6846-63B1-1A37-6B75F0EFDFA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2" name="Group 541">
              <a:extLst>
                <a:ext uri="{FF2B5EF4-FFF2-40B4-BE49-F238E27FC236}">
                  <a16:creationId xmlns:a16="http://schemas.microsoft.com/office/drawing/2014/main" id="{2E52E610-7DFB-8B81-D271-71D206E0BC14}"/>
                </a:ext>
              </a:extLst>
            </p:cNvPr>
            <p:cNvGrpSpPr/>
            <p:nvPr/>
          </p:nvGrpSpPr>
          <p:grpSpPr>
            <a:xfrm>
              <a:off x="7529521" y="410377"/>
              <a:ext cx="828769" cy="1127302"/>
              <a:chOff x="696996" y="466773"/>
              <a:chExt cx="1748629" cy="2378505"/>
            </a:xfrm>
          </p:grpSpPr>
          <p:sp>
            <p:nvSpPr>
              <p:cNvPr id="543" name="Cloud 542">
                <a:extLst>
                  <a:ext uri="{FF2B5EF4-FFF2-40B4-BE49-F238E27FC236}">
                    <a16:creationId xmlns:a16="http://schemas.microsoft.com/office/drawing/2014/main" id="{82D98C35-3F12-E7AE-FEF3-0690DEE3CDD0}"/>
                  </a:ext>
                </a:extLst>
              </p:cNvPr>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Cloud 543">
                <a:extLst>
                  <a:ext uri="{FF2B5EF4-FFF2-40B4-BE49-F238E27FC236}">
                    <a16:creationId xmlns:a16="http://schemas.microsoft.com/office/drawing/2014/main" id="{00768000-45F5-B9C3-26E7-2DCCD7CC3EFF}"/>
                  </a:ext>
                </a:extLst>
              </p:cNvPr>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Trapezoid 544">
                <a:extLst>
                  <a:ext uri="{FF2B5EF4-FFF2-40B4-BE49-F238E27FC236}">
                    <a16:creationId xmlns:a16="http://schemas.microsoft.com/office/drawing/2014/main" id="{CE4D43EE-DAE2-CA02-F67F-8BCB57E5A920}"/>
                  </a:ext>
                </a:extLst>
              </p:cNvPr>
              <p:cNvSpPr/>
              <p:nvPr/>
            </p:nvSpPr>
            <p:spPr>
              <a:xfrm>
                <a:off x="992554" y="1946398"/>
                <a:ext cx="1187937" cy="898880"/>
              </a:xfrm>
              <a:prstGeom prst="trapezoid">
                <a:avLst>
                  <a:gd name="adj" fmla="val 3113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91B47380-3CA4-A9BB-711D-D0A3C880464D}"/>
                  </a:ext>
                </a:extLst>
              </p:cNvPr>
              <p:cNvSpPr/>
              <p:nvPr/>
            </p:nvSpPr>
            <p:spPr>
              <a:xfrm>
                <a:off x="1321568" y="1720685"/>
                <a:ext cx="491984" cy="6018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a:extLst>
                  <a:ext uri="{FF2B5EF4-FFF2-40B4-BE49-F238E27FC236}">
                    <a16:creationId xmlns:a16="http://schemas.microsoft.com/office/drawing/2014/main" id="{1C6FA4E1-FC17-6FF8-7688-B47C60E620C7}"/>
                  </a:ext>
                </a:extLst>
              </p:cNvPr>
              <p:cNvSpPr/>
              <p:nvPr/>
            </p:nvSpPr>
            <p:spPr>
              <a:xfrm>
                <a:off x="990600" y="533400"/>
                <a:ext cx="1189892" cy="152454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Cloud 2">
                <a:extLst>
                  <a:ext uri="{FF2B5EF4-FFF2-40B4-BE49-F238E27FC236}">
                    <a16:creationId xmlns:a16="http://schemas.microsoft.com/office/drawing/2014/main" id="{C85344A3-FCAD-8372-497A-680EEFD8EE0C}"/>
                  </a:ext>
                </a:extLst>
              </p:cNvPr>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D2DE711B-0FAD-2259-A48B-8F0041EA4E24}"/>
                  </a:ext>
                </a:extLst>
              </p:cNvPr>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2" name="Group 551">
            <a:extLst>
              <a:ext uri="{FF2B5EF4-FFF2-40B4-BE49-F238E27FC236}">
                <a16:creationId xmlns:a16="http://schemas.microsoft.com/office/drawing/2014/main" id="{39888FFE-D97A-E5A4-A12C-D5B01A784C8F}"/>
              </a:ext>
            </a:extLst>
          </p:cNvPr>
          <p:cNvGrpSpPr/>
          <p:nvPr/>
        </p:nvGrpSpPr>
        <p:grpSpPr>
          <a:xfrm>
            <a:off x="7055401" y="5439565"/>
            <a:ext cx="1076456" cy="1219983"/>
            <a:chOff x="5894688" y="322598"/>
            <a:chExt cx="1143000" cy="1295400"/>
          </a:xfrm>
        </p:grpSpPr>
        <p:grpSp>
          <p:nvGrpSpPr>
            <p:cNvPr id="553" name="Group 552">
              <a:extLst>
                <a:ext uri="{FF2B5EF4-FFF2-40B4-BE49-F238E27FC236}">
                  <a16:creationId xmlns:a16="http://schemas.microsoft.com/office/drawing/2014/main" id="{6F763C25-AF25-2EDE-975D-223D5712DCCB}"/>
                </a:ext>
              </a:extLst>
            </p:cNvPr>
            <p:cNvGrpSpPr/>
            <p:nvPr/>
          </p:nvGrpSpPr>
          <p:grpSpPr>
            <a:xfrm>
              <a:off x="5894688" y="322598"/>
              <a:ext cx="1143000" cy="1295400"/>
              <a:chOff x="3221141" y="4049352"/>
              <a:chExt cx="1143000" cy="1295400"/>
            </a:xfrm>
          </p:grpSpPr>
          <p:sp>
            <p:nvSpPr>
              <p:cNvPr id="578" name="Rectangle 577">
                <a:extLst>
                  <a:ext uri="{FF2B5EF4-FFF2-40B4-BE49-F238E27FC236}">
                    <a16:creationId xmlns:a16="http://schemas.microsoft.com/office/drawing/2014/main" id="{2F1C7F45-D002-1A5A-7DBF-9D8624A6A935}"/>
                  </a:ext>
                </a:extLst>
              </p:cNvPr>
              <p:cNvSpPr/>
              <p:nvPr/>
            </p:nvSpPr>
            <p:spPr>
              <a:xfrm>
                <a:off x="3246219" y="4092278"/>
                <a:ext cx="106146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Frame 578">
                <a:extLst>
                  <a:ext uri="{FF2B5EF4-FFF2-40B4-BE49-F238E27FC236}">
                    <a16:creationId xmlns:a16="http://schemas.microsoft.com/office/drawing/2014/main" id="{50BDED5C-E56D-698A-9AE6-6BDEB4534AB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4" name="Group 553">
              <a:extLst>
                <a:ext uri="{FF2B5EF4-FFF2-40B4-BE49-F238E27FC236}">
                  <a16:creationId xmlns:a16="http://schemas.microsoft.com/office/drawing/2014/main" id="{B7FCB1EE-D2BF-07A1-0695-A92A28948B54}"/>
                </a:ext>
              </a:extLst>
            </p:cNvPr>
            <p:cNvGrpSpPr/>
            <p:nvPr/>
          </p:nvGrpSpPr>
          <p:grpSpPr>
            <a:xfrm>
              <a:off x="6066295" y="409381"/>
              <a:ext cx="739375" cy="1153185"/>
              <a:chOff x="2041888" y="3900411"/>
              <a:chExt cx="739375" cy="1153185"/>
            </a:xfrm>
          </p:grpSpPr>
          <p:sp>
            <p:nvSpPr>
              <p:cNvPr id="555" name="Trapezoid 554">
                <a:extLst>
                  <a:ext uri="{FF2B5EF4-FFF2-40B4-BE49-F238E27FC236}">
                    <a16:creationId xmlns:a16="http://schemas.microsoft.com/office/drawing/2014/main" id="{F7F85662-61DF-A323-198B-CEB79A8ED8BA}"/>
                  </a:ext>
                </a:extLst>
              </p:cNvPr>
              <p:cNvSpPr/>
              <p:nvPr/>
            </p:nvSpPr>
            <p:spPr>
              <a:xfrm>
                <a:off x="2160668" y="4544092"/>
                <a:ext cx="589750" cy="509504"/>
              </a:xfrm>
              <a:prstGeom prst="trapezoid">
                <a:avLst>
                  <a:gd name="adj" fmla="val 20902"/>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DCAE7979-0356-D9BF-8AD1-8CDBDAF5ECFF}"/>
                  </a:ext>
                </a:extLst>
              </p:cNvPr>
              <p:cNvSpPr/>
              <p:nvPr/>
            </p:nvSpPr>
            <p:spPr>
              <a:xfrm>
                <a:off x="2253091" y="4290029"/>
                <a:ext cx="384699" cy="5287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8D9C3CC0-37E4-F0D6-8C13-079B47A5C461}"/>
                  </a:ext>
                </a:extLst>
              </p:cNvPr>
              <p:cNvSpPr/>
              <p:nvPr/>
            </p:nvSpPr>
            <p:spPr>
              <a:xfrm>
                <a:off x="2157955" y="4043681"/>
                <a:ext cx="591596" cy="65100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Cloud 557">
                <a:extLst>
                  <a:ext uri="{FF2B5EF4-FFF2-40B4-BE49-F238E27FC236}">
                    <a16:creationId xmlns:a16="http://schemas.microsoft.com/office/drawing/2014/main" id="{30F93244-D3B2-8543-070B-D179686870F9}"/>
                  </a:ext>
                </a:extLst>
              </p:cNvPr>
              <p:cNvSpPr/>
              <p:nvPr/>
            </p:nvSpPr>
            <p:spPr>
              <a:xfrm>
                <a:off x="2254391" y="4505178"/>
                <a:ext cx="338055" cy="425047"/>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0FCA201E-0D94-0265-DF95-7ADB84E2D528}"/>
                  </a:ext>
                </a:extLst>
              </p:cNvPr>
              <p:cNvSpPr/>
              <p:nvPr/>
            </p:nvSpPr>
            <p:spPr>
              <a:xfrm>
                <a:off x="2353307" y="4552386"/>
                <a:ext cx="151478" cy="10805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0" name="Group 87">
                <a:extLst>
                  <a:ext uri="{FF2B5EF4-FFF2-40B4-BE49-F238E27FC236}">
                    <a16:creationId xmlns:a16="http://schemas.microsoft.com/office/drawing/2014/main" id="{CF21EC6B-2998-ADA9-FC51-99EBFC01746D}"/>
                  </a:ext>
                </a:extLst>
              </p:cNvPr>
              <p:cNvGrpSpPr/>
              <p:nvPr/>
            </p:nvGrpSpPr>
            <p:grpSpPr>
              <a:xfrm rot="19865083" flipH="1">
                <a:off x="2567368" y="4005211"/>
                <a:ext cx="213895" cy="585639"/>
                <a:chOff x="7848600" y="914400"/>
                <a:chExt cx="533400" cy="2438400"/>
              </a:xfrm>
              <a:solidFill>
                <a:schemeClr val="accent6">
                  <a:lumMod val="50000"/>
                </a:schemeClr>
              </a:solidFill>
            </p:grpSpPr>
            <p:sp>
              <p:nvSpPr>
                <p:cNvPr id="575" name="Moon 574">
                  <a:extLst>
                    <a:ext uri="{FF2B5EF4-FFF2-40B4-BE49-F238E27FC236}">
                      <a16:creationId xmlns:a16="http://schemas.microsoft.com/office/drawing/2014/main" id="{67295E39-37CB-100B-C4ED-B824676D3A13}"/>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575">
                  <a:extLst>
                    <a:ext uri="{FF2B5EF4-FFF2-40B4-BE49-F238E27FC236}">
                      <a16:creationId xmlns:a16="http://schemas.microsoft.com/office/drawing/2014/main" id="{BBCDE1BE-BA55-CA03-D1EF-7048BCB129E8}"/>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F923FFF6-32B0-BF4A-89C2-378B2032136A}"/>
                    </a:ext>
                  </a:extLst>
                </p:cNvPr>
                <p:cNvSpPr/>
                <p:nvPr/>
              </p:nvSpPr>
              <p:spPr>
                <a:xfrm>
                  <a:off x="7950263" y="1066797"/>
                  <a:ext cx="300415" cy="1828800"/>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1" name="Group 86">
                <a:extLst>
                  <a:ext uri="{FF2B5EF4-FFF2-40B4-BE49-F238E27FC236}">
                    <a16:creationId xmlns:a16="http://schemas.microsoft.com/office/drawing/2014/main" id="{5437B8C7-E8EC-DC5C-D733-5E05DB3FD88A}"/>
                  </a:ext>
                </a:extLst>
              </p:cNvPr>
              <p:cNvGrpSpPr/>
              <p:nvPr/>
            </p:nvGrpSpPr>
            <p:grpSpPr>
              <a:xfrm rot="2107423">
                <a:off x="2101948" y="3966393"/>
                <a:ext cx="244451" cy="643046"/>
                <a:chOff x="7772400" y="914400"/>
                <a:chExt cx="609600" cy="2438400"/>
              </a:xfrm>
              <a:solidFill>
                <a:schemeClr val="accent6">
                  <a:lumMod val="50000"/>
                </a:schemeClr>
              </a:solidFill>
            </p:grpSpPr>
            <p:sp>
              <p:nvSpPr>
                <p:cNvPr id="572" name="Moon 571">
                  <a:extLst>
                    <a:ext uri="{FF2B5EF4-FFF2-40B4-BE49-F238E27FC236}">
                      <a16:creationId xmlns:a16="http://schemas.microsoft.com/office/drawing/2014/main" id="{2F687534-77E8-53F5-F474-506405B43965}"/>
                    </a:ext>
                  </a:extLst>
                </p:cNvPr>
                <p:cNvSpPr/>
                <p:nvPr/>
              </p:nvSpPr>
              <p:spPr>
                <a:xfrm rot="20700267">
                  <a:off x="7848600" y="914400"/>
                  <a:ext cx="533400" cy="24384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Moon 572">
                  <a:extLst>
                    <a:ext uri="{FF2B5EF4-FFF2-40B4-BE49-F238E27FC236}">
                      <a16:creationId xmlns:a16="http://schemas.microsoft.com/office/drawing/2014/main" id="{CAD6B53B-7EAC-28F2-9480-D4B21BFE6ABD}"/>
                    </a:ext>
                  </a:extLst>
                </p:cNvPr>
                <p:cNvSpPr/>
                <p:nvPr/>
              </p:nvSpPr>
              <p:spPr>
                <a:xfrm rot="19916241">
                  <a:off x="7848600" y="1066800"/>
                  <a:ext cx="457200" cy="19050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1F9D2FA5-D97C-03C9-F772-5CB1FB488707}"/>
                    </a:ext>
                  </a:extLst>
                </p:cNvPr>
                <p:cNvSpPr/>
                <p:nvPr/>
              </p:nvSpPr>
              <p:spPr>
                <a:xfrm>
                  <a:off x="7772400" y="1066799"/>
                  <a:ext cx="512938" cy="196425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117">
                <a:extLst>
                  <a:ext uri="{FF2B5EF4-FFF2-40B4-BE49-F238E27FC236}">
                    <a16:creationId xmlns:a16="http://schemas.microsoft.com/office/drawing/2014/main" id="{788B2303-66FB-571C-A31E-1896779A0EA0}"/>
                  </a:ext>
                </a:extLst>
              </p:cNvPr>
              <p:cNvGrpSpPr/>
              <p:nvPr/>
            </p:nvGrpSpPr>
            <p:grpSpPr>
              <a:xfrm flipH="1">
                <a:off x="2041888" y="3900411"/>
                <a:ext cx="714890" cy="886463"/>
                <a:chOff x="7086307" y="108779"/>
                <a:chExt cx="1617730" cy="2051101"/>
              </a:xfrm>
              <a:solidFill>
                <a:srgbClr val="E0C13C"/>
              </a:solidFill>
            </p:grpSpPr>
            <p:sp>
              <p:nvSpPr>
                <p:cNvPr id="563" name="Rounded Rectangle 281">
                  <a:extLst>
                    <a:ext uri="{FF2B5EF4-FFF2-40B4-BE49-F238E27FC236}">
                      <a16:creationId xmlns:a16="http://schemas.microsoft.com/office/drawing/2014/main" id="{A056887E-C137-DE38-8F1F-40C7C2596BBD}"/>
                    </a:ext>
                  </a:extLst>
                </p:cNvPr>
                <p:cNvSpPr/>
                <p:nvPr/>
              </p:nvSpPr>
              <p:spPr>
                <a:xfrm rot="4035056">
                  <a:off x="7847283" y="1226925"/>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ounded Rectangle 282">
                  <a:extLst>
                    <a:ext uri="{FF2B5EF4-FFF2-40B4-BE49-F238E27FC236}">
                      <a16:creationId xmlns:a16="http://schemas.microsoft.com/office/drawing/2014/main" id="{9B9473D2-7C99-CFDC-64C4-F0CD816B86B7}"/>
                    </a:ext>
                  </a:extLst>
                </p:cNvPr>
                <p:cNvSpPr/>
                <p:nvPr/>
              </p:nvSpPr>
              <p:spPr>
                <a:xfrm rot="4845266">
                  <a:off x="7771081" y="1303126"/>
                  <a:ext cx="1427825" cy="28568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5" name="Group 45">
                  <a:extLst>
                    <a:ext uri="{FF2B5EF4-FFF2-40B4-BE49-F238E27FC236}">
                      <a16:creationId xmlns:a16="http://schemas.microsoft.com/office/drawing/2014/main" id="{AD1E63D4-3E46-AC21-170F-2586B7051077}"/>
                    </a:ext>
                  </a:extLst>
                </p:cNvPr>
                <p:cNvGrpSpPr/>
                <p:nvPr/>
              </p:nvGrpSpPr>
              <p:grpSpPr>
                <a:xfrm rot="21037220">
                  <a:off x="7086307" y="108779"/>
                  <a:ext cx="1447800" cy="1376021"/>
                  <a:chOff x="6723417" y="1711953"/>
                  <a:chExt cx="1882250" cy="1770839"/>
                </a:xfrm>
                <a:grpFill/>
              </p:grpSpPr>
              <p:sp>
                <p:nvSpPr>
                  <p:cNvPr id="566" name="Chord 565">
                    <a:extLst>
                      <a:ext uri="{FF2B5EF4-FFF2-40B4-BE49-F238E27FC236}">
                        <a16:creationId xmlns:a16="http://schemas.microsoft.com/office/drawing/2014/main" id="{CC2F9E2B-E826-AE7C-0F7D-B936BE555C4F}"/>
                      </a:ext>
                    </a:extLst>
                  </p:cNvPr>
                  <p:cNvSpPr/>
                  <p:nvPr/>
                </p:nvSpPr>
                <p:spPr>
                  <a:xfrm rot="8556574">
                    <a:off x="6874226" y="1711953"/>
                    <a:ext cx="1709272" cy="1770839"/>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Chord 566">
                    <a:extLst>
                      <a:ext uri="{FF2B5EF4-FFF2-40B4-BE49-F238E27FC236}">
                        <a16:creationId xmlns:a16="http://schemas.microsoft.com/office/drawing/2014/main" id="{CBBD339F-E1C1-5340-3CE4-E1969B90A3D3}"/>
                      </a:ext>
                    </a:extLst>
                  </p:cNvPr>
                  <p:cNvSpPr/>
                  <p:nvPr/>
                </p:nvSpPr>
                <p:spPr>
                  <a:xfrm rot="8556574">
                    <a:off x="7032233" y="1750901"/>
                    <a:ext cx="1504306" cy="1584832"/>
                  </a:xfrm>
                  <a:prstGeom prst="chord">
                    <a:avLst>
                      <a:gd name="adj1" fmla="val 2700000"/>
                      <a:gd name="adj2" fmla="val 1215961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Moon 567">
                    <a:extLst>
                      <a:ext uri="{FF2B5EF4-FFF2-40B4-BE49-F238E27FC236}">
                        <a16:creationId xmlns:a16="http://schemas.microsoft.com/office/drawing/2014/main" id="{0FA908B4-9E50-8E0D-CCF6-92594E854024}"/>
                      </a:ext>
                    </a:extLst>
                  </p:cNvPr>
                  <p:cNvSpPr/>
                  <p:nvPr/>
                </p:nvSpPr>
                <p:spPr>
                  <a:xfrm rot="5400000">
                    <a:off x="7677150" y="1543050"/>
                    <a:ext cx="647700" cy="1066800"/>
                  </a:xfrm>
                  <a:prstGeom prst="moon">
                    <a:avLst>
                      <a:gd name="adj" fmla="val 875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Rounded Rectangle 287">
                    <a:extLst>
                      <a:ext uri="{FF2B5EF4-FFF2-40B4-BE49-F238E27FC236}">
                        <a16:creationId xmlns:a16="http://schemas.microsoft.com/office/drawing/2014/main" id="{DD52EB3F-E949-2EDF-EAC2-8D9C7A71310A}"/>
                      </a:ext>
                    </a:extLst>
                  </p:cNvPr>
                  <p:cNvSpPr/>
                  <p:nvPr/>
                </p:nvSpPr>
                <p:spPr>
                  <a:xfrm rot="551536">
                    <a:off x="6862932" y="2145504"/>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Rounded Rectangle 288">
                    <a:extLst>
                      <a:ext uri="{FF2B5EF4-FFF2-40B4-BE49-F238E27FC236}">
                        <a16:creationId xmlns:a16="http://schemas.microsoft.com/office/drawing/2014/main" id="{EF349C4C-5671-13AD-4BB8-7DCF223A3538}"/>
                      </a:ext>
                    </a:extLst>
                  </p:cNvPr>
                  <p:cNvSpPr/>
                  <p:nvPr/>
                </p:nvSpPr>
                <p:spPr>
                  <a:xfrm rot="551536">
                    <a:off x="6786732" y="2500103"/>
                    <a:ext cx="1742735" cy="201855"/>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Rounded Rectangle 289">
                    <a:extLst>
                      <a:ext uri="{FF2B5EF4-FFF2-40B4-BE49-F238E27FC236}">
                        <a16:creationId xmlns:a16="http://schemas.microsoft.com/office/drawing/2014/main" id="{FBAA4980-5339-F593-1902-1FC653F9D88A}"/>
                      </a:ext>
                    </a:extLst>
                  </p:cNvPr>
                  <p:cNvSpPr/>
                  <p:nvPr/>
                </p:nvSpPr>
                <p:spPr>
                  <a:xfrm rot="744974">
                    <a:off x="6723417" y="2252661"/>
                    <a:ext cx="1856281" cy="367653"/>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580" name="Group 579">
            <a:extLst>
              <a:ext uri="{FF2B5EF4-FFF2-40B4-BE49-F238E27FC236}">
                <a16:creationId xmlns:a16="http://schemas.microsoft.com/office/drawing/2014/main" id="{1814DEA2-65AF-AA9B-2D55-F7B1B3BCB64F}"/>
              </a:ext>
            </a:extLst>
          </p:cNvPr>
          <p:cNvGrpSpPr/>
          <p:nvPr/>
        </p:nvGrpSpPr>
        <p:grpSpPr>
          <a:xfrm>
            <a:off x="5980955" y="5447183"/>
            <a:ext cx="1070068" cy="1212744"/>
            <a:chOff x="4498188" y="329608"/>
            <a:chExt cx="1143000" cy="1295400"/>
          </a:xfrm>
        </p:grpSpPr>
        <p:grpSp>
          <p:nvGrpSpPr>
            <p:cNvPr id="581" name="Group 580">
              <a:extLst>
                <a:ext uri="{FF2B5EF4-FFF2-40B4-BE49-F238E27FC236}">
                  <a16:creationId xmlns:a16="http://schemas.microsoft.com/office/drawing/2014/main" id="{87B37620-A9C6-8394-995C-9AA379DF754B}"/>
                </a:ext>
              </a:extLst>
            </p:cNvPr>
            <p:cNvGrpSpPr/>
            <p:nvPr/>
          </p:nvGrpSpPr>
          <p:grpSpPr>
            <a:xfrm>
              <a:off x="4498188" y="329608"/>
              <a:ext cx="1143000" cy="1295400"/>
              <a:chOff x="3221141" y="4049352"/>
              <a:chExt cx="1143000" cy="1295400"/>
            </a:xfrm>
          </p:grpSpPr>
          <p:sp>
            <p:nvSpPr>
              <p:cNvPr id="606" name="Rectangle 605">
                <a:extLst>
                  <a:ext uri="{FF2B5EF4-FFF2-40B4-BE49-F238E27FC236}">
                    <a16:creationId xmlns:a16="http://schemas.microsoft.com/office/drawing/2014/main" id="{73E84A57-361E-CDA9-83C5-06A617889D9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Frame 606">
                <a:extLst>
                  <a:ext uri="{FF2B5EF4-FFF2-40B4-BE49-F238E27FC236}">
                    <a16:creationId xmlns:a16="http://schemas.microsoft.com/office/drawing/2014/main" id="{492ADC08-5BF1-F1B5-41BE-3C42038F0494}"/>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82" name="Group 581">
              <a:extLst>
                <a:ext uri="{FF2B5EF4-FFF2-40B4-BE49-F238E27FC236}">
                  <a16:creationId xmlns:a16="http://schemas.microsoft.com/office/drawing/2014/main" id="{096A72A5-EDE2-A9DB-7AF6-F60D7CDA56F0}"/>
                </a:ext>
              </a:extLst>
            </p:cNvPr>
            <p:cNvGrpSpPr/>
            <p:nvPr/>
          </p:nvGrpSpPr>
          <p:grpSpPr>
            <a:xfrm>
              <a:off x="4695504" y="485375"/>
              <a:ext cx="719068" cy="1077191"/>
              <a:chOff x="1511080" y="3927564"/>
              <a:chExt cx="830687" cy="1244400"/>
            </a:xfrm>
          </p:grpSpPr>
          <p:sp>
            <p:nvSpPr>
              <p:cNvPr id="583" name="Cloud 582">
                <a:extLst>
                  <a:ext uri="{FF2B5EF4-FFF2-40B4-BE49-F238E27FC236}">
                    <a16:creationId xmlns:a16="http://schemas.microsoft.com/office/drawing/2014/main" id="{E4B78C10-C9E2-5258-B2E6-2E306CE181FE}"/>
                  </a:ext>
                </a:extLst>
              </p:cNvPr>
              <p:cNvSpPr/>
              <p:nvPr/>
            </p:nvSpPr>
            <p:spPr>
              <a:xfrm rot="21304292">
                <a:off x="1985589" y="3970319"/>
                <a:ext cx="356178"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Cloud 583">
                <a:extLst>
                  <a:ext uri="{FF2B5EF4-FFF2-40B4-BE49-F238E27FC236}">
                    <a16:creationId xmlns:a16="http://schemas.microsoft.com/office/drawing/2014/main" id="{0EF15702-8587-25C5-DC17-F5D5BBF2AC06}"/>
                  </a:ext>
                </a:extLst>
              </p:cNvPr>
              <p:cNvSpPr/>
              <p:nvPr/>
            </p:nvSpPr>
            <p:spPr>
              <a:xfrm>
                <a:off x="1511080" y="3959459"/>
                <a:ext cx="350747" cy="66980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Flowchart: Manual Operation 584">
                <a:extLst>
                  <a:ext uri="{FF2B5EF4-FFF2-40B4-BE49-F238E27FC236}">
                    <a16:creationId xmlns:a16="http://schemas.microsoft.com/office/drawing/2014/main" id="{D3B46849-EB78-F82B-20FC-91CAE1126E3D}"/>
                  </a:ext>
                </a:extLst>
              </p:cNvPr>
              <p:cNvSpPr/>
              <p:nvPr/>
            </p:nvSpPr>
            <p:spPr>
              <a:xfrm rot="10800000">
                <a:off x="1557582" y="4724949"/>
                <a:ext cx="759726" cy="447015"/>
              </a:xfrm>
              <a:prstGeom prst="flowChartManualOperation">
                <a:avLst/>
              </a:prstGeom>
              <a:solidFill>
                <a:srgbClr val="D4C59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Hexagon 585">
                <a:extLst>
                  <a:ext uri="{FF2B5EF4-FFF2-40B4-BE49-F238E27FC236}">
                    <a16:creationId xmlns:a16="http://schemas.microsoft.com/office/drawing/2014/main" id="{CE7E499E-3B0C-D3FA-55DE-8299BF528AE8}"/>
                  </a:ext>
                </a:extLst>
              </p:cNvPr>
              <p:cNvSpPr/>
              <p:nvPr/>
            </p:nvSpPr>
            <p:spPr>
              <a:xfrm>
                <a:off x="1849786" y="4029010"/>
                <a:ext cx="175322" cy="152169"/>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8F4F0777-A76B-EB7F-E063-E79AF4928F68}"/>
                  </a:ext>
                </a:extLst>
              </p:cNvPr>
              <p:cNvSpPr/>
              <p:nvPr/>
            </p:nvSpPr>
            <p:spPr>
              <a:xfrm>
                <a:off x="1766168" y="4437890"/>
                <a:ext cx="322501" cy="5870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0FE51502-7A87-3FD6-40AF-17F932198CC1}"/>
                  </a:ext>
                </a:extLst>
              </p:cNvPr>
              <p:cNvSpPr/>
              <p:nvPr/>
            </p:nvSpPr>
            <p:spPr>
              <a:xfrm>
                <a:off x="1616024" y="3927564"/>
                <a:ext cx="642845" cy="96373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Cloud 588">
                <a:extLst>
                  <a:ext uri="{FF2B5EF4-FFF2-40B4-BE49-F238E27FC236}">
                    <a16:creationId xmlns:a16="http://schemas.microsoft.com/office/drawing/2014/main" id="{6952CC11-91D4-36B0-249B-37E648BBCBF5}"/>
                  </a:ext>
                </a:extLst>
              </p:cNvPr>
              <p:cNvSpPr/>
              <p:nvPr/>
            </p:nvSpPr>
            <p:spPr>
              <a:xfrm>
                <a:off x="1777799" y="4578287"/>
                <a:ext cx="318861" cy="574118"/>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ounded Rectangle 308">
                <a:extLst>
                  <a:ext uri="{FF2B5EF4-FFF2-40B4-BE49-F238E27FC236}">
                    <a16:creationId xmlns:a16="http://schemas.microsoft.com/office/drawing/2014/main" id="{33047001-1C1C-1D16-25FB-C8114FFC7AC2}"/>
                  </a:ext>
                </a:extLst>
              </p:cNvPr>
              <p:cNvSpPr/>
              <p:nvPr/>
            </p:nvSpPr>
            <p:spPr>
              <a:xfrm>
                <a:off x="1557583" y="4029010"/>
                <a:ext cx="759726" cy="152169"/>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a:extLst>
                  <a:ext uri="{FF2B5EF4-FFF2-40B4-BE49-F238E27FC236}">
                    <a16:creationId xmlns:a16="http://schemas.microsoft.com/office/drawing/2014/main" id="{A09C982A-9B23-94E7-EE5C-77FE4BEEBE1E}"/>
                  </a:ext>
                </a:extLst>
              </p:cNvPr>
              <p:cNvSpPr/>
              <p:nvPr/>
            </p:nvSpPr>
            <p:spPr>
              <a:xfrm>
                <a:off x="1848576" y="4654842"/>
                <a:ext cx="182892" cy="12844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2" name="Group 164">
                <a:extLst>
                  <a:ext uri="{FF2B5EF4-FFF2-40B4-BE49-F238E27FC236}">
                    <a16:creationId xmlns:a16="http://schemas.microsoft.com/office/drawing/2014/main" id="{4658278B-04C7-2A23-EC27-D8861E030F8B}"/>
                  </a:ext>
                </a:extLst>
              </p:cNvPr>
              <p:cNvGrpSpPr/>
              <p:nvPr/>
            </p:nvGrpSpPr>
            <p:grpSpPr>
              <a:xfrm>
                <a:off x="1536933" y="4029284"/>
                <a:ext cx="765266" cy="156029"/>
                <a:chOff x="4343400" y="5863281"/>
                <a:chExt cx="2286000" cy="844379"/>
              </a:xfrm>
            </p:grpSpPr>
            <p:grpSp>
              <p:nvGrpSpPr>
                <p:cNvPr id="593" name="Group 163">
                  <a:extLst>
                    <a:ext uri="{FF2B5EF4-FFF2-40B4-BE49-F238E27FC236}">
                      <a16:creationId xmlns:a16="http://schemas.microsoft.com/office/drawing/2014/main" id="{CB6B9226-3CC0-901D-9B29-5021FFDF7022}"/>
                    </a:ext>
                  </a:extLst>
                </p:cNvPr>
                <p:cNvGrpSpPr/>
                <p:nvPr/>
              </p:nvGrpSpPr>
              <p:grpSpPr>
                <a:xfrm>
                  <a:off x="4343400" y="5863281"/>
                  <a:ext cx="2286000" cy="766119"/>
                  <a:chOff x="4343400" y="5863281"/>
                  <a:chExt cx="2286000" cy="766119"/>
                </a:xfrm>
              </p:grpSpPr>
              <p:sp>
                <p:nvSpPr>
                  <p:cNvPr id="598" name="Quad Arrow Callout 316">
                    <a:extLst>
                      <a:ext uri="{FF2B5EF4-FFF2-40B4-BE49-F238E27FC236}">
                        <a16:creationId xmlns:a16="http://schemas.microsoft.com/office/drawing/2014/main" id="{73FD68DD-3537-474C-B5EF-38B1BDEB2596}"/>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Quad Arrow Callout 317">
                    <a:extLst>
                      <a:ext uri="{FF2B5EF4-FFF2-40B4-BE49-F238E27FC236}">
                        <a16:creationId xmlns:a16="http://schemas.microsoft.com/office/drawing/2014/main" id="{81CEF124-02BA-9472-0F10-FA703F0EB4FC}"/>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Quad Arrow Callout 318">
                    <a:extLst>
                      <a:ext uri="{FF2B5EF4-FFF2-40B4-BE49-F238E27FC236}">
                        <a16:creationId xmlns:a16="http://schemas.microsoft.com/office/drawing/2014/main" id="{63BD8C94-EEC6-D2B1-9EA1-CDB90BFF0967}"/>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Quad Arrow Callout 319">
                    <a:extLst>
                      <a:ext uri="{FF2B5EF4-FFF2-40B4-BE49-F238E27FC236}">
                        <a16:creationId xmlns:a16="http://schemas.microsoft.com/office/drawing/2014/main" id="{2D92846D-1396-9C05-51C6-657BB2F476F3}"/>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158">
                    <a:extLst>
                      <a:ext uri="{FF2B5EF4-FFF2-40B4-BE49-F238E27FC236}">
                        <a16:creationId xmlns:a16="http://schemas.microsoft.com/office/drawing/2014/main" id="{C85825B4-A4EC-DF54-EEB5-34DBC13330D9}"/>
                      </a:ext>
                    </a:extLst>
                  </p:cNvPr>
                  <p:cNvGrpSpPr/>
                  <p:nvPr/>
                </p:nvGrpSpPr>
                <p:grpSpPr>
                  <a:xfrm>
                    <a:off x="4800600" y="5863281"/>
                    <a:ext cx="1396313" cy="313038"/>
                    <a:chOff x="4800600" y="5863281"/>
                    <a:chExt cx="1396313" cy="313038"/>
                  </a:xfrm>
                </p:grpSpPr>
                <p:sp>
                  <p:nvSpPr>
                    <p:cNvPr id="603" name="Isosceles Triangle 602">
                      <a:extLst>
                        <a:ext uri="{FF2B5EF4-FFF2-40B4-BE49-F238E27FC236}">
                          <a16:creationId xmlns:a16="http://schemas.microsoft.com/office/drawing/2014/main" id="{4BBFCEA3-B5C3-864D-5E7A-28530305E125}"/>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Isosceles Triangle 603">
                      <a:extLst>
                        <a:ext uri="{FF2B5EF4-FFF2-40B4-BE49-F238E27FC236}">
                          <a16:creationId xmlns:a16="http://schemas.microsoft.com/office/drawing/2014/main" id="{A39FE2BE-0A5E-6952-8D51-CDB816379529}"/>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Isosceles Triangle 604">
                      <a:extLst>
                        <a:ext uri="{FF2B5EF4-FFF2-40B4-BE49-F238E27FC236}">
                          <a16:creationId xmlns:a16="http://schemas.microsoft.com/office/drawing/2014/main" id="{B9A546EF-06D0-9B2B-2D43-BCC40A52B740}"/>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4" name="Group 159">
                  <a:extLst>
                    <a:ext uri="{FF2B5EF4-FFF2-40B4-BE49-F238E27FC236}">
                      <a16:creationId xmlns:a16="http://schemas.microsoft.com/office/drawing/2014/main" id="{D4402756-161A-E276-F383-728F2F8615B3}"/>
                    </a:ext>
                  </a:extLst>
                </p:cNvPr>
                <p:cNvGrpSpPr/>
                <p:nvPr/>
              </p:nvGrpSpPr>
              <p:grpSpPr>
                <a:xfrm flipH="1" flipV="1">
                  <a:off x="4800600" y="6394622"/>
                  <a:ext cx="1396313" cy="313038"/>
                  <a:chOff x="4800600" y="5863281"/>
                  <a:chExt cx="1396313" cy="313038"/>
                </a:xfrm>
              </p:grpSpPr>
              <p:sp>
                <p:nvSpPr>
                  <p:cNvPr id="595" name="Isosceles Triangle 594">
                    <a:extLst>
                      <a:ext uri="{FF2B5EF4-FFF2-40B4-BE49-F238E27FC236}">
                        <a16:creationId xmlns:a16="http://schemas.microsoft.com/office/drawing/2014/main" id="{6FF78569-A6C3-E697-5372-2F7D83F285E0}"/>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Isosceles Triangle 595">
                    <a:extLst>
                      <a:ext uri="{FF2B5EF4-FFF2-40B4-BE49-F238E27FC236}">
                        <a16:creationId xmlns:a16="http://schemas.microsoft.com/office/drawing/2014/main" id="{D9811E96-3EE8-EFB0-62C9-29AC24C0A13C}"/>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Isosceles Triangle 596">
                    <a:extLst>
                      <a:ext uri="{FF2B5EF4-FFF2-40B4-BE49-F238E27FC236}">
                        <a16:creationId xmlns:a16="http://schemas.microsoft.com/office/drawing/2014/main" id="{4F0977AA-CC36-5967-8F1F-4B35D47D78DE}"/>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08" name="Group 607">
            <a:extLst>
              <a:ext uri="{FF2B5EF4-FFF2-40B4-BE49-F238E27FC236}">
                <a16:creationId xmlns:a16="http://schemas.microsoft.com/office/drawing/2014/main" id="{B8315E3E-2DE4-0086-D533-AB325125679E}"/>
              </a:ext>
            </a:extLst>
          </p:cNvPr>
          <p:cNvGrpSpPr/>
          <p:nvPr/>
        </p:nvGrpSpPr>
        <p:grpSpPr>
          <a:xfrm>
            <a:off x="9196770" y="3018162"/>
            <a:ext cx="1104903" cy="1214442"/>
            <a:chOff x="3137261" y="322935"/>
            <a:chExt cx="1143000" cy="1295400"/>
          </a:xfrm>
        </p:grpSpPr>
        <p:grpSp>
          <p:nvGrpSpPr>
            <p:cNvPr id="609" name="Group 608">
              <a:extLst>
                <a:ext uri="{FF2B5EF4-FFF2-40B4-BE49-F238E27FC236}">
                  <a16:creationId xmlns:a16="http://schemas.microsoft.com/office/drawing/2014/main" id="{524E59A7-1F90-F658-235D-6996AA279AEE}"/>
                </a:ext>
              </a:extLst>
            </p:cNvPr>
            <p:cNvGrpSpPr/>
            <p:nvPr/>
          </p:nvGrpSpPr>
          <p:grpSpPr>
            <a:xfrm>
              <a:off x="3137261" y="322935"/>
              <a:ext cx="1143000" cy="1295400"/>
              <a:chOff x="3221141" y="4049352"/>
              <a:chExt cx="1143000" cy="1295400"/>
            </a:xfrm>
          </p:grpSpPr>
          <p:sp>
            <p:nvSpPr>
              <p:cNvPr id="624" name="Rectangle 623">
                <a:extLst>
                  <a:ext uri="{FF2B5EF4-FFF2-40B4-BE49-F238E27FC236}">
                    <a16:creationId xmlns:a16="http://schemas.microsoft.com/office/drawing/2014/main" id="{423A2515-0453-A206-AFD5-F18F9F00D438}"/>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rame 624">
                <a:extLst>
                  <a:ext uri="{FF2B5EF4-FFF2-40B4-BE49-F238E27FC236}">
                    <a16:creationId xmlns:a16="http://schemas.microsoft.com/office/drawing/2014/main" id="{D159901B-A0A6-EA22-7A88-D720D9AB8D12}"/>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0" name="Group 609">
              <a:extLst>
                <a:ext uri="{FF2B5EF4-FFF2-40B4-BE49-F238E27FC236}">
                  <a16:creationId xmlns:a16="http://schemas.microsoft.com/office/drawing/2014/main" id="{D1905C91-5504-7C14-1D8A-57D7F4A5C16A}"/>
                </a:ext>
              </a:extLst>
            </p:cNvPr>
            <p:cNvGrpSpPr/>
            <p:nvPr/>
          </p:nvGrpSpPr>
          <p:grpSpPr>
            <a:xfrm>
              <a:off x="3306313" y="479667"/>
              <a:ext cx="788236" cy="1083256"/>
              <a:chOff x="3276600" y="457200"/>
              <a:chExt cx="1002102" cy="1377168"/>
            </a:xfrm>
          </p:grpSpPr>
          <p:grpSp>
            <p:nvGrpSpPr>
              <p:cNvPr id="611" name="Group 120">
                <a:extLst>
                  <a:ext uri="{FF2B5EF4-FFF2-40B4-BE49-F238E27FC236}">
                    <a16:creationId xmlns:a16="http://schemas.microsoft.com/office/drawing/2014/main" id="{1C575BD1-E98A-ADEC-6C45-AFC92CCF0C97}"/>
                  </a:ext>
                </a:extLst>
              </p:cNvPr>
              <p:cNvGrpSpPr/>
              <p:nvPr/>
            </p:nvGrpSpPr>
            <p:grpSpPr>
              <a:xfrm>
                <a:off x="3276600" y="457200"/>
                <a:ext cx="1002102" cy="1377168"/>
                <a:chOff x="3962400" y="685800"/>
                <a:chExt cx="2394857" cy="2793128"/>
              </a:xfrm>
            </p:grpSpPr>
            <p:sp>
              <p:nvSpPr>
                <p:cNvPr id="613" name="Round Diagonal Corner Rectangle 331">
                  <a:extLst>
                    <a:ext uri="{FF2B5EF4-FFF2-40B4-BE49-F238E27FC236}">
                      <a16:creationId xmlns:a16="http://schemas.microsoft.com/office/drawing/2014/main" id="{ECB8C4C9-3083-7210-80CC-7D3C6155520E}"/>
                    </a:ext>
                  </a:extLst>
                </p:cNvPr>
                <p:cNvSpPr/>
                <p:nvPr/>
              </p:nvSpPr>
              <p:spPr>
                <a:xfrm rot="12394047">
                  <a:off x="5174471" y="963829"/>
                  <a:ext cx="1124560" cy="173531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ound Diagonal Corner Rectangle 332">
                  <a:extLst>
                    <a:ext uri="{FF2B5EF4-FFF2-40B4-BE49-F238E27FC236}">
                      <a16:creationId xmlns:a16="http://schemas.microsoft.com/office/drawing/2014/main" id="{C52C68F1-81AA-D9A5-2D65-2852E12295F6}"/>
                    </a:ext>
                  </a:extLst>
                </p:cNvPr>
                <p:cNvSpPr/>
                <p:nvPr/>
              </p:nvSpPr>
              <p:spPr>
                <a:xfrm rot="19994265" flipH="1">
                  <a:off x="4129294" y="968533"/>
                  <a:ext cx="1182280" cy="1868656"/>
                </a:xfrm>
                <a:prstGeom prst="round2DiagRect">
                  <a:avLst>
                    <a:gd name="adj1" fmla="val 0"/>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64838EF8-034E-86E7-F75E-814BC4848792}"/>
                    </a:ext>
                  </a:extLst>
                </p:cNvPr>
                <p:cNvSpPr/>
                <p:nvPr/>
              </p:nvSpPr>
              <p:spPr>
                <a:xfrm>
                  <a:off x="4461002" y="744036"/>
                  <a:ext cx="1648917" cy="19094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 name="Group 49">
                  <a:extLst>
                    <a:ext uri="{FF2B5EF4-FFF2-40B4-BE49-F238E27FC236}">
                      <a16:creationId xmlns:a16="http://schemas.microsoft.com/office/drawing/2014/main" id="{D6F93EE2-8ADD-8F24-3E6E-529E32B4B934}"/>
                    </a:ext>
                  </a:extLst>
                </p:cNvPr>
                <p:cNvGrpSpPr/>
                <p:nvPr/>
              </p:nvGrpSpPr>
              <p:grpSpPr>
                <a:xfrm>
                  <a:off x="4543774" y="2593107"/>
                  <a:ext cx="1357466" cy="885821"/>
                  <a:chOff x="5006649" y="2133600"/>
                  <a:chExt cx="1726268" cy="1383531"/>
                </a:xfrm>
              </p:grpSpPr>
              <p:sp>
                <p:nvSpPr>
                  <p:cNvPr id="622" name="Trapezoid 621">
                    <a:extLst>
                      <a:ext uri="{FF2B5EF4-FFF2-40B4-BE49-F238E27FC236}">
                        <a16:creationId xmlns:a16="http://schemas.microsoft.com/office/drawing/2014/main" id="{08641D3D-5A89-8000-B055-A5D408914422}"/>
                      </a:ext>
                    </a:extLst>
                  </p:cNvPr>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Isosceles Triangle 622">
                    <a:extLst>
                      <a:ext uri="{FF2B5EF4-FFF2-40B4-BE49-F238E27FC236}">
                        <a16:creationId xmlns:a16="http://schemas.microsoft.com/office/drawing/2014/main" id="{BC60B0C2-0A44-DF93-BF82-08B1A828CD5B}"/>
                      </a:ext>
                    </a:extLst>
                  </p:cNvPr>
                  <p:cNvSpPr/>
                  <p:nvPr/>
                </p:nvSpPr>
                <p:spPr>
                  <a:xfrm rot="10800000">
                    <a:off x="5638800" y="2133600"/>
                    <a:ext cx="609600" cy="7620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 name="Round Diagonal Corner Rectangle 335">
                  <a:extLst>
                    <a:ext uri="{FF2B5EF4-FFF2-40B4-BE49-F238E27FC236}">
                      <a16:creationId xmlns:a16="http://schemas.microsoft.com/office/drawing/2014/main" id="{946FA58D-11C1-F718-99AD-981972002A59}"/>
                    </a:ext>
                  </a:extLst>
                </p:cNvPr>
                <p:cNvSpPr/>
                <p:nvPr/>
              </p:nvSpPr>
              <p:spPr>
                <a:xfrm rot="14935407">
                  <a:off x="4465826" y="651248"/>
                  <a:ext cx="734112"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ound Diagonal Corner Rectangle 336">
                  <a:extLst>
                    <a:ext uri="{FF2B5EF4-FFF2-40B4-BE49-F238E27FC236}">
                      <a16:creationId xmlns:a16="http://schemas.microsoft.com/office/drawing/2014/main" id="{4AD3AE82-60B7-6118-E86E-4F2C72671DCF}"/>
                    </a:ext>
                  </a:extLst>
                </p:cNvPr>
                <p:cNvSpPr/>
                <p:nvPr/>
              </p:nvSpPr>
              <p:spPr>
                <a:xfrm rot="18574207">
                  <a:off x="5184411" y="589697"/>
                  <a:ext cx="717800" cy="91000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ound Diagonal Corner Rectangle 337">
                  <a:extLst>
                    <a:ext uri="{FF2B5EF4-FFF2-40B4-BE49-F238E27FC236}">
                      <a16:creationId xmlns:a16="http://schemas.microsoft.com/office/drawing/2014/main" id="{6A98AFB9-5551-C810-28F8-DCDAFA8C61E8}"/>
                    </a:ext>
                  </a:extLst>
                </p:cNvPr>
                <p:cNvSpPr/>
                <p:nvPr/>
              </p:nvSpPr>
              <p:spPr>
                <a:xfrm rot="18574207">
                  <a:off x="4795697" y="2024364"/>
                  <a:ext cx="827266" cy="918586"/>
                </a:xfrm>
                <a:prstGeom prst="round2DiagRect">
                  <a:avLst>
                    <a:gd name="adj1" fmla="val 16667"/>
                    <a:gd name="adj2" fmla="val 500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a:extLst>
                    <a:ext uri="{FF2B5EF4-FFF2-40B4-BE49-F238E27FC236}">
                      <a16:creationId xmlns:a16="http://schemas.microsoft.com/office/drawing/2014/main" id="{0A94F0A1-ECE6-A1C0-F2DD-120B5FC5F7FA}"/>
                    </a:ext>
                  </a:extLst>
                </p:cNvPr>
                <p:cNvSpPr/>
                <p:nvPr/>
              </p:nvSpPr>
              <p:spPr>
                <a:xfrm>
                  <a:off x="5022380" y="2175279"/>
                  <a:ext cx="363150" cy="263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ectangle 620">
                  <a:extLst>
                    <a:ext uri="{FF2B5EF4-FFF2-40B4-BE49-F238E27FC236}">
                      <a16:creationId xmlns:a16="http://schemas.microsoft.com/office/drawing/2014/main" id="{D98B2D47-D6E3-00EE-0CE9-888D34010FC5}"/>
                    </a:ext>
                  </a:extLst>
                </p:cNvPr>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2" name="Oval 611">
                <a:extLst>
                  <a:ext uri="{FF2B5EF4-FFF2-40B4-BE49-F238E27FC236}">
                    <a16:creationId xmlns:a16="http://schemas.microsoft.com/office/drawing/2014/main" id="{33926C2F-7353-FA73-847E-DAD5F767B1FB}"/>
                  </a:ext>
                </a:extLst>
              </p:cNvPr>
              <p:cNvSpPr/>
              <p:nvPr/>
            </p:nvSpPr>
            <p:spPr>
              <a:xfrm>
                <a:off x="3623154" y="505796"/>
                <a:ext cx="193865" cy="161688"/>
              </a:xfrm>
              <a:prstGeom prst="ellipse">
                <a:avLst/>
              </a:prstGeom>
              <a:solidFill>
                <a:schemeClr val="accent2">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6" name="Group 625">
            <a:extLst>
              <a:ext uri="{FF2B5EF4-FFF2-40B4-BE49-F238E27FC236}">
                <a16:creationId xmlns:a16="http://schemas.microsoft.com/office/drawing/2014/main" id="{9671C128-59E5-F703-46A2-A9B989E9E5DF}"/>
              </a:ext>
            </a:extLst>
          </p:cNvPr>
          <p:cNvGrpSpPr/>
          <p:nvPr/>
        </p:nvGrpSpPr>
        <p:grpSpPr>
          <a:xfrm>
            <a:off x="9175440" y="5439368"/>
            <a:ext cx="1080982" cy="1225113"/>
            <a:chOff x="1788165" y="2001354"/>
            <a:chExt cx="1143000" cy="1295400"/>
          </a:xfrm>
        </p:grpSpPr>
        <p:grpSp>
          <p:nvGrpSpPr>
            <p:cNvPr id="627" name="Group 626">
              <a:extLst>
                <a:ext uri="{FF2B5EF4-FFF2-40B4-BE49-F238E27FC236}">
                  <a16:creationId xmlns:a16="http://schemas.microsoft.com/office/drawing/2014/main" id="{6BAAEBC8-7187-7C55-0098-89CEAC549DFA}"/>
                </a:ext>
              </a:extLst>
            </p:cNvPr>
            <p:cNvGrpSpPr/>
            <p:nvPr/>
          </p:nvGrpSpPr>
          <p:grpSpPr>
            <a:xfrm>
              <a:off x="1788165" y="2001354"/>
              <a:ext cx="1143000" cy="1295400"/>
              <a:chOff x="3221141" y="4049352"/>
              <a:chExt cx="1143000" cy="1295400"/>
            </a:xfrm>
          </p:grpSpPr>
          <p:sp>
            <p:nvSpPr>
              <p:cNvPr id="641" name="Rectangle 640">
                <a:extLst>
                  <a:ext uri="{FF2B5EF4-FFF2-40B4-BE49-F238E27FC236}">
                    <a16:creationId xmlns:a16="http://schemas.microsoft.com/office/drawing/2014/main" id="{1330D531-E9F6-64F9-CBA5-BB4D8719A3B8}"/>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Frame 641">
                <a:extLst>
                  <a:ext uri="{FF2B5EF4-FFF2-40B4-BE49-F238E27FC236}">
                    <a16:creationId xmlns:a16="http://schemas.microsoft.com/office/drawing/2014/main" id="{F7EA3156-7D80-3D57-4F98-1A75246FD2AD}"/>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8" name="Group 627">
              <a:extLst>
                <a:ext uri="{FF2B5EF4-FFF2-40B4-BE49-F238E27FC236}">
                  <a16:creationId xmlns:a16="http://schemas.microsoft.com/office/drawing/2014/main" id="{53FCF15D-E646-BE3F-2DA5-2F327C4B1B98}"/>
                </a:ext>
              </a:extLst>
            </p:cNvPr>
            <p:cNvGrpSpPr/>
            <p:nvPr/>
          </p:nvGrpSpPr>
          <p:grpSpPr>
            <a:xfrm>
              <a:off x="1921905" y="2056028"/>
              <a:ext cx="907774" cy="1171109"/>
              <a:chOff x="2738853" y="3429000"/>
              <a:chExt cx="1198065" cy="1545610"/>
            </a:xfrm>
          </p:grpSpPr>
          <p:sp>
            <p:nvSpPr>
              <p:cNvPr id="629" name="Trapezoid 628">
                <a:extLst>
                  <a:ext uri="{FF2B5EF4-FFF2-40B4-BE49-F238E27FC236}">
                    <a16:creationId xmlns:a16="http://schemas.microsoft.com/office/drawing/2014/main" id="{E7799E1D-374D-C8D4-F66D-1DCDD576BF14}"/>
                  </a:ext>
                </a:extLst>
              </p:cNvPr>
              <p:cNvSpPr/>
              <p:nvPr/>
            </p:nvSpPr>
            <p:spPr>
              <a:xfrm>
                <a:off x="2963497" y="4366158"/>
                <a:ext cx="710085" cy="608452"/>
              </a:xfrm>
              <a:prstGeom prst="trapezoid">
                <a:avLst>
                  <a:gd name="adj" fmla="val 25343"/>
                </a:avLst>
              </a:prstGeom>
              <a:solidFill>
                <a:srgbClr val="EACA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Isosceles Triangle 629">
                <a:extLst>
                  <a:ext uri="{FF2B5EF4-FFF2-40B4-BE49-F238E27FC236}">
                    <a16:creationId xmlns:a16="http://schemas.microsoft.com/office/drawing/2014/main" id="{9414B9EF-D7D5-CB40-A155-3CED116FC7F6}"/>
                  </a:ext>
                </a:extLst>
              </p:cNvPr>
              <p:cNvSpPr/>
              <p:nvPr/>
            </p:nvSpPr>
            <p:spPr>
              <a:xfrm rot="10800000">
                <a:off x="3139871" y="4509996"/>
                <a:ext cx="315128" cy="416321"/>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a:extLst>
                  <a:ext uri="{FF2B5EF4-FFF2-40B4-BE49-F238E27FC236}">
                    <a16:creationId xmlns:a16="http://schemas.microsoft.com/office/drawing/2014/main" id="{F22CE18B-48AE-2856-DB01-AD2C039543C8}"/>
                  </a:ext>
                </a:extLst>
              </p:cNvPr>
              <p:cNvSpPr/>
              <p:nvPr/>
            </p:nvSpPr>
            <p:spPr>
              <a:xfrm>
                <a:off x="2939362" y="3510791"/>
                <a:ext cx="764888" cy="1068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ectangle 631">
                <a:extLst>
                  <a:ext uri="{FF2B5EF4-FFF2-40B4-BE49-F238E27FC236}">
                    <a16:creationId xmlns:a16="http://schemas.microsoft.com/office/drawing/2014/main" id="{808CE16A-4C2A-4962-7009-86446C17E1DB}"/>
                  </a:ext>
                </a:extLst>
              </p:cNvPr>
              <p:cNvSpPr/>
              <p:nvPr/>
            </p:nvSpPr>
            <p:spPr>
              <a:xfrm>
                <a:off x="2939362" y="3885677"/>
                <a:ext cx="802035" cy="138738"/>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3" name="Group 42">
                <a:extLst>
                  <a:ext uri="{FF2B5EF4-FFF2-40B4-BE49-F238E27FC236}">
                    <a16:creationId xmlns:a16="http://schemas.microsoft.com/office/drawing/2014/main" id="{36930F14-B9A3-F2AD-12C8-DB36AD09FE55}"/>
                  </a:ext>
                </a:extLst>
              </p:cNvPr>
              <p:cNvGrpSpPr/>
              <p:nvPr/>
            </p:nvGrpSpPr>
            <p:grpSpPr>
              <a:xfrm>
                <a:off x="2738853" y="3429000"/>
                <a:ext cx="1198065" cy="688945"/>
                <a:chOff x="5207746" y="501424"/>
                <a:chExt cx="1365913" cy="756791"/>
              </a:xfrm>
            </p:grpSpPr>
            <p:sp>
              <p:nvSpPr>
                <p:cNvPr id="634" name="Moon 633">
                  <a:extLst>
                    <a:ext uri="{FF2B5EF4-FFF2-40B4-BE49-F238E27FC236}">
                      <a16:creationId xmlns:a16="http://schemas.microsoft.com/office/drawing/2014/main" id="{0D85229C-7D44-64D9-5C41-C8564EE1DC86}"/>
                    </a:ext>
                  </a:extLst>
                </p:cNvPr>
                <p:cNvSpPr/>
                <p:nvPr/>
              </p:nvSpPr>
              <p:spPr>
                <a:xfrm rot="4154328">
                  <a:off x="5343502" y="698892"/>
                  <a:ext cx="340787" cy="61229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oon 634">
                  <a:extLst>
                    <a:ext uri="{FF2B5EF4-FFF2-40B4-BE49-F238E27FC236}">
                      <a16:creationId xmlns:a16="http://schemas.microsoft.com/office/drawing/2014/main" id="{2F994D41-5097-AC52-A26E-AE9637CABD43}"/>
                    </a:ext>
                  </a:extLst>
                </p:cNvPr>
                <p:cNvSpPr/>
                <p:nvPr/>
              </p:nvSpPr>
              <p:spPr>
                <a:xfrm rot="8137030">
                  <a:off x="5442337" y="550775"/>
                  <a:ext cx="502055" cy="574852"/>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Moon 635">
                  <a:extLst>
                    <a:ext uri="{FF2B5EF4-FFF2-40B4-BE49-F238E27FC236}">
                      <a16:creationId xmlns:a16="http://schemas.microsoft.com/office/drawing/2014/main" id="{3EEDE6FE-3F56-F8D5-2E77-0A7CE6BF1AD5}"/>
                    </a:ext>
                  </a:extLst>
                </p:cNvPr>
                <p:cNvSpPr/>
                <p:nvPr/>
              </p:nvSpPr>
              <p:spPr>
                <a:xfrm rot="3582768">
                  <a:off x="5680564" y="467827"/>
                  <a:ext cx="554415" cy="621609"/>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oon 636">
                  <a:extLst>
                    <a:ext uri="{FF2B5EF4-FFF2-40B4-BE49-F238E27FC236}">
                      <a16:creationId xmlns:a16="http://schemas.microsoft.com/office/drawing/2014/main" id="{072341E9-1373-330B-8C4A-E3BACD5108B1}"/>
                    </a:ext>
                  </a:extLst>
                </p:cNvPr>
                <p:cNvSpPr/>
                <p:nvPr/>
              </p:nvSpPr>
              <p:spPr>
                <a:xfrm rot="6344481">
                  <a:off x="5396085" y="585004"/>
                  <a:ext cx="389971" cy="582594"/>
                </a:xfrm>
                <a:prstGeom prst="moon">
                  <a:avLst>
                    <a:gd name="adj" fmla="val 2855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Moon 637">
                  <a:extLst>
                    <a:ext uri="{FF2B5EF4-FFF2-40B4-BE49-F238E27FC236}">
                      <a16:creationId xmlns:a16="http://schemas.microsoft.com/office/drawing/2014/main" id="{15F82907-8396-322D-2360-13CA985E7A3E}"/>
                    </a:ext>
                  </a:extLst>
                </p:cNvPr>
                <p:cNvSpPr/>
                <p:nvPr/>
              </p:nvSpPr>
              <p:spPr>
                <a:xfrm rot="4464348">
                  <a:off x="5906901" y="549266"/>
                  <a:ext cx="323182" cy="806470"/>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Moon 638">
                  <a:extLst>
                    <a:ext uri="{FF2B5EF4-FFF2-40B4-BE49-F238E27FC236}">
                      <a16:creationId xmlns:a16="http://schemas.microsoft.com/office/drawing/2014/main" id="{04A0895C-01E6-8DAB-EE22-E4D1709562B9}"/>
                    </a:ext>
                  </a:extLst>
                </p:cNvPr>
                <p:cNvSpPr/>
                <p:nvPr/>
              </p:nvSpPr>
              <p:spPr>
                <a:xfrm rot="7279113">
                  <a:off x="6034746" y="719302"/>
                  <a:ext cx="323182" cy="754644"/>
                </a:xfrm>
                <a:prstGeom prst="moon">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a:extLst>
                    <a:ext uri="{FF2B5EF4-FFF2-40B4-BE49-F238E27FC236}">
                      <a16:creationId xmlns:a16="http://schemas.microsoft.com/office/drawing/2014/main" id="{B7313128-8460-C3B8-2895-6531DBF936FB}"/>
                    </a:ext>
                  </a:extLst>
                </p:cNvPr>
                <p:cNvSpPr/>
                <p:nvPr/>
              </p:nvSpPr>
              <p:spPr>
                <a:xfrm>
                  <a:off x="5486400" y="685800"/>
                  <a:ext cx="685800" cy="304800"/>
                </a:xfrm>
                <a:prstGeom prst="ellipse">
                  <a:avLst/>
                </a:prstGeom>
                <a:solidFill>
                  <a:srgbClr val="663300"/>
                </a:solidFill>
                <a:ln w="127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3" name="Group 642">
            <a:extLst>
              <a:ext uri="{FF2B5EF4-FFF2-40B4-BE49-F238E27FC236}">
                <a16:creationId xmlns:a16="http://schemas.microsoft.com/office/drawing/2014/main" id="{FCBC63F2-E085-1289-7023-ED535B7B80D4}"/>
              </a:ext>
            </a:extLst>
          </p:cNvPr>
          <p:cNvGrpSpPr/>
          <p:nvPr/>
        </p:nvGrpSpPr>
        <p:grpSpPr>
          <a:xfrm>
            <a:off x="10216287" y="5438304"/>
            <a:ext cx="1029757" cy="1210471"/>
            <a:chOff x="5930992" y="1986437"/>
            <a:chExt cx="1143000" cy="1295400"/>
          </a:xfrm>
        </p:grpSpPr>
        <p:grpSp>
          <p:nvGrpSpPr>
            <p:cNvPr id="644" name="Group 643">
              <a:extLst>
                <a:ext uri="{FF2B5EF4-FFF2-40B4-BE49-F238E27FC236}">
                  <a16:creationId xmlns:a16="http://schemas.microsoft.com/office/drawing/2014/main" id="{E052EA60-2ED7-7073-F605-F8F70A9EFDF6}"/>
                </a:ext>
              </a:extLst>
            </p:cNvPr>
            <p:cNvGrpSpPr/>
            <p:nvPr/>
          </p:nvGrpSpPr>
          <p:grpSpPr>
            <a:xfrm>
              <a:off x="5930992" y="1986437"/>
              <a:ext cx="1143000" cy="1295400"/>
              <a:chOff x="3221141" y="4049352"/>
              <a:chExt cx="1143000" cy="1295400"/>
            </a:xfrm>
          </p:grpSpPr>
          <p:sp>
            <p:nvSpPr>
              <p:cNvPr id="676" name="Rectangle 675">
                <a:extLst>
                  <a:ext uri="{FF2B5EF4-FFF2-40B4-BE49-F238E27FC236}">
                    <a16:creationId xmlns:a16="http://schemas.microsoft.com/office/drawing/2014/main" id="{55648F21-3047-2C40-1DCC-7D6AD0AC82D7}"/>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Frame 676">
                <a:extLst>
                  <a:ext uri="{FF2B5EF4-FFF2-40B4-BE49-F238E27FC236}">
                    <a16:creationId xmlns:a16="http://schemas.microsoft.com/office/drawing/2014/main" id="{A069BDBB-C74C-DFE0-7FCD-A6A365F28478}"/>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5" name="Group 644">
              <a:extLst>
                <a:ext uri="{FF2B5EF4-FFF2-40B4-BE49-F238E27FC236}">
                  <a16:creationId xmlns:a16="http://schemas.microsoft.com/office/drawing/2014/main" id="{55F827C5-66E9-F6DD-4455-38C6AF4E5D62}"/>
                </a:ext>
              </a:extLst>
            </p:cNvPr>
            <p:cNvGrpSpPr/>
            <p:nvPr/>
          </p:nvGrpSpPr>
          <p:grpSpPr>
            <a:xfrm>
              <a:off x="6076921" y="2117771"/>
              <a:ext cx="835511" cy="1089764"/>
              <a:chOff x="2355329" y="3761213"/>
              <a:chExt cx="1063101" cy="1386611"/>
            </a:xfrm>
          </p:grpSpPr>
          <p:sp>
            <p:nvSpPr>
              <p:cNvPr id="646" name="Trapezoid 645">
                <a:extLst>
                  <a:ext uri="{FF2B5EF4-FFF2-40B4-BE49-F238E27FC236}">
                    <a16:creationId xmlns:a16="http://schemas.microsoft.com/office/drawing/2014/main" id="{A6B881E7-1616-0B2E-2262-B9366F00BDA0}"/>
                  </a:ext>
                </a:extLst>
              </p:cNvPr>
              <p:cNvSpPr/>
              <p:nvPr/>
            </p:nvSpPr>
            <p:spPr>
              <a:xfrm>
                <a:off x="2496727" y="4607175"/>
                <a:ext cx="761888" cy="540649"/>
              </a:xfrm>
              <a:prstGeom prst="trapezoid">
                <a:avLst/>
              </a:prstGeom>
              <a:solidFill>
                <a:srgbClr val="FFCF4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0425EB9C-9B9D-0CD2-B01E-E626172D08ED}"/>
                  </a:ext>
                </a:extLst>
              </p:cNvPr>
              <p:cNvSpPr/>
              <p:nvPr/>
            </p:nvSpPr>
            <p:spPr>
              <a:xfrm>
                <a:off x="2722510" y="4573544"/>
                <a:ext cx="290245" cy="352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B2E6EDC6-03DF-F9A6-2D83-D624B9B841CF}"/>
                  </a:ext>
                </a:extLst>
              </p:cNvPr>
              <p:cNvSpPr/>
              <p:nvPr/>
            </p:nvSpPr>
            <p:spPr>
              <a:xfrm>
                <a:off x="2552611" y="3812416"/>
                <a:ext cx="608806" cy="99344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Chord 648">
                <a:extLst>
                  <a:ext uri="{FF2B5EF4-FFF2-40B4-BE49-F238E27FC236}">
                    <a16:creationId xmlns:a16="http://schemas.microsoft.com/office/drawing/2014/main" id="{F3FE7EBF-1768-9F1C-1201-119223B1B281}"/>
                  </a:ext>
                </a:extLst>
              </p:cNvPr>
              <p:cNvSpPr/>
              <p:nvPr/>
            </p:nvSpPr>
            <p:spPr>
              <a:xfrm rot="7621963">
                <a:off x="2512302" y="3743117"/>
                <a:ext cx="706288" cy="742480"/>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Cloud 649">
                <a:extLst>
                  <a:ext uri="{FF2B5EF4-FFF2-40B4-BE49-F238E27FC236}">
                    <a16:creationId xmlns:a16="http://schemas.microsoft.com/office/drawing/2014/main" id="{27CBCCD5-767D-286E-2CE2-975C7615BEFB}"/>
                  </a:ext>
                </a:extLst>
              </p:cNvPr>
              <p:cNvSpPr/>
              <p:nvPr/>
            </p:nvSpPr>
            <p:spPr>
              <a:xfrm rot="671737">
                <a:off x="2355329" y="3974692"/>
                <a:ext cx="351110" cy="107302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Cloud 650">
                <a:extLst>
                  <a:ext uri="{FF2B5EF4-FFF2-40B4-BE49-F238E27FC236}">
                    <a16:creationId xmlns:a16="http://schemas.microsoft.com/office/drawing/2014/main" id="{BF4127F0-EAA5-81E4-AB79-854108F2212B}"/>
                  </a:ext>
                </a:extLst>
              </p:cNvPr>
              <p:cNvSpPr/>
              <p:nvPr/>
            </p:nvSpPr>
            <p:spPr>
              <a:xfrm rot="20928263" flipH="1">
                <a:off x="3075988" y="4031354"/>
                <a:ext cx="342442" cy="951373"/>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ectangle 651">
                <a:extLst>
                  <a:ext uri="{FF2B5EF4-FFF2-40B4-BE49-F238E27FC236}">
                    <a16:creationId xmlns:a16="http://schemas.microsoft.com/office/drawing/2014/main" id="{5A2C3224-DA88-375B-9B90-F39506400D0E}"/>
                  </a:ext>
                </a:extLst>
              </p:cNvPr>
              <p:cNvSpPr/>
              <p:nvPr/>
            </p:nvSpPr>
            <p:spPr>
              <a:xfrm>
                <a:off x="2467488" y="4007698"/>
                <a:ext cx="819306" cy="169272"/>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3" name="Group 99">
                <a:extLst>
                  <a:ext uri="{FF2B5EF4-FFF2-40B4-BE49-F238E27FC236}">
                    <a16:creationId xmlns:a16="http://schemas.microsoft.com/office/drawing/2014/main" id="{08853A79-4B20-AA0F-5ED2-978B46049A4B}"/>
                  </a:ext>
                </a:extLst>
              </p:cNvPr>
              <p:cNvGrpSpPr/>
              <p:nvPr/>
            </p:nvGrpSpPr>
            <p:grpSpPr>
              <a:xfrm>
                <a:off x="2480639" y="3988925"/>
                <a:ext cx="801122" cy="179928"/>
                <a:chOff x="4953000" y="3276600"/>
                <a:chExt cx="6172200" cy="990600"/>
              </a:xfrm>
            </p:grpSpPr>
            <p:grpSp>
              <p:nvGrpSpPr>
                <p:cNvPr id="656" name="Group 284">
                  <a:extLst>
                    <a:ext uri="{FF2B5EF4-FFF2-40B4-BE49-F238E27FC236}">
                      <a16:creationId xmlns:a16="http://schemas.microsoft.com/office/drawing/2014/main" id="{FC639F42-BEFA-8063-9755-055CA5B04B83}"/>
                    </a:ext>
                  </a:extLst>
                </p:cNvPr>
                <p:cNvGrpSpPr/>
                <p:nvPr/>
              </p:nvGrpSpPr>
              <p:grpSpPr>
                <a:xfrm>
                  <a:off x="4953000" y="3276600"/>
                  <a:ext cx="1600200" cy="990600"/>
                  <a:chOff x="4953000" y="3276600"/>
                  <a:chExt cx="1600200" cy="990600"/>
                </a:xfrm>
              </p:grpSpPr>
              <p:sp>
                <p:nvSpPr>
                  <p:cNvPr id="672" name="Octagon 671">
                    <a:extLst>
                      <a:ext uri="{FF2B5EF4-FFF2-40B4-BE49-F238E27FC236}">
                        <a16:creationId xmlns:a16="http://schemas.microsoft.com/office/drawing/2014/main" id="{D05F161C-C629-577D-43A6-AB091F9455C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Diamond 672">
                    <a:extLst>
                      <a:ext uri="{FF2B5EF4-FFF2-40B4-BE49-F238E27FC236}">
                        <a16:creationId xmlns:a16="http://schemas.microsoft.com/office/drawing/2014/main" id="{1F3113C7-F65D-5F95-23FA-7F81DD54C362}"/>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Diamond 673">
                    <a:extLst>
                      <a:ext uri="{FF2B5EF4-FFF2-40B4-BE49-F238E27FC236}">
                        <a16:creationId xmlns:a16="http://schemas.microsoft.com/office/drawing/2014/main" id="{C2C23C79-01D6-FA7E-903F-CF7E04367187}"/>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Diamond 674">
                    <a:extLst>
                      <a:ext uri="{FF2B5EF4-FFF2-40B4-BE49-F238E27FC236}">
                        <a16:creationId xmlns:a16="http://schemas.microsoft.com/office/drawing/2014/main" id="{F6DC78FF-0E05-7631-7F09-7953B40A10CE}"/>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7" name="Group 285">
                  <a:extLst>
                    <a:ext uri="{FF2B5EF4-FFF2-40B4-BE49-F238E27FC236}">
                      <a16:creationId xmlns:a16="http://schemas.microsoft.com/office/drawing/2014/main" id="{11165206-6160-B44E-F20F-F481D7B39C9A}"/>
                    </a:ext>
                  </a:extLst>
                </p:cNvPr>
                <p:cNvGrpSpPr/>
                <p:nvPr/>
              </p:nvGrpSpPr>
              <p:grpSpPr>
                <a:xfrm>
                  <a:off x="6477000" y="3276600"/>
                  <a:ext cx="1600200" cy="990600"/>
                  <a:chOff x="4953000" y="3276600"/>
                  <a:chExt cx="1600200" cy="990600"/>
                </a:xfrm>
              </p:grpSpPr>
              <p:sp>
                <p:nvSpPr>
                  <p:cNvPr id="668" name="Octagon 667">
                    <a:extLst>
                      <a:ext uri="{FF2B5EF4-FFF2-40B4-BE49-F238E27FC236}">
                        <a16:creationId xmlns:a16="http://schemas.microsoft.com/office/drawing/2014/main" id="{597E732C-748D-99D6-1F60-292490807FFA}"/>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Diamond 668">
                    <a:extLst>
                      <a:ext uri="{FF2B5EF4-FFF2-40B4-BE49-F238E27FC236}">
                        <a16:creationId xmlns:a16="http://schemas.microsoft.com/office/drawing/2014/main" id="{4F474C10-A6F1-E826-57B4-9EC443D2AEA6}"/>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Diamond 669">
                    <a:extLst>
                      <a:ext uri="{FF2B5EF4-FFF2-40B4-BE49-F238E27FC236}">
                        <a16:creationId xmlns:a16="http://schemas.microsoft.com/office/drawing/2014/main" id="{EB202711-4924-E550-15A9-0BB24669E89C}"/>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Diamond 670">
                    <a:extLst>
                      <a:ext uri="{FF2B5EF4-FFF2-40B4-BE49-F238E27FC236}">
                        <a16:creationId xmlns:a16="http://schemas.microsoft.com/office/drawing/2014/main" id="{2C1062BC-6332-856F-F809-D04EA2E33AC7}"/>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8" name="Group 290">
                  <a:extLst>
                    <a:ext uri="{FF2B5EF4-FFF2-40B4-BE49-F238E27FC236}">
                      <a16:creationId xmlns:a16="http://schemas.microsoft.com/office/drawing/2014/main" id="{141B60CF-DDE0-882E-DE48-26892DBF46B7}"/>
                    </a:ext>
                  </a:extLst>
                </p:cNvPr>
                <p:cNvGrpSpPr/>
                <p:nvPr/>
              </p:nvGrpSpPr>
              <p:grpSpPr>
                <a:xfrm>
                  <a:off x="8001000" y="3276600"/>
                  <a:ext cx="1600200" cy="990600"/>
                  <a:chOff x="4953000" y="3276600"/>
                  <a:chExt cx="1600200" cy="990600"/>
                </a:xfrm>
              </p:grpSpPr>
              <p:sp>
                <p:nvSpPr>
                  <p:cNvPr id="664" name="Octagon 663">
                    <a:extLst>
                      <a:ext uri="{FF2B5EF4-FFF2-40B4-BE49-F238E27FC236}">
                        <a16:creationId xmlns:a16="http://schemas.microsoft.com/office/drawing/2014/main" id="{82C6D310-2537-28FA-AF80-9E5BE47387D1}"/>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Diamond 664">
                    <a:extLst>
                      <a:ext uri="{FF2B5EF4-FFF2-40B4-BE49-F238E27FC236}">
                        <a16:creationId xmlns:a16="http://schemas.microsoft.com/office/drawing/2014/main" id="{46FAA139-849D-062C-37ED-0162A802376F}"/>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Diamond 665">
                    <a:extLst>
                      <a:ext uri="{FF2B5EF4-FFF2-40B4-BE49-F238E27FC236}">
                        <a16:creationId xmlns:a16="http://schemas.microsoft.com/office/drawing/2014/main" id="{AA7DE587-51F8-0477-85F6-0653C20E3C65}"/>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Diamond 666">
                    <a:extLst>
                      <a:ext uri="{FF2B5EF4-FFF2-40B4-BE49-F238E27FC236}">
                        <a16:creationId xmlns:a16="http://schemas.microsoft.com/office/drawing/2014/main" id="{4A8E03CC-11A1-0460-B5A8-27D8D70E749D}"/>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9" name="Group 295">
                  <a:extLst>
                    <a:ext uri="{FF2B5EF4-FFF2-40B4-BE49-F238E27FC236}">
                      <a16:creationId xmlns:a16="http://schemas.microsoft.com/office/drawing/2014/main" id="{72D9662E-C7A4-6D8F-1195-9F5A95FEE293}"/>
                    </a:ext>
                  </a:extLst>
                </p:cNvPr>
                <p:cNvGrpSpPr/>
                <p:nvPr/>
              </p:nvGrpSpPr>
              <p:grpSpPr>
                <a:xfrm>
                  <a:off x="9525000" y="3276600"/>
                  <a:ext cx="1600200" cy="990600"/>
                  <a:chOff x="4953000" y="3276600"/>
                  <a:chExt cx="1600200" cy="990600"/>
                </a:xfrm>
              </p:grpSpPr>
              <p:sp>
                <p:nvSpPr>
                  <p:cNvPr id="660" name="Octagon 659">
                    <a:extLst>
                      <a:ext uri="{FF2B5EF4-FFF2-40B4-BE49-F238E27FC236}">
                        <a16:creationId xmlns:a16="http://schemas.microsoft.com/office/drawing/2014/main" id="{6AC4FAE4-F4C0-5F41-5ABC-63662CAEEFF9}"/>
                      </a:ext>
                    </a:extLst>
                  </p:cNvPr>
                  <p:cNvSpPr/>
                  <p:nvPr/>
                </p:nvSpPr>
                <p:spPr>
                  <a:xfrm>
                    <a:off x="4953000" y="3276600"/>
                    <a:ext cx="1600200" cy="990600"/>
                  </a:xfrm>
                  <a:prstGeom prst="octagon">
                    <a:avLst>
                      <a:gd name="adj" fmla="val 5000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Diamond 660">
                    <a:extLst>
                      <a:ext uri="{FF2B5EF4-FFF2-40B4-BE49-F238E27FC236}">
                        <a16:creationId xmlns:a16="http://schemas.microsoft.com/office/drawing/2014/main" id="{954FDFFF-D54F-4D5F-D97F-96FF447F1452}"/>
                      </a:ext>
                    </a:extLst>
                  </p:cNvPr>
                  <p:cNvSpPr/>
                  <p:nvPr/>
                </p:nvSpPr>
                <p:spPr>
                  <a:xfrm>
                    <a:off x="5486400" y="3505200"/>
                    <a:ext cx="450122" cy="563511"/>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Diamond 661">
                    <a:extLst>
                      <a:ext uri="{FF2B5EF4-FFF2-40B4-BE49-F238E27FC236}">
                        <a16:creationId xmlns:a16="http://schemas.microsoft.com/office/drawing/2014/main" id="{3C902915-C31F-E516-A038-CD17098B07E7}"/>
                      </a:ext>
                    </a:extLst>
                  </p:cNvPr>
                  <p:cNvSpPr/>
                  <p:nvPr/>
                </p:nvSpPr>
                <p:spPr>
                  <a:xfrm>
                    <a:off x="5181600" y="3581400"/>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Diamond 662">
                    <a:extLst>
                      <a:ext uri="{FF2B5EF4-FFF2-40B4-BE49-F238E27FC236}">
                        <a16:creationId xmlns:a16="http://schemas.microsoft.com/office/drawing/2014/main" id="{FFB02175-96DF-9876-C440-B614A3EB93C2}"/>
                      </a:ext>
                    </a:extLst>
                  </p:cNvPr>
                  <p:cNvSpPr/>
                  <p:nvPr/>
                </p:nvSpPr>
                <p:spPr>
                  <a:xfrm>
                    <a:off x="5948596" y="3598889"/>
                    <a:ext cx="312295" cy="434715"/>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54" name="Cloud 653">
                <a:extLst>
                  <a:ext uri="{FF2B5EF4-FFF2-40B4-BE49-F238E27FC236}">
                    <a16:creationId xmlns:a16="http://schemas.microsoft.com/office/drawing/2014/main" id="{31CA7909-1376-447B-62A9-2AFB15077B0F}"/>
                  </a:ext>
                </a:extLst>
              </p:cNvPr>
              <p:cNvSpPr/>
              <p:nvPr/>
            </p:nvSpPr>
            <p:spPr>
              <a:xfrm rot="20928263" flipH="1">
                <a:off x="2656966" y="4592755"/>
                <a:ext cx="449379" cy="395859"/>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07987357-55B7-560E-3594-3390C4826C5D}"/>
                  </a:ext>
                </a:extLst>
              </p:cNvPr>
              <p:cNvSpPr/>
              <p:nvPr/>
            </p:nvSpPr>
            <p:spPr>
              <a:xfrm>
                <a:off x="2786759" y="4650842"/>
                <a:ext cx="166606" cy="1057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677">
            <a:extLst>
              <a:ext uri="{FF2B5EF4-FFF2-40B4-BE49-F238E27FC236}">
                <a16:creationId xmlns:a16="http://schemas.microsoft.com/office/drawing/2014/main" id="{CA87AFC0-4050-B7D5-0D48-1CB59B2BA539}"/>
              </a:ext>
            </a:extLst>
          </p:cNvPr>
          <p:cNvGrpSpPr/>
          <p:nvPr/>
        </p:nvGrpSpPr>
        <p:grpSpPr>
          <a:xfrm>
            <a:off x="6500839" y="4197671"/>
            <a:ext cx="1103771" cy="1212744"/>
            <a:chOff x="4556351" y="1968080"/>
            <a:chExt cx="1143000" cy="1295400"/>
          </a:xfrm>
        </p:grpSpPr>
        <p:grpSp>
          <p:nvGrpSpPr>
            <p:cNvPr id="679" name="Group 678">
              <a:extLst>
                <a:ext uri="{FF2B5EF4-FFF2-40B4-BE49-F238E27FC236}">
                  <a16:creationId xmlns:a16="http://schemas.microsoft.com/office/drawing/2014/main" id="{1A4E92B8-C3DE-E43B-BAE5-DBAA471B45F0}"/>
                </a:ext>
              </a:extLst>
            </p:cNvPr>
            <p:cNvGrpSpPr/>
            <p:nvPr/>
          </p:nvGrpSpPr>
          <p:grpSpPr>
            <a:xfrm>
              <a:off x="4556351" y="1968080"/>
              <a:ext cx="1143000" cy="1295400"/>
              <a:chOff x="3221141" y="4049352"/>
              <a:chExt cx="1143000" cy="1295400"/>
            </a:xfrm>
          </p:grpSpPr>
          <p:sp>
            <p:nvSpPr>
              <p:cNvPr id="692" name="Rectangle 691">
                <a:extLst>
                  <a:ext uri="{FF2B5EF4-FFF2-40B4-BE49-F238E27FC236}">
                    <a16:creationId xmlns:a16="http://schemas.microsoft.com/office/drawing/2014/main" id="{EE91F1DD-35A2-A8A8-F031-E4E0D6761FB4}"/>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Frame 692">
                <a:extLst>
                  <a:ext uri="{FF2B5EF4-FFF2-40B4-BE49-F238E27FC236}">
                    <a16:creationId xmlns:a16="http://schemas.microsoft.com/office/drawing/2014/main" id="{593A16C8-8FD2-B243-FF80-7C8CBF532E50}"/>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0" name="Group 449">
              <a:extLst>
                <a:ext uri="{FF2B5EF4-FFF2-40B4-BE49-F238E27FC236}">
                  <a16:creationId xmlns:a16="http://schemas.microsoft.com/office/drawing/2014/main" id="{444264ED-E414-8CA7-CBDF-57D807034CF6}"/>
                </a:ext>
              </a:extLst>
            </p:cNvPr>
            <p:cNvGrpSpPr/>
            <p:nvPr/>
          </p:nvGrpSpPr>
          <p:grpSpPr>
            <a:xfrm flipH="1">
              <a:off x="4716276" y="2041916"/>
              <a:ext cx="803216" cy="1163832"/>
              <a:chOff x="4661796" y="840465"/>
              <a:chExt cx="2716008" cy="3567475"/>
            </a:xfrm>
          </p:grpSpPr>
          <p:sp>
            <p:nvSpPr>
              <p:cNvPr id="681" name="Cloud 680">
                <a:extLst>
                  <a:ext uri="{FF2B5EF4-FFF2-40B4-BE49-F238E27FC236}">
                    <a16:creationId xmlns:a16="http://schemas.microsoft.com/office/drawing/2014/main" id="{480ED0F4-7F13-6B23-5CDC-97297278B141}"/>
                  </a:ext>
                </a:extLst>
              </p:cNvPr>
              <p:cNvSpPr/>
              <p:nvPr/>
            </p:nvSpPr>
            <p:spPr>
              <a:xfrm>
                <a:off x="6324600" y="2057400"/>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Cloud 681">
                <a:extLst>
                  <a:ext uri="{FF2B5EF4-FFF2-40B4-BE49-F238E27FC236}">
                    <a16:creationId xmlns:a16="http://schemas.microsoft.com/office/drawing/2014/main" id="{E35ACEE6-DE0E-5722-46CD-92A489C73548}"/>
                  </a:ext>
                </a:extLst>
              </p:cNvPr>
              <p:cNvSpPr/>
              <p:nvPr/>
            </p:nvSpPr>
            <p:spPr>
              <a:xfrm>
                <a:off x="6324600" y="1371600"/>
                <a:ext cx="838200"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Cloud 682">
                <a:extLst>
                  <a:ext uri="{FF2B5EF4-FFF2-40B4-BE49-F238E27FC236}">
                    <a16:creationId xmlns:a16="http://schemas.microsoft.com/office/drawing/2014/main" id="{A3415D61-04B7-02C1-DD40-37E212EB40B7}"/>
                  </a:ext>
                </a:extLst>
              </p:cNvPr>
              <p:cNvSpPr/>
              <p:nvPr/>
            </p:nvSpPr>
            <p:spPr>
              <a:xfrm rot="19357175">
                <a:off x="6033395" y="84046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Cloud 683">
                <a:extLst>
                  <a:ext uri="{FF2B5EF4-FFF2-40B4-BE49-F238E27FC236}">
                    <a16:creationId xmlns:a16="http://schemas.microsoft.com/office/drawing/2014/main" id="{9D49F9CE-B2B2-75C4-52F2-019A46EB57D0}"/>
                  </a:ext>
                </a:extLst>
              </p:cNvPr>
              <p:cNvSpPr/>
              <p:nvPr/>
            </p:nvSpPr>
            <p:spPr>
              <a:xfrm rot="1400185">
                <a:off x="4957048" y="104723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Cloud 684">
                <a:extLst>
                  <a:ext uri="{FF2B5EF4-FFF2-40B4-BE49-F238E27FC236}">
                    <a16:creationId xmlns:a16="http://schemas.microsoft.com/office/drawing/2014/main" id="{61E1697E-9160-25FF-0011-BFE53B8B60CA}"/>
                  </a:ext>
                </a:extLst>
              </p:cNvPr>
              <p:cNvSpPr/>
              <p:nvPr/>
            </p:nvSpPr>
            <p:spPr>
              <a:xfrm>
                <a:off x="4661796" y="1901316"/>
                <a:ext cx="1053204" cy="183248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Trapezoid 685">
                <a:extLst>
                  <a:ext uri="{FF2B5EF4-FFF2-40B4-BE49-F238E27FC236}">
                    <a16:creationId xmlns:a16="http://schemas.microsoft.com/office/drawing/2014/main" id="{2CAE0714-B0A1-2069-5A60-2B8D34A5C080}"/>
                  </a:ext>
                </a:extLst>
              </p:cNvPr>
              <p:cNvSpPr/>
              <p:nvPr/>
            </p:nvSpPr>
            <p:spPr>
              <a:xfrm>
                <a:off x="5028527" y="2849200"/>
                <a:ext cx="2130646" cy="15587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Moon 686">
                <a:extLst>
                  <a:ext uri="{FF2B5EF4-FFF2-40B4-BE49-F238E27FC236}">
                    <a16:creationId xmlns:a16="http://schemas.microsoft.com/office/drawing/2014/main" id="{5EE338BE-038B-F136-F927-B7B7D48AB9E2}"/>
                  </a:ext>
                </a:extLst>
              </p:cNvPr>
              <p:cNvSpPr/>
              <p:nvPr/>
            </p:nvSpPr>
            <p:spPr>
              <a:xfrm rot="15844898">
                <a:off x="5679676" y="2769105"/>
                <a:ext cx="885067" cy="1336949"/>
              </a:xfrm>
              <a:prstGeom prst="moon">
                <a:avLst>
                  <a:gd name="adj" fmla="val 7097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687">
                <a:extLst>
                  <a:ext uri="{FF2B5EF4-FFF2-40B4-BE49-F238E27FC236}">
                    <a16:creationId xmlns:a16="http://schemas.microsoft.com/office/drawing/2014/main" id="{DB2847B6-A767-A65B-5DF9-D70E06697164}"/>
                  </a:ext>
                </a:extLst>
              </p:cNvPr>
              <p:cNvSpPr/>
              <p:nvPr/>
            </p:nvSpPr>
            <p:spPr>
              <a:xfrm>
                <a:off x="5286132" y="1321418"/>
                <a:ext cx="1557010" cy="209950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Cloud 688">
                <a:extLst>
                  <a:ext uri="{FF2B5EF4-FFF2-40B4-BE49-F238E27FC236}">
                    <a16:creationId xmlns:a16="http://schemas.microsoft.com/office/drawing/2014/main" id="{13E5486C-8218-379F-3404-AF0231B651F0}"/>
                  </a:ext>
                </a:extLst>
              </p:cNvPr>
              <p:cNvSpPr/>
              <p:nvPr/>
            </p:nvSpPr>
            <p:spPr>
              <a:xfrm rot="17055069">
                <a:off x="5486752" y="707305"/>
                <a:ext cx="953915" cy="13716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Cloud 689">
                <a:extLst>
                  <a:ext uri="{FF2B5EF4-FFF2-40B4-BE49-F238E27FC236}">
                    <a16:creationId xmlns:a16="http://schemas.microsoft.com/office/drawing/2014/main" id="{A786270F-5E0B-1A58-82C1-73223C314677}"/>
                  </a:ext>
                </a:extLst>
              </p:cNvPr>
              <p:cNvSpPr/>
              <p:nvPr/>
            </p:nvSpPr>
            <p:spPr>
              <a:xfrm>
                <a:off x="5562600" y="2667000"/>
                <a:ext cx="1053204" cy="9144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690">
                <a:extLst>
                  <a:ext uri="{FF2B5EF4-FFF2-40B4-BE49-F238E27FC236}">
                    <a16:creationId xmlns:a16="http://schemas.microsoft.com/office/drawing/2014/main" id="{4367638D-AD15-56DB-A346-0CBD58FD5972}"/>
                  </a:ext>
                </a:extLst>
              </p:cNvPr>
              <p:cNvSpPr/>
              <p:nvPr/>
            </p:nvSpPr>
            <p:spPr>
              <a:xfrm>
                <a:off x="5791200" y="2819400"/>
                <a:ext cx="542926" cy="2960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4" name="Group 693">
            <a:extLst>
              <a:ext uri="{FF2B5EF4-FFF2-40B4-BE49-F238E27FC236}">
                <a16:creationId xmlns:a16="http://schemas.microsoft.com/office/drawing/2014/main" id="{34338F4B-DA56-44AA-2C47-6DCF9361FA2B}"/>
              </a:ext>
            </a:extLst>
          </p:cNvPr>
          <p:cNvGrpSpPr/>
          <p:nvPr/>
        </p:nvGrpSpPr>
        <p:grpSpPr>
          <a:xfrm>
            <a:off x="8119646" y="5432889"/>
            <a:ext cx="1068062" cy="1210471"/>
            <a:chOff x="369405" y="1989057"/>
            <a:chExt cx="1143000" cy="1295400"/>
          </a:xfrm>
        </p:grpSpPr>
        <p:grpSp>
          <p:nvGrpSpPr>
            <p:cNvPr id="695" name="Group 694">
              <a:extLst>
                <a:ext uri="{FF2B5EF4-FFF2-40B4-BE49-F238E27FC236}">
                  <a16:creationId xmlns:a16="http://schemas.microsoft.com/office/drawing/2014/main" id="{95E908B5-8CDB-E786-4B7C-911384474379}"/>
                </a:ext>
              </a:extLst>
            </p:cNvPr>
            <p:cNvGrpSpPr/>
            <p:nvPr/>
          </p:nvGrpSpPr>
          <p:grpSpPr>
            <a:xfrm>
              <a:off x="369405" y="1989057"/>
              <a:ext cx="1143000" cy="1295400"/>
              <a:chOff x="3221141" y="4049352"/>
              <a:chExt cx="1143000" cy="1295400"/>
            </a:xfrm>
          </p:grpSpPr>
          <p:sp>
            <p:nvSpPr>
              <p:cNvPr id="708" name="Rectangle 707">
                <a:extLst>
                  <a:ext uri="{FF2B5EF4-FFF2-40B4-BE49-F238E27FC236}">
                    <a16:creationId xmlns:a16="http://schemas.microsoft.com/office/drawing/2014/main" id="{885EF49C-C105-E134-617C-7A312DFA3112}"/>
                  </a:ext>
                </a:extLst>
              </p:cNvPr>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Frame 708">
                <a:extLst>
                  <a:ext uri="{FF2B5EF4-FFF2-40B4-BE49-F238E27FC236}">
                    <a16:creationId xmlns:a16="http://schemas.microsoft.com/office/drawing/2014/main" id="{C5690C52-87D9-3F0C-6E43-47CFCDBFFCD1}"/>
                  </a:ext>
                </a:extLst>
              </p:cNvPr>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6" name="Group 695">
              <a:extLst>
                <a:ext uri="{FF2B5EF4-FFF2-40B4-BE49-F238E27FC236}">
                  <a16:creationId xmlns:a16="http://schemas.microsoft.com/office/drawing/2014/main" id="{E72C22E9-49D9-7427-691A-C4A5D7A48F36}"/>
                </a:ext>
              </a:extLst>
            </p:cNvPr>
            <p:cNvGrpSpPr/>
            <p:nvPr/>
          </p:nvGrpSpPr>
          <p:grpSpPr>
            <a:xfrm>
              <a:off x="523658" y="2116197"/>
              <a:ext cx="753016" cy="1085498"/>
              <a:chOff x="648874" y="3755600"/>
              <a:chExt cx="890167" cy="1400290"/>
            </a:xfrm>
          </p:grpSpPr>
          <p:sp>
            <p:nvSpPr>
              <p:cNvPr id="697" name="Cloud 696">
                <a:extLst>
                  <a:ext uri="{FF2B5EF4-FFF2-40B4-BE49-F238E27FC236}">
                    <a16:creationId xmlns:a16="http://schemas.microsoft.com/office/drawing/2014/main" id="{6478858A-26D0-465A-BB25-6601ABF6FF15}"/>
                  </a:ext>
                </a:extLst>
              </p:cNvPr>
              <p:cNvSpPr/>
              <p:nvPr/>
            </p:nvSpPr>
            <p:spPr>
              <a:xfrm>
                <a:off x="1190864" y="3956651"/>
                <a:ext cx="33219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Cloud 697">
                <a:extLst>
                  <a:ext uri="{FF2B5EF4-FFF2-40B4-BE49-F238E27FC236}">
                    <a16:creationId xmlns:a16="http://schemas.microsoft.com/office/drawing/2014/main" id="{CD8D9443-EF77-48E5-EAF2-9D604AB5E323}"/>
                  </a:ext>
                </a:extLst>
              </p:cNvPr>
              <p:cNvSpPr/>
              <p:nvPr/>
            </p:nvSpPr>
            <p:spPr>
              <a:xfrm rot="19357175">
                <a:off x="1075454" y="3755600"/>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Cloud 698">
                <a:extLst>
                  <a:ext uri="{FF2B5EF4-FFF2-40B4-BE49-F238E27FC236}">
                    <a16:creationId xmlns:a16="http://schemas.microsoft.com/office/drawing/2014/main" id="{FB816A55-B54F-11BE-B4ED-72677EF91CF6}"/>
                  </a:ext>
                </a:extLst>
              </p:cNvPr>
              <p:cNvSpPr/>
              <p:nvPr/>
            </p:nvSpPr>
            <p:spPr>
              <a:xfrm rot="1400185">
                <a:off x="648874" y="3833869"/>
                <a:ext cx="378057" cy="51919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Trapezoid 699">
                <a:extLst>
                  <a:ext uri="{FF2B5EF4-FFF2-40B4-BE49-F238E27FC236}">
                    <a16:creationId xmlns:a16="http://schemas.microsoft.com/office/drawing/2014/main" id="{243F7D2C-B552-D900-CC26-10FD35A82423}"/>
                  </a:ext>
                </a:extLst>
              </p:cNvPr>
              <p:cNvSpPr/>
              <p:nvPr/>
            </p:nvSpPr>
            <p:spPr>
              <a:xfrm>
                <a:off x="694620" y="4598759"/>
                <a:ext cx="844421" cy="557131"/>
              </a:xfrm>
              <a:prstGeom prst="trapezoid">
                <a:avLst>
                  <a:gd name="adj" fmla="val 43757"/>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Moon 700">
                <a:extLst>
                  <a:ext uri="{FF2B5EF4-FFF2-40B4-BE49-F238E27FC236}">
                    <a16:creationId xmlns:a16="http://schemas.microsoft.com/office/drawing/2014/main" id="{00BC521B-3F1D-4446-2BB6-519003BAB81B}"/>
                  </a:ext>
                </a:extLst>
              </p:cNvPr>
              <p:cNvSpPr/>
              <p:nvPr/>
            </p:nvSpPr>
            <p:spPr>
              <a:xfrm rot="15844898">
                <a:off x="835245" y="4508094"/>
                <a:ext cx="540898" cy="529862"/>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Moon 701">
                <a:extLst>
                  <a:ext uri="{FF2B5EF4-FFF2-40B4-BE49-F238E27FC236}">
                    <a16:creationId xmlns:a16="http://schemas.microsoft.com/office/drawing/2014/main" id="{646C8E6D-E2E5-CC73-CF3A-E4BBE6A228EA}"/>
                  </a:ext>
                </a:extLst>
              </p:cNvPr>
              <p:cNvSpPr/>
              <p:nvPr/>
            </p:nvSpPr>
            <p:spPr>
              <a:xfrm rot="16400088">
                <a:off x="887545" y="4592601"/>
                <a:ext cx="398698" cy="525479"/>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Moon 702">
                <a:extLst>
                  <a:ext uri="{FF2B5EF4-FFF2-40B4-BE49-F238E27FC236}">
                    <a16:creationId xmlns:a16="http://schemas.microsoft.com/office/drawing/2014/main" id="{95EA94A2-D244-0C7E-566E-8F71E2326B57}"/>
                  </a:ext>
                </a:extLst>
              </p:cNvPr>
              <p:cNvSpPr/>
              <p:nvPr/>
            </p:nvSpPr>
            <p:spPr>
              <a:xfrm rot="16400088">
                <a:off x="973743" y="4626462"/>
                <a:ext cx="227271" cy="518928"/>
              </a:xfrm>
              <a:prstGeom prst="moon">
                <a:avLst>
                  <a:gd name="adj" fmla="val 70972"/>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Oval 703">
                <a:extLst>
                  <a:ext uri="{FF2B5EF4-FFF2-40B4-BE49-F238E27FC236}">
                    <a16:creationId xmlns:a16="http://schemas.microsoft.com/office/drawing/2014/main" id="{841D37A1-84B5-FE0F-BD13-4E53D6787F20}"/>
                  </a:ext>
                </a:extLst>
              </p:cNvPr>
              <p:cNvSpPr/>
              <p:nvPr/>
            </p:nvSpPr>
            <p:spPr>
              <a:xfrm>
                <a:off x="779297" y="3937655"/>
                <a:ext cx="617077" cy="79472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Cloud 704">
                <a:extLst>
                  <a:ext uri="{FF2B5EF4-FFF2-40B4-BE49-F238E27FC236}">
                    <a16:creationId xmlns:a16="http://schemas.microsoft.com/office/drawing/2014/main" id="{14675AC0-1226-DA31-5375-21F4A21F71CF}"/>
                  </a:ext>
                </a:extLst>
              </p:cNvPr>
              <p:cNvSpPr/>
              <p:nvPr/>
            </p:nvSpPr>
            <p:spPr>
              <a:xfrm rot="17055069">
                <a:off x="867293" y="3692994"/>
                <a:ext cx="361086" cy="543595"/>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Cloud 705">
                <a:extLst>
                  <a:ext uri="{FF2B5EF4-FFF2-40B4-BE49-F238E27FC236}">
                    <a16:creationId xmlns:a16="http://schemas.microsoft.com/office/drawing/2014/main" id="{72D6FB70-8351-BB39-C1B9-8403065CE657}"/>
                  </a:ext>
                </a:extLst>
              </p:cNvPr>
              <p:cNvSpPr/>
              <p:nvPr/>
            </p:nvSpPr>
            <p:spPr>
              <a:xfrm>
                <a:off x="888867" y="4446999"/>
                <a:ext cx="417408" cy="34612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706">
                <a:extLst>
                  <a:ext uri="{FF2B5EF4-FFF2-40B4-BE49-F238E27FC236}">
                    <a16:creationId xmlns:a16="http://schemas.microsoft.com/office/drawing/2014/main" id="{53CA45D4-40B0-6D8F-694E-5DC99D9AC90C}"/>
                  </a:ext>
                </a:extLst>
              </p:cNvPr>
              <p:cNvSpPr/>
              <p:nvPr/>
            </p:nvSpPr>
            <p:spPr>
              <a:xfrm>
                <a:off x="979467" y="4504687"/>
                <a:ext cx="215173" cy="1120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6830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42382" y="1258431"/>
            <a:ext cx="5196691" cy="3785652"/>
          </a:xfrm>
          <a:prstGeom prst="rect">
            <a:avLst/>
          </a:prstGeom>
          <a:noFill/>
        </p:spPr>
        <p:txBody>
          <a:bodyPr wrap="square" rtlCol="0">
            <a:spAutoFit/>
          </a:bodyPr>
          <a:lstStyle/>
          <a:p>
            <a:r>
              <a:rPr lang="en-US" sz="2400" dirty="0">
                <a:solidFill>
                  <a:schemeClr val="bg1"/>
                </a:solidFill>
              </a:rPr>
              <a:t>“[The statement] ‘In my Father’s house are many mansions’ … should be—‘In my Father’s kingdom are many kingdoms,’ in order that ye may be heirs of God and joint-heirs with me. … </a:t>
            </a:r>
          </a:p>
          <a:p>
            <a:endParaRPr lang="en-US" sz="2400" dirty="0">
              <a:solidFill>
                <a:schemeClr val="bg1"/>
              </a:solidFill>
            </a:endParaRPr>
          </a:p>
          <a:p>
            <a:r>
              <a:rPr lang="en-US" sz="2400" dirty="0">
                <a:solidFill>
                  <a:schemeClr val="bg1"/>
                </a:solidFill>
              </a:rPr>
              <a:t>There are mansions for those who obey a celestial law, and there are other mansions for those who come short of the law, every man in his own order.” </a:t>
            </a:r>
          </a:p>
        </p:txBody>
      </p:sp>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p>
        </p:txBody>
      </p:sp>
      <p:pic>
        <p:nvPicPr>
          <p:cNvPr id="4098" name="Picture 2" descr="Image result for joseph smith"/>
          <p:cNvPicPr>
            <a:picLocks noChangeAspect="1" noChangeArrowheads="1"/>
          </p:cNvPicPr>
          <p:nvPr/>
        </p:nvPicPr>
        <p:blipFill rotWithShape="1">
          <a:blip r:embed="rId3">
            <a:extLst>
              <a:ext uri="{28A0092B-C50C-407E-A947-70E740481C1C}">
                <a14:useLocalDpi xmlns:a14="http://schemas.microsoft.com/office/drawing/2010/main" val="0"/>
              </a:ext>
            </a:extLst>
          </a:blip>
          <a:srcRect r="5342" b="4469"/>
          <a:stretch/>
        </p:blipFill>
        <p:spPr bwMode="auto">
          <a:xfrm>
            <a:off x="7172011" y="1258431"/>
            <a:ext cx="2587625" cy="35942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6877" y="6488668"/>
            <a:ext cx="2095007" cy="307777"/>
          </a:xfrm>
          <a:prstGeom prst="rect">
            <a:avLst/>
          </a:prstGeom>
        </p:spPr>
        <p:txBody>
          <a:bodyPr wrap="square">
            <a:spAutoFit/>
          </a:bodyPr>
          <a:lstStyle/>
          <a:p>
            <a:r>
              <a:rPr lang="en-US" sz="1400" dirty="0">
                <a:solidFill>
                  <a:schemeClr val="bg1"/>
                </a:solidFill>
              </a:rPr>
              <a:t>John 14:2</a:t>
            </a:r>
          </a:p>
        </p:txBody>
      </p:sp>
    </p:spTree>
    <p:extLst>
      <p:ext uri="{BB962C8B-B14F-4D97-AF65-F5344CB8AC3E}">
        <p14:creationId xmlns:p14="http://schemas.microsoft.com/office/powerpoint/2010/main" val="36875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259206" y="608026"/>
            <a:ext cx="11519352" cy="5670552"/>
            <a:chOff x="762000" y="507831"/>
            <a:chExt cx="2514600" cy="5100873"/>
          </a:xfrm>
        </p:grpSpPr>
        <p:sp>
          <p:nvSpPr>
            <p:cNvPr id="28" name="Rectangle 27"/>
            <p:cNvSpPr/>
            <p:nvPr/>
          </p:nvSpPr>
          <p:spPr>
            <a:xfrm>
              <a:off x="847372" y="617523"/>
              <a:ext cx="2358509" cy="4886984"/>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p:cNvSpPr/>
            <p:nvPr/>
          </p:nvSpPr>
          <p:spPr>
            <a:xfrm>
              <a:off x="762000" y="507831"/>
              <a:ext cx="2514600" cy="5100873"/>
            </a:xfrm>
            <a:prstGeom prst="frame">
              <a:avLst>
                <a:gd name="adj1" fmla="val 7113"/>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Rectangle 3"/>
          <p:cNvSpPr/>
          <p:nvPr/>
        </p:nvSpPr>
        <p:spPr>
          <a:xfrm>
            <a:off x="3396620" y="744092"/>
            <a:ext cx="6096000" cy="646331"/>
          </a:xfrm>
          <a:prstGeom prst="rect">
            <a:avLst/>
          </a:prstGeom>
          <a:solidFill>
            <a:srgbClr val="FFFF99"/>
          </a:solidFill>
        </p:spPr>
        <p:txBody>
          <a:bodyPr>
            <a:spAutoFit/>
          </a:bodyPr>
          <a:lstStyle/>
          <a:p>
            <a:pPr algn="ctr" fontAlgn="base"/>
            <a:r>
              <a:rPr lang="en-US" dirty="0"/>
              <a:t>What is the difference between knowing </a:t>
            </a:r>
            <a:r>
              <a:rPr lang="en-US" i="1" dirty="0"/>
              <a:t>about </a:t>
            </a:r>
            <a:r>
              <a:rPr lang="en-US" dirty="0"/>
              <a:t>someone and actually </a:t>
            </a:r>
            <a:r>
              <a:rPr lang="en-US" i="1" dirty="0"/>
              <a:t>knowing</a:t>
            </a:r>
            <a:r>
              <a:rPr lang="en-US" dirty="0"/>
              <a:t> that person?</a:t>
            </a:r>
          </a:p>
        </p:txBody>
      </p:sp>
      <p:grpSp>
        <p:nvGrpSpPr>
          <p:cNvPr id="1024" name="Group 1023"/>
          <p:cNvGrpSpPr/>
          <p:nvPr/>
        </p:nvGrpSpPr>
        <p:grpSpPr>
          <a:xfrm>
            <a:off x="851025" y="3141488"/>
            <a:ext cx="3763381" cy="2592774"/>
            <a:chOff x="851025" y="3141488"/>
            <a:chExt cx="3763381" cy="2592774"/>
          </a:xfrm>
        </p:grpSpPr>
        <p:pic>
          <p:nvPicPr>
            <p:cNvPr id="1030" name="Picture 6" descr="Image result for quotes know of ch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25" y="3443302"/>
              <a:ext cx="3681900" cy="229096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932506" y="3141488"/>
              <a:ext cx="3681900" cy="521045"/>
              <a:chOff x="932506" y="3141488"/>
              <a:chExt cx="3681900" cy="521045"/>
            </a:xfrm>
          </p:grpSpPr>
          <p:grpSp>
            <p:nvGrpSpPr>
              <p:cNvPr id="31" name="Group 30"/>
              <p:cNvGrpSpPr/>
              <p:nvPr/>
            </p:nvGrpSpPr>
            <p:grpSpPr>
              <a:xfrm>
                <a:off x="932506" y="3213940"/>
                <a:ext cx="289835" cy="448593"/>
                <a:chOff x="986827" y="1258296"/>
                <a:chExt cx="289835" cy="448593"/>
              </a:xfrm>
            </p:grpSpPr>
            <p:sp>
              <p:nvSpPr>
                <p:cNvPr id="30" name="Isosceles Triangle 29"/>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4324571" y="3141488"/>
                <a:ext cx="289835" cy="448593"/>
                <a:chOff x="986827" y="1258296"/>
                <a:chExt cx="289835" cy="448593"/>
              </a:xfrm>
            </p:grpSpPr>
            <p:sp>
              <p:nvSpPr>
                <p:cNvPr id="37" name="Isosceles Triangle 36"/>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3" name="Group 62"/>
          <p:cNvGrpSpPr/>
          <p:nvPr/>
        </p:nvGrpSpPr>
        <p:grpSpPr>
          <a:xfrm>
            <a:off x="7819496" y="3662366"/>
            <a:ext cx="3439800" cy="1976388"/>
            <a:chOff x="7819496" y="3662366"/>
            <a:chExt cx="3439800" cy="1976388"/>
          </a:xfrm>
        </p:grpSpPr>
        <p:pic>
          <p:nvPicPr>
            <p:cNvPr id="1028" name="Picture 4" descr="Image result for quotes know of christ"/>
            <p:cNvPicPr>
              <a:picLocks noChangeAspect="1" noChangeArrowheads="1"/>
            </p:cNvPicPr>
            <p:nvPr/>
          </p:nvPicPr>
          <p:blipFill rotWithShape="1">
            <a:blip r:embed="rId5">
              <a:extLst>
                <a:ext uri="{28A0092B-C50C-407E-A947-70E740481C1C}">
                  <a14:useLocalDpi xmlns:a14="http://schemas.microsoft.com/office/drawing/2010/main" val="0"/>
                </a:ext>
              </a:extLst>
            </a:blip>
            <a:srcRect l="37101" t="3399" r="1953" b="26716"/>
            <a:stretch/>
          </p:blipFill>
          <p:spPr bwMode="auto">
            <a:xfrm>
              <a:off x="7819496" y="3816757"/>
              <a:ext cx="3376426" cy="182199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p:cNvGrpSpPr/>
            <p:nvPr/>
          </p:nvGrpSpPr>
          <p:grpSpPr>
            <a:xfrm>
              <a:off x="7889701" y="3662366"/>
              <a:ext cx="3369595" cy="448593"/>
              <a:chOff x="7889701" y="3662366"/>
              <a:chExt cx="3369595" cy="448593"/>
            </a:xfrm>
          </p:grpSpPr>
          <p:grpSp>
            <p:nvGrpSpPr>
              <p:cNvPr id="39" name="Group 38"/>
              <p:cNvGrpSpPr/>
              <p:nvPr/>
            </p:nvGrpSpPr>
            <p:grpSpPr>
              <a:xfrm>
                <a:off x="7889701" y="3662366"/>
                <a:ext cx="289835" cy="448593"/>
                <a:chOff x="986827" y="1258296"/>
                <a:chExt cx="289835" cy="448593"/>
              </a:xfrm>
            </p:grpSpPr>
            <p:sp>
              <p:nvSpPr>
                <p:cNvPr id="40" name="Isosceles Triangle 39"/>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10969461" y="3662366"/>
                <a:ext cx="289835" cy="448593"/>
                <a:chOff x="986827" y="1258296"/>
                <a:chExt cx="289835" cy="448593"/>
              </a:xfrm>
            </p:grpSpPr>
            <p:sp>
              <p:nvSpPr>
                <p:cNvPr id="43" name="Isosceles Triangle 42"/>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4" name="Group 33"/>
          <p:cNvGrpSpPr/>
          <p:nvPr/>
        </p:nvGrpSpPr>
        <p:grpSpPr>
          <a:xfrm>
            <a:off x="4779492" y="2150188"/>
            <a:ext cx="2716041" cy="2266361"/>
            <a:chOff x="4779492" y="2150188"/>
            <a:chExt cx="2716041" cy="2266361"/>
          </a:xfrm>
        </p:grpSpPr>
        <p:pic>
          <p:nvPicPr>
            <p:cNvPr id="1032" name="Picture 8" descr="Image result for yearbook page ideas"/>
            <p:cNvPicPr>
              <a:picLocks noChangeAspect="1" noChangeArrowheads="1"/>
            </p:cNvPicPr>
            <p:nvPr/>
          </p:nvPicPr>
          <p:blipFill rotWithShape="1">
            <a:blip r:embed="rId6">
              <a:extLst>
                <a:ext uri="{28A0092B-C50C-407E-A947-70E740481C1C}">
                  <a14:useLocalDpi xmlns:a14="http://schemas.microsoft.com/office/drawing/2010/main" val="0"/>
                </a:ext>
              </a:extLst>
            </a:blip>
            <a:srcRect l="8887" t="48698" r="52370" b="8370"/>
            <a:stretch/>
          </p:blipFill>
          <p:spPr bwMode="auto">
            <a:xfrm>
              <a:off x="4779492" y="2470054"/>
              <a:ext cx="2716041" cy="194649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6052444" y="2150188"/>
              <a:ext cx="289835" cy="448593"/>
              <a:chOff x="986827" y="1258296"/>
              <a:chExt cx="289835" cy="448593"/>
            </a:xfrm>
          </p:grpSpPr>
          <p:sp>
            <p:nvSpPr>
              <p:cNvPr id="46" name="Isosceles Triangle 45"/>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a:off x="702153" y="1564554"/>
            <a:ext cx="4364734" cy="641470"/>
            <a:chOff x="702153" y="1564554"/>
            <a:chExt cx="4364734" cy="641470"/>
          </a:xfrm>
        </p:grpSpPr>
        <p:sp>
          <p:nvSpPr>
            <p:cNvPr id="5" name="TextBox 4"/>
            <p:cNvSpPr txBox="1"/>
            <p:nvPr/>
          </p:nvSpPr>
          <p:spPr>
            <a:xfrm>
              <a:off x="702153" y="1836692"/>
              <a:ext cx="4256685" cy="369332"/>
            </a:xfrm>
            <a:prstGeom prst="rect">
              <a:avLst/>
            </a:prstGeom>
            <a:solidFill>
              <a:schemeClr val="accent5">
                <a:lumMod val="75000"/>
              </a:schemeClr>
            </a:solidFill>
          </p:spPr>
          <p:txBody>
            <a:bodyPr wrap="square" rtlCol="0">
              <a:spAutoFit/>
            </a:bodyPr>
            <a:lstStyle/>
            <a:p>
              <a:pPr fontAlgn="base"/>
              <a:r>
                <a:rPr lang="en-US" dirty="0">
                  <a:solidFill>
                    <a:schemeClr val="bg1"/>
                  </a:solidFill>
                </a:rPr>
                <a:t>What does it take to really know someone?</a:t>
              </a:r>
            </a:p>
          </p:txBody>
        </p:sp>
        <p:grpSp>
          <p:nvGrpSpPr>
            <p:cNvPr id="48" name="Group 47"/>
            <p:cNvGrpSpPr/>
            <p:nvPr/>
          </p:nvGrpSpPr>
          <p:grpSpPr>
            <a:xfrm>
              <a:off x="758344" y="1572662"/>
              <a:ext cx="240666" cy="372492"/>
              <a:chOff x="986827" y="1258296"/>
              <a:chExt cx="289835" cy="448593"/>
            </a:xfrm>
          </p:grpSpPr>
          <p:sp>
            <p:nvSpPr>
              <p:cNvPr id="49" name="Isosceles Triangle 48"/>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4826221" y="1564554"/>
              <a:ext cx="240666" cy="372492"/>
              <a:chOff x="986827" y="1258296"/>
              <a:chExt cx="289835" cy="448593"/>
            </a:xfrm>
          </p:grpSpPr>
          <p:sp>
            <p:nvSpPr>
              <p:cNvPr id="52" name="Isosceles Triangle 51"/>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p:cNvGrpSpPr/>
          <p:nvPr/>
        </p:nvGrpSpPr>
        <p:grpSpPr>
          <a:xfrm>
            <a:off x="7553362" y="1479553"/>
            <a:ext cx="3799117" cy="1205606"/>
            <a:chOff x="7553362" y="1479553"/>
            <a:chExt cx="3799117" cy="1205606"/>
          </a:xfrm>
        </p:grpSpPr>
        <p:sp>
          <p:nvSpPr>
            <p:cNvPr id="25" name="Rectangle 24"/>
            <p:cNvSpPr/>
            <p:nvPr/>
          </p:nvSpPr>
          <p:spPr>
            <a:xfrm>
              <a:off x="7558908" y="1761829"/>
              <a:ext cx="3700388" cy="923330"/>
            </a:xfrm>
            <a:prstGeom prst="rect">
              <a:avLst/>
            </a:prstGeom>
            <a:solidFill>
              <a:schemeClr val="accent5">
                <a:lumMod val="75000"/>
              </a:schemeClr>
            </a:solidFill>
          </p:spPr>
          <p:txBody>
            <a:bodyPr wrap="square">
              <a:spAutoFit/>
            </a:bodyPr>
            <a:lstStyle/>
            <a:p>
              <a:pPr fontAlgn="base"/>
              <a:r>
                <a:rPr lang="en-US" dirty="0">
                  <a:solidFill>
                    <a:schemeClr val="bg1"/>
                  </a:solidFill>
                </a:rPr>
                <a:t>Who are some individuals whom you feel would be important for you to get to know better? </a:t>
              </a:r>
            </a:p>
          </p:txBody>
        </p:sp>
        <p:grpSp>
          <p:nvGrpSpPr>
            <p:cNvPr id="54" name="Group 53"/>
            <p:cNvGrpSpPr/>
            <p:nvPr/>
          </p:nvGrpSpPr>
          <p:grpSpPr>
            <a:xfrm>
              <a:off x="7553362" y="1479553"/>
              <a:ext cx="240666" cy="372492"/>
              <a:chOff x="986827" y="1258296"/>
              <a:chExt cx="289835" cy="448593"/>
            </a:xfrm>
          </p:grpSpPr>
          <p:sp>
            <p:nvSpPr>
              <p:cNvPr id="55" name="Isosceles Triangle 54"/>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11111813" y="1480043"/>
              <a:ext cx="240666" cy="372492"/>
              <a:chOff x="986827" y="1258296"/>
              <a:chExt cx="289835" cy="448593"/>
            </a:xfrm>
          </p:grpSpPr>
          <p:sp>
            <p:nvSpPr>
              <p:cNvPr id="58" name="Isosceles Triangle 57"/>
              <p:cNvSpPr/>
              <p:nvPr/>
            </p:nvSpPr>
            <p:spPr>
              <a:xfrm rot="11557194">
                <a:off x="1025000" y="1343381"/>
                <a:ext cx="127242" cy="363508"/>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86827" y="1258296"/>
                <a:ext cx="289835"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Oval 59"/>
          <p:cNvSpPr/>
          <p:nvPr/>
        </p:nvSpPr>
        <p:spPr>
          <a:xfrm>
            <a:off x="4184533" y="540550"/>
            <a:ext cx="140038"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8050346" y="538425"/>
            <a:ext cx="140038" cy="24386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Effect transition="in" filter="fade">
                                      <p:cBhvr>
                                        <p:cTn id="9" dur="500"/>
                                        <p:tgtEl>
                                          <p:spTgt spid="34"/>
                                        </p:tgtEl>
                                      </p:cBhvr>
                                    </p:animEffect>
                                  </p:childTnLst>
                                </p:cTn>
                              </p:par>
                              <p:par>
                                <p:cTn id="10" presetID="1"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17:1-3</a:t>
            </a:r>
          </a:p>
        </p:txBody>
      </p:sp>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Intercede</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nvSpPr>
        <p:spPr>
          <a:xfrm>
            <a:off x="3319241" y="952112"/>
            <a:ext cx="6096000" cy="369332"/>
          </a:xfrm>
          <a:prstGeom prst="rect">
            <a:avLst/>
          </a:prstGeom>
        </p:spPr>
        <p:txBody>
          <a:bodyPr>
            <a:spAutoFit/>
          </a:bodyPr>
          <a:lstStyle/>
          <a:p>
            <a:r>
              <a:rPr lang="en-US" dirty="0">
                <a:solidFill>
                  <a:schemeClr val="bg1"/>
                </a:solidFill>
                <a:latin typeface="Open Sans"/>
              </a:rPr>
              <a:t>To speak to someone in behalf of another person. </a:t>
            </a:r>
            <a:endParaRPr lang="en-US" dirty="0">
              <a:solidFill>
                <a:schemeClr val="bg1"/>
              </a:solidFill>
            </a:endParaRPr>
          </a:p>
        </p:txBody>
      </p:sp>
      <p:sp>
        <p:nvSpPr>
          <p:cNvPr id="4" name="Rectangle 3"/>
          <p:cNvSpPr/>
          <p:nvPr/>
        </p:nvSpPr>
        <p:spPr>
          <a:xfrm>
            <a:off x="8944823" y="314133"/>
            <a:ext cx="2852811" cy="1477328"/>
          </a:xfrm>
          <a:prstGeom prst="rect">
            <a:avLst/>
          </a:prstGeom>
          <a:solidFill>
            <a:srgbClr val="C00000"/>
          </a:solidFill>
        </p:spPr>
        <p:txBody>
          <a:bodyPr wrap="square">
            <a:spAutoFit/>
          </a:bodyPr>
          <a:lstStyle/>
          <a:p>
            <a:r>
              <a:rPr lang="en-US" dirty="0">
                <a:solidFill>
                  <a:schemeClr val="bg1"/>
                </a:solidFill>
                <a:latin typeface="Open Sans"/>
              </a:rPr>
              <a:t>Jesus Christ spoke to Heavenly Father in behalf of His disciples, pleading that they might receive eternal life.</a:t>
            </a:r>
            <a:endParaRPr lang="en-US" dirty="0">
              <a:solidFill>
                <a:schemeClr val="bg1"/>
              </a:solidFill>
            </a:endParaRPr>
          </a:p>
        </p:txBody>
      </p:sp>
      <p:pic>
        <p:nvPicPr>
          <p:cNvPr id="2050" name="Picture 2" descr="Image result for jesus praying"/>
          <p:cNvPicPr>
            <a:picLocks noChangeAspect="1" noChangeArrowheads="1"/>
          </p:cNvPicPr>
          <p:nvPr/>
        </p:nvPicPr>
        <p:blipFill rotWithShape="1">
          <a:blip r:embed="rId3">
            <a:extLst>
              <a:ext uri="{28A0092B-C50C-407E-A947-70E740481C1C}">
                <a14:useLocalDpi xmlns:a14="http://schemas.microsoft.com/office/drawing/2010/main" val="0"/>
              </a:ext>
            </a:extLst>
          </a:blip>
          <a:srcRect b="11670"/>
          <a:stretch/>
        </p:blipFill>
        <p:spPr bwMode="auto">
          <a:xfrm>
            <a:off x="4341248" y="1517514"/>
            <a:ext cx="3541197" cy="38467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185663" y="203536"/>
            <a:ext cx="3123445" cy="1477328"/>
          </a:xfrm>
          <a:prstGeom prst="rect">
            <a:avLst/>
          </a:prstGeom>
          <a:solidFill>
            <a:srgbClr val="C00000"/>
          </a:solidFill>
        </p:spPr>
        <p:txBody>
          <a:bodyPr wrap="square">
            <a:spAutoFit/>
          </a:bodyPr>
          <a:lstStyle/>
          <a:p>
            <a:pPr fontAlgn="base"/>
            <a:r>
              <a:rPr lang="en-US" dirty="0">
                <a:solidFill>
                  <a:schemeClr val="bg1"/>
                </a:solidFill>
                <a:latin typeface="Open Sans"/>
              </a:rPr>
              <a:t>“[The Intercessory Prayer is] so named because the Lord prayerfully interceded with His Father for the benefit of His disciples. </a:t>
            </a:r>
          </a:p>
        </p:txBody>
      </p:sp>
      <p:sp>
        <p:nvSpPr>
          <p:cNvPr id="27" name="Rectangle 26"/>
          <p:cNvSpPr/>
          <p:nvPr/>
        </p:nvSpPr>
        <p:spPr>
          <a:xfrm>
            <a:off x="8284480" y="2845290"/>
            <a:ext cx="2669934" cy="923330"/>
          </a:xfrm>
          <a:prstGeom prst="rect">
            <a:avLst/>
          </a:prstGeom>
        </p:spPr>
        <p:txBody>
          <a:bodyPr wrap="square">
            <a:spAutoFit/>
          </a:bodyPr>
          <a:lstStyle/>
          <a:p>
            <a:r>
              <a:rPr lang="en-US" dirty="0">
                <a:solidFill>
                  <a:srgbClr val="FFFF00"/>
                </a:solidFill>
                <a:latin typeface="Open Sans"/>
              </a:rPr>
              <a:t>“‘I have finished the work which thou </a:t>
            </a:r>
            <a:r>
              <a:rPr lang="en-US" dirty="0" err="1">
                <a:solidFill>
                  <a:srgbClr val="FFFF00"/>
                </a:solidFill>
                <a:latin typeface="Open Sans"/>
              </a:rPr>
              <a:t>gavest</a:t>
            </a:r>
            <a:r>
              <a:rPr lang="en-US" dirty="0">
                <a:solidFill>
                  <a:srgbClr val="FFFF00"/>
                </a:solidFill>
                <a:latin typeface="Open Sans"/>
              </a:rPr>
              <a:t> me to do. …</a:t>
            </a:r>
            <a:endParaRPr lang="en-US" dirty="0">
              <a:solidFill>
                <a:srgbClr val="FFFF00"/>
              </a:solidFill>
            </a:endParaRPr>
          </a:p>
        </p:txBody>
      </p:sp>
      <p:sp>
        <p:nvSpPr>
          <p:cNvPr id="28" name="Rectangle 27"/>
          <p:cNvSpPr/>
          <p:nvPr/>
        </p:nvSpPr>
        <p:spPr>
          <a:xfrm>
            <a:off x="718019" y="2631793"/>
            <a:ext cx="3422211" cy="1477328"/>
          </a:xfrm>
          <a:prstGeom prst="rect">
            <a:avLst/>
          </a:prstGeom>
        </p:spPr>
        <p:txBody>
          <a:bodyPr wrap="square">
            <a:spAutoFit/>
          </a:bodyPr>
          <a:lstStyle/>
          <a:p>
            <a:pPr fontAlgn="base"/>
            <a:r>
              <a:rPr lang="en-US" i="1" dirty="0">
                <a:solidFill>
                  <a:srgbClr val="FFFF00"/>
                </a:solidFill>
                <a:latin typeface="Open Sans"/>
              </a:rPr>
              <a:t>‘These words </a:t>
            </a:r>
            <a:r>
              <a:rPr lang="en-US" i="1" dirty="0" err="1">
                <a:solidFill>
                  <a:srgbClr val="FFFF00"/>
                </a:solidFill>
                <a:latin typeface="Open Sans"/>
              </a:rPr>
              <a:t>spake</a:t>
            </a:r>
            <a:r>
              <a:rPr lang="en-US" i="1" dirty="0">
                <a:solidFill>
                  <a:srgbClr val="FFFF00"/>
                </a:solidFill>
                <a:latin typeface="Open Sans"/>
              </a:rPr>
              <a:t> Jesus, and lifted up his eyes to heaven, and said, Father, … glorify thy Son, that thy Son also may glorify thee. …</a:t>
            </a:r>
          </a:p>
        </p:txBody>
      </p:sp>
      <p:sp>
        <p:nvSpPr>
          <p:cNvPr id="30" name="Rectangle 29"/>
          <p:cNvSpPr/>
          <p:nvPr/>
        </p:nvSpPr>
        <p:spPr>
          <a:xfrm>
            <a:off x="11797634" y="6488668"/>
            <a:ext cx="466794" cy="369332"/>
          </a:xfrm>
          <a:prstGeom prst="rect">
            <a:avLst/>
          </a:prstGeom>
        </p:spPr>
        <p:txBody>
          <a:bodyPr wrap="none">
            <a:spAutoFit/>
          </a:bodyPr>
          <a:lstStyle/>
          <a:p>
            <a:r>
              <a:rPr lang="en-US" dirty="0">
                <a:solidFill>
                  <a:schemeClr val="bg1"/>
                </a:solidFill>
                <a:latin typeface="Open Sans"/>
              </a:rPr>
              <a:t>(2)</a:t>
            </a:r>
            <a:endParaRPr lang="en-US" dirty="0">
              <a:solidFill>
                <a:schemeClr val="bg1"/>
              </a:solidFill>
            </a:endParaRPr>
          </a:p>
        </p:txBody>
      </p:sp>
      <p:grpSp>
        <p:nvGrpSpPr>
          <p:cNvPr id="2048" name="Group 2047"/>
          <p:cNvGrpSpPr/>
          <p:nvPr/>
        </p:nvGrpSpPr>
        <p:grpSpPr>
          <a:xfrm>
            <a:off x="2619106" y="5511467"/>
            <a:ext cx="7613305" cy="1022999"/>
            <a:chOff x="2869948" y="5511467"/>
            <a:chExt cx="7613305" cy="1022999"/>
          </a:xfrm>
        </p:grpSpPr>
        <p:sp>
          <p:nvSpPr>
            <p:cNvPr id="29" name="Rectangle 28"/>
            <p:cNvSpPr/>
            <p:nvPr/>
          </p:nvSpPr>
          <p:spPr>
            <a:xfrm>
              <a:off x="2869948" y="5788802"/>
              <a:ext cx="7460055" cy="646331"/>
            </a:xfrm>
            <a:prstGeom prst="rect">
              <a:avLst/>
            </a:prstGeom>
          </p:spPr>
          <p:txBody>
            <a:bodyPr wrap="square">
              <a:spAutoFit/>
            </a:bodyPr>
            <a:lstStyle/>
            <a:p>
              <a:r>
                <a:rPr lang="en-US" dirty="0">
                  <a:solidFill>
                    <a:schemeClr val="bg1"/>
                  </a:solidFill>
                  <a:latin typeface="Open Sans"/>
                </a:rPr>
                <a:t>“From this prayer of the Lord we learn how keenly He feels His responsibility as our Mediator and Advocate with the Father.” </a:t>
              </a:r>
              <a:endParaRPr lang="en-US" dirty="0">
                <a:solidFill>
                  <a:schemeClr val="bg1"/>
                </a:solidFill>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083" y="5511467"/>
              <a:ext cx="817170" cy="1022999"/>
            </a:xfrm>
            <a:prstGeom prst="rect">
              <a:avLst/>
            </a:prstGeom>
          </p:spPr>
        </p:pic>
      </p:grpSp>
    </p:spTree>
    <p:extLst>
      <p:ext uri="{BB962C8B-B14F-4D97-AF65-F5344CB8AC3E}">
        <p14:creationId xmlns:p14="http://schemas.microsoft.com/office/powerpoint/2010/main" val="7351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par>
                                <p:cTn id="19" presetID="10" presetClass="exit" presetSubtype="0" fill="hold" grpId="1" nodeType="withEffect">
                                  <p:stCondLst>
                                    <p:cond delay="0"/>
                                  </p:stCondLst>
                                  <p:childTnLst>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48"/>
                                        </p:tgtEl>
                                        <p:attrNameLst>
                                          <p:attrName>style.visibility</p:attrName>
                                        </p:attrNameLst>
                                      </p:cBhvr>
                                      <p:to>
                                        <p:strVal val="visible"/>
                                      </p:to>
                                    </p:set>
                                    <p:animEffect transition="in" filter="fade">
                                      <p:cBhvr>
                                        <p:cTn id="33" dur="1000"/>
                                        <p:tgtEl>
                                          <p:spTgt spid="2048"/>
                                        </p:tgtEl>
                                      </p:cBhvr>
                                    </p:animEffect>
                                    <p:anim calcmode="lin" valueType="num">
                                      <p:cBhvr>
                                        <p:cTn id="34" dur="1000" fill="hold"/>
                                        <p:tgtEl>
                                          <p:spTgt spid="2048"/>
                                        </p:tgtEl>
                                        <p:attrNameLst>
                                          <p:attrName>ppt_x</p:attrName>
                                        </p:attrNameLst>
                                      </p:cBhvr>
                                      <p:tavLst>
                                        <p:tav tm="0">
                                          <p:val>
                                            <p:strVal val="#ppt_x"/>
                                          </p:val>
                                        </p:tav>
                                        <p:tav tm="100000">
                                          <p:val>
                                            <p:strVal val="#ppt_x"/>
                                          </p:val>
                                        </p:tav>
                                      </p:tavLst>
                                    </p:anim>
                                    <p:anim calcmode="lin" valueType="num">
                                      <p:cBhvr>
                                        <p:cTn id="35" dur="1000" fill="hold"/>
                                        <p:tgtEl>
                                          <p:spTgt spid="2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6" grpId="0" animBg="1"/>
      <p:bldP spid="26" grpId="1" animBg="1"/>
      <p:bldP spid="27" grpId="0"/>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17:1-3</a:t>
            </a:r>
          </a:p>
        </p:txBody>
      </p:sp>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Receiving Eternal Life</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a:xfrm>
            <a:off x="3583346" y="1165159"/>
            <a:ext cx="5717446" cy="1754326"/>
          </a:xfrm>
          <a:prstGeom prst="rect">
            <a:avLst/>
          </a:prstGeom>
        </p:spPr>
        <p:txBody>
          <a:bodyPr wrap="square">
            <a:spAutoFit/>
          </a:bodyPr>
          <a:lstStyle/>
          <a:p>
            <a:r>
              <a:rPr lang="en-US" dirty="0">
                <a:solidFill>
                  <a:schemeClr val="bg1"/>
                </a:solidFill>
              </a:rPr>
              <a:t>“It is one thing to know about God and another to know him. We know about him when we learn that he is a personal being in whose image man is created; when we learn that the Son is in the express image of his Father’s person; when we learn that both the Father and the Son possess certain specified attributes and powers…</a:t>
            </a:r>
          </a:p>
        </p:txBody>
      </p:sp>
      <p:sp>
        <p:nvSpPr>
          <p:cNvPr id="30" name="Rectangle 29"/>
          <p:cNvSpPr/>
          <p:nvPr/>
        </p:nvSpPr>
        <p:spPr>
          <a:xfrm>
            <a:off x="11797634" y="6488668"/>
            <a:ext cx="466794" cy="369332"/>
          </a:xfrm>
          <a:prstGeom prst="rect">
            <a:avLst/>
          </a:prstGeom>
        </p:spPr>
        <p:txBody>
          <a:bodyPr wrap="none">
            <a:spAutoFit/>
          </a:bodyPr>
          <a:lstStyle/>
          <a:p>
            <a:r>
              <a:rPr lang="en-US" dirty="0">
                <a:solidFill>
                  <a:schemeClr val="bg1"/>
                </a:solidFill>
                <a:latin typeface="Open Sans"/>
              </a:rPr>
              <a:t>(3)</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695" y="3181353"/>
            <a:ext cx="1566279" cy="1910096"/>
          </a:xfrm>
          <a:prstGeom prst="rect">
            <a:avLst/>
          </a:prstGeom>
        </p:spPr>
      </p:pic>
      <p:pic>
        <p:nvPicPr>
          <p:cNvPr id="3074" name="Picture 2" descr="Image result for jesus pra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0763" y="3296603"/>
            <a:ext cx="1880029" cy="18800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aby jes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448" y="3549479"/>
            <a:ext cx="2181571" cy="15419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jesus resurre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98367" y="3066449"/>
            <a:ext cx="1554790" cy="19400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jesus hea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1661" y="3594084"/>
            <a:ext cx="2216370" cy="1573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0990" y="161077"/>
            <a:ext cx="832339" cy="1161806"/>
          </a:xfrm>
          <a:prstGeom prst="rect">
            <a:avLst/>
          </a:prstGeom>
        </p:spPr>
      </p:pic>
      <p:sp>
        <p:nvSpPr>
          <p:cNvPr id="9" name="Rectangle 8"/>
          <p:cNvSpPr/>
          <p:nvPr/>
        </p:nvSpPr>
        <p:spPr>
          <a:xfrm>
            <a:off x="2041452" y="5438501"/>
            <a:ext cx="9292558" cy="1200329"/>
          </a:xfrm>
          <a:prstGeom prst="rect">
            <a:avLst/>
          </a:prstGeom>
        </p:spPr>
        <p:txBody>
          <a:bodyPr wrap="square">
            <a:spAutoFit/>
          </a:bodyPr>
          <a:lstStyle/>
          <a:p>
            <a:r>
              <a:rPr lang="en-US" dirty="0">
                <a:solidFill>
                  <a:schemeClr val="bg1"/>
                </a:solidFill>
                <a:latin typeface="Open Sans"/>
              </a:rPr>
              <a:t>…To know God is to think what he thinks, to feel what he feels, to have the power he possesses, to comprehend the truths he understands, and to do what he does. </a:t>
            </a:r>
          </a:p>
          <a:p>
            <a:endParaRPr lang="en-US" dirty="0">
              <a:solidFill>
                <a:schemeClr val="bg1"/>
              </a:solidFill>
              <a:latin typeface="Open Sans"/>
            </a:endParaRPr>
          </a:p>
          <a:p>
            <a:r>
              <a:rPr lang="en-US" dirty="0">
                <a:solidFill>
                  <a:schemeClr val="bg1"/>
                </a:solidFill>
                <a:latin typeface="Open Sans"/>
              </a:rPr>
              <a:t>Those who know God become like him, and have his kind of life, which is eternal life.”</a:t>
            </a:r>
            <a:endParaRPr lang="en-US" dirty="0">
              <a:solidFill>
                <a:schemeClr val="bg1"/>
              </a:solidFill>
            </a:endParaRPr>
          </a:p>
        </p:txBody>
      </p:sp>
    </p:spTree>
    <p:extLst>
      <p:ext uri="{BB962C8B-B14F-4D97-AF65-F5344CB8AC3E}">
        <p14:creationId xmlns:p14="http://schemas.microsoft.com/office/powerpoint/2010/main" val="218580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animEffect transition="in" filter="fade">
                                      <p:cBhvr>
                                        <p:cTn id="9" dur="1000"/>
                                        <p:tgtEl>
                                          <p:spTgt spid="3076"/>
                                        </p:tgtEl>
                                      </p:cBhvr>
                                    </p:animEffect>
                                    <p:anim calcmode="lin" valueType="num">
                                      <p:cBhvr>
                                        <p:cTn id="10" dur="1000" fill="hold"/>
                                        <p:tgtEl>
                                          <p:spTgt spid="3076"/>
                                        </p:tgtEl>
                                        <p:attrNameLst>
                                          <p:attrName>ppt_x</p:attrName>
                                        </p:attrNameLst>
                                      </p:cBhvr>
                                      <p:tavLst>
                                        <p:tav tm="0">
                                          <p:val>
                                            <p:strVal val="#ppt_x"/>
                                          </p:val>
                                        </p:tav>
                                        <p:tav tm="100000">
                                          <p:val>
                                            <p:strVal val="#ppt_x"/>
                                          </p:val>
                                        </p:tav>
                                      </p:tavLst>
                                    </p:anim>
                                    <p:anim calcmode="lin" valueType="num">
                                      <p:cBhvr>
                                        <p:cTn id="11" dur="1000" fill="hold"/>
                                        <p:tgtEl>
                                          <p:spTgt spid="3076"/>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750"/>
                                        <p:tgtEl>
                                          <p:spTgt spid="7"/>
                                        </p:tgtEl>
                                      </p:cBhvr>
                                    </p:animEffect>
                                    <p:anim calcmode="lin" valueType="num">
                                      <p:cBhvr>
                                        <p:cTn id="15" dur="1750" fill="hold"/>
                                        <p:tgtEl>
                                          <p:spTgt spid="7"/>
                                        </p:tgtEl>
                                        <p:attrNameLst>
                                          <p:attrName>ppt_x</p:attrName>
                                        </p:attrNameLst>
                                      </p:cBhvr>
                                      <p:tavLst>
                                        <p:tav tm="0">
                                          <p:val>
                                            <p:strVal val="#ppt_x"/>
                                          </p:val>
                                        </p:tav>
                                        <p:tav tm="100000">
                                          <p:val>
                                            <p:strVal val="#ppt_x"/>
                                          </p:val>
                                        </p:tav>
                                      </p:tavLst>
                                    </p:anim>
                                    <p:anim calcmode="lin" valueType="num">
                                      <p:cBhvr>
                                        <p:cTn id="16" dur="175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fade">
                                      <p:cBhvr>
                                        <p:cTn id="19" dur="2250"/>
                                        <p:tgtEl>
                                          <p:spTgt spid="3080"/>
                                        </p:tgtEl>
                                      </p:cBhvr>
                                    </p:animEffect>
                                    <p:anim calcmode="lin" valueType="num">
                                      <p:cBhvr>
                                        <p:cTn id="20" dur="2250" fill="hold"/>
                                        <p:tgtEl>
                                          <p:spTgt spid="3080"/>
                                        </p:tgtEl>
                                        <p:attrNameLst>
                                          <p:attrName>ppt_x</p:attrName>
                                        </p:attrNameLst>
                                      </p:cBhvr>
                                      <p:tavLst>
                                        <p:tav tm="0">
                                          <p:val>
                                            <p:strVal val="#ppt_x"/>
                                          </p:val>
                                        </p:tav>
                                        <p:tav tm="100000">
                                          <p:val>
                                            <p:strVal val="#ppt_x"/>
                                          </p:val>
                                        </p:tav>
                                      </p:tavLst>
                                    </p:anim>
                                    <p:anim calcmode="lin" valueType="num">
                                      <p:cBhvr>
                                        <p:cTn id="21" dur="2250" fill="hold"/>
                                        <p:tgtEl>
                                          <p:spTgt spid="308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3000"/>
                                        <p:tgtEl>
                                          <p:spTgt spid="3074"/>
                                        </p:tgtEl>
                                      </p:cBhvr>
                                    </p:animEffect>
                                    <p:anim calcmode="lin" valueType="num">
                                      <p:cBhvr>
                                        <p:cTn id="25" dur="3000" fill="hold"/>
                                        <p:tgtEl>
                                          <p:spTgt spid="3074"/>
                                        </p:tgtEl>
                                        <p:attrNameLst>
                                          <p:attrName>ppt_x</p:attrName>
                                        </p:attrNameLst>
                                      </p:cBhvr>
                                      <p:tavLst>
                                        <p:tav tm="0">
                                          <p:val>
                                            <p:strVal val="#ppt_x"/>
                                          </p:val>
                                        </p:tav>
                                        <p:tav tm="100000">
                                          <p:val>
                                            <p:strVal val="#ppt_x"/>
                                          </p:val>
                                        </p:tav>
                                      </p:tavLst>
                                    </p:anim>
                                    <p:anim calcmode="lin" valueType="num">
                                      <p:cBhvr>
                                        <p:cTn id="26" dur="3000" fill="hold"/>
                                        <p:tgtEl>
                                          <p:spTgt spid="307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fade">
                                      <p:cBhvr>
                                        <p:cTn id="29" dur="3750"/>
                                        <p:tgtEl>
                                          <p:spTgt spid="3078"/>
                                        </p:tgtEl>
                                      </p:cBhvr>
                                    </p:animEffect>
                                    <p:anim calcmode="lin" valueType="num">
                                      <p:cBhvr>
                                        <p:cTn id="30" dur="3750" fill="hold"/>
                                        <p:tgtEl>
                                          <p:spTgt spid="3078"/>
                                        </p:tgtEl>
                                        <p:attrNameLst>
                                          <p:attrName>ppt_x</p:attrName>
                                        </p:attrNameLst>
                                      </p:cBhvr>
                                      <p:tavLst>
                                        <p:tav tm="0">
                                          <p:val>
                                            <p:strVal val="#ppt_x"/>
                                          </p:val>
                                        </p:tav>
                                        <p:tav tm="100000">
                                          <p:val>
                                            <p:strVal val="#ppt_x"/>
                                          </p:val>
                                        </p:tav>
                                      </p:tavLst>
                                    </p:anim>
                                    <p:anim calcmode="lin" valueType="num">
                                      <p:cBhvr>
                                        <p:cTn id="31" dur="375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17:1-3</a:t>
            </a:r>
          </a:p>
        </p:txBody>
      </p:sp>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Receiving Eternal Life</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a:xfrm>
            <a:off x="5058826" y="4180344"/>
            <a:ext cx="5848602" cy="2308324"/>
          </a:xfrm>
          <a:prstGeom prst="rect">
            <a:avLst/>
          </a:prstGeom>
        </p:spPr>
        <p:txBody>
          <a:bodyPr wrap="square">
            <a:spAutoFit/>
          </a:bodyPr>
          <a:lstStyle/>
          <a:p>
            <a:r>
              <a:rPr lang="en-US" dirty="0">
                <a:solidFill>
                  <a:schemeClr val="bg1"/>
                </a:solidFill>
              </a:rPr>
              <a:t>“We are created as much from the dust of eternity as we are from the dust of the earth.</a:t>
            </a:r>
          </a:p>
          <a:p>
            <a:endParaRPr lang="en-US" dirty="0">
              <a:solidFill>
                <a:schemeClr val="bg1"/>
              </a:solidFill>
            </a:endParaRPr>
          </a:p>
          <a:p>
            <a:r>
              <a:rPr lang="en-US" dirty="0">
                <a:solidFill>
                  <a:schemeClr val="bg1"/>
                </a:solidFill>
              </a:rPr>
              <a:t>To believe in God is to know that all the rules will be fair and that there will be wonderful surprises.</a:t>
            </a:r>
          </a:p>
          <a:p>
            <a:endParaRPr lang="en-US" dirty="0">
              <a:solidFill>
                <a:schemeClr val="bg1"/>
              </a:solidFill>
            </a:endParaRPr>
          </a:p>
          <a:p>
            <a:r>
              <a:rPr lang="en-US" dirty="0">
                <a:solidFill>
                  <a:schemeClr val="bg1"/>
                </a:solidFill>
              </a:rPr>
              <a:t>You have the Savior of the world on your side if you seek his help and follow his direction.”</a:t>
            </a:r>
          </a:p>
        </p:txBody>
      </p:sp>
      <p:grpSp>
        <p:nvGrpSpPr>
          <p:cNvPr id="31" name="Group 30"/>
          <p:cNvGrpSpPr/>
          <p:nvPr/>
        </p:nvGrpSpPr>
        <p:grpSpPr>
          <a:xfrm>
            <a:off x="1404519" y="1195696"/>
            <a:ext cx="3289208" cy="2390250"/>
            <a:chOff x="384206" y="4158361"/>
            <a:chExt cx="3289208" cy="2390250"/>
          </a:xfrm>
        </p:grpSpPr>
        <p:grpSp>
          <p:nvGrpSpPr>
            <p:cNvPr id="38" name="Group 37"/>
            <p:cNvGrpSpPr/>
            <p:nvPr/>
          </p:nvGrpSpPr>
          <p:grpSpPr>
            <a:xfrm>
              <a:off x="384206" y="4158361"/>
              <a:ext cx="3289208" cy="2390250"/>
              <a:chOff x="609599" y="833642"/>
              <a:chExt cx="7941747" cy="5771225"/>
            </a:xfrm>
          </p:grpSpPr>
          <p:grpSp>
            <p:nvGrpSpPr>
              <p:cNvPr id="40" name="Group 14"/>
              <p:cNvGrpSpPr/>
              <p:nvPr/>
            </p:nvGrpSpPr>
            <p:grpSpPr>
              <a:xfrm rot="10800000">
                <a:off x="7696200" y="5257800"/>
                <a:ext cx="621450" cy="1347067"/>
                <a:chOff x="7010400" y="381000"/>
                <a:chExt cx="762000" cy="2033666"/>
              </a:xfrm>
            </p:grpSpPr>
            <p:sp>
              <p:nvSpPr>
                <p:cNvPr id="53" name="Rounded Rectangle 5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1"/>
              <p:cNvGrpSpPr/>
              <p:nvPr/>
            </p:nvGrpSpPr>
            <p:grpSpPr>
              <a:xfrm rot="10800000">
                <a:off x="939238" y="4923502"/>
                <a:ext cx="621450" cy="1347067"/>
                <a:chOff x="7010400" y="381000"/>
                <a:chExt cx="762000" cy="2033666"/>
              </a:xfrm>
            </p:grpSpPr>
            <p:sp>
              <p:nvSpPr>
                <p:cNvPr id="51" name="Rounded Rectangle 5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3"/>
              <p:cNvSpPr/>
              <p:nvPr/>
            </p:nvSpPr>
            <p:spPr>
              <a:xfrm>
                <a:off x="7315200" y="1981200"/>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1"/>
              <p:cNvSpPr/>
              <p:nvPr/>
            </p:nvSpPr>
            <p:spPr>
              <a:xfrm>
                <a:off x="609599" y="1643059"/>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899460" y="833642"/>
                <a:ext cx="621450" cy="986197"/>
                <a:chOff x="7031201" y="834275"/>
                <a:chExt cx="762000" cy="1488861"/>
              </a:xfrm>
            </p:grpSpPr>
            <p:sp>
              <p:nvSpPr>
                <p:cNvPr id="49" name="Rounded Rectangle 4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5"/>
                <p:cNvSpPr/>
                <p:nvPr/>
              </p:nvSpPr>
              <p:spPr>
                <a:xfrm>
                  <a:off x="7031201" y="834275"/>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7646520" y="1148254"/>
                <a:ext cx="621450" cy="1017899"/>
                <a:chOff x="7087348" y="824753"/>
                <a:chExt cx="762000" cy="1536722"/>
              </a:xfrm>
            </p:grpSpPr>
            <p:sp>
              <p:nvSpPr>
                <p:cNvPr id="47" name="Rounded Rectangle 46"/>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87348" y="824753"/>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ectangle 38"/>
            <p:cNvSpPr/>
            <p:nvPr/>
          </p:nvSpPr>
          <p:spPr>
            <a:xfrm>
              <a:off x="747225" y="4834063"/>
              <a:ext cx="2437759" cy="830997"/>
            </a:xfrm>
            <a:prstGeom prst="rect">
              <a:avLst/>
            </a:prstGeom>
          </p:spPr>
          <p:txBody>
            <a:bodyPr wrap="square">
              <a:spAutoFit/>
            </a:bodyPr>
            <a:lstStyle/>
            <a:p>
              <a:pPr algn="ctr"/>
              <a:r>
                <a:rPr lang="en-US" sz="1600" b="1" dirty="0">
                  <a:latin typeface="Open Sans"/>
                </a:rPr>
                <a:t>No Christ, No Peace</a:t>
              </a:r>
            </a:p>
            <a:p>
              <a:pPr algn="ctr"/>
              <a:r>
                <a:rPr lang="en-US" sz="1600" b="1" dirty="0">
                  <a:latin typeface="Open Sans"/>
                </a:rPr>
                <a:t>Know Christ, </a:t>
              </a:r>
            </a:p>
            <a:p>
              <a:pPr algn="ctr"/>
              <a:r>
                <a:rPr lang="en-US" sz="1600" b="1" dirty="0">
                  <a:latin typeface="Open Sans"/>
                </a:rPr>
                <a:t>Know Peace</a:t>
              </a:r>
              <a:endParaRPr lang="en-US" sz="1600" b="1" dirty="0"/>
            </a:p>
          </p:txBody>
        </p:sp>
      </p:grpSp>
      <p:pic>
        <p:nvPicPr>
          <p:cNvPr id="4098" name="Picture 2" descr="Image result for created from dust of 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957" y="4033428"/>
            <a:ext cx="3616423" cy="1981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639158" y="1146686"/>
            <a:ext cx="3177483" cy="2989688"/>
            <a:chOff x="6016398" y="1169049"/>
            <a:chExt cx="3177483" cy="2989688"/>
          </a:xfrm>
        </p:grpSpPr>
        <p:pic>
          <p:nvPicPr>
            <p:cNvPr id="4100" name="Picture 4" descr="Image result for creation h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398" y="1169049"/>
              <a:ext cx="2638862" cy="27526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016398" y="3943293"/>
              <a:ext cx="3177483" cy="215444"/>
            </a:xfrm>
            <a:prstGeom prst="rect">
              <a:avLst/>
            </a:prstGeom>
            <a:noFill/>
          </p:spPr>
          <p:txBody>
            <a:bodyPr wrap="square" rtlCol="0">
              <a:spAutoFit/>
            </a:bodyPr>
            <a:lstStyle/>
            <a:p>
              <a:r>
                <a:rPr lang="en-US" sz="800" dirty="0">
                  <a:solidFill>
                    <a:schemeClr val="bg1"/>
                  </a:solidFill>
                </a:rPr>
                <a:t>Hubble Picture-Pillars of Creation</a:t>
              </a:r>
            </a:p>
          </p:txBody>
        </p:sp>
      </p:grpSp>
    </p:spTree>
    <p:extLst>
      <p:ext uri="{BB962C8B-B14F-4D97-AF65-F5344CB8AC3E}">
        <p14:creationId xmlns:p14="http://schemas.microsoft.com/office/powerpoint/2010/main" val="79671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a:solidFill>
                  <a:schemeClr val="bg1"/>
                </a:solidFill>
                <a:latin typeface="Verdana" panose="020B0604030504040204" pitchFamily="34" charset="0"/>
                <a:ea typeface="Verdana" panose="020B0604030504040204" pitchFamily="34" charset="0"/>
                <a:cs typeface="Verdana" panose="020B0604030504040204" pitchFamily="34" charset="0"/>
              </a:rPr>
              <a:t>Doctrinal </a:t>
            </a: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Mastery</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a:xfrm>
            <a:off x="6074687" y="2013526"/>
            <a:ext cx="5848602" cy="3170099"/>
          </a:xfrm>
          <a:prstGeom prst="rect">
            <a:avLst/>
          </a:prstGeom>
        </p:spPr>
        <p:txBody>
          <a:bodyPr wrap="square">
            <a:spAutoFit/>
          </a:bodyPr>
          <a:lstStyle/>
          <a:p>
            <a:r>
              <a:rPr lang="en-US" sz="4000" dirty="0">
                <a:solidFill>
                  <a:schemeClr val="bg1"/>
                </a:solidFill>
              </a:rPr>
              <a:t>And this is life eternal, that they might know thee the only true God, and Jesus Christ, whom thou hast sent.</a:t>
            </a:r>
          </a:p>
        </p:txBody>
      </p:sp>
      <p:grpSp>
        <p:nvGrpSpPr>
          <p:cNvPr id="28" name="Group 27"/>
          <p:cNvGrpSpPr/>
          <p:nvPr/>
        </p:nvGrpSpPr>
        <p:grpSpPr>
          <a:xfrm>
            <a:off x="416169" y="1375341"/>
            <a:ext cx="3661310" cy="4469362"/>
            <a:chOff x="2819400" y="3657598"/>
            <a:chExt cx="1365515" cy="2048764"/>
          </a:xfrm>
        </p:grpSpPr>
        <p:sp>
          <p:nvSpPr>
            <p:cNvPr id="30" name="Rectangle 29"/>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John 17:3</a:t>
              </a:r>
            </a:p>
          </p:txBody>
        </p:sp>
        <p:sp>
          <p:nvSpPr>
            <p:cNvPr id="34" name="Rectangle 33"/>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a:off x="4032102" y="2884715"/>
            <a:ext cx="1773875" cy="90351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40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0-#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fill="hold"/>
                                        <p:tgtEl>
                                          <p:spTgt spid="4"/>
                                        </p:tgtEl>
                                        <p:attrNameLst>
                                          <p:attrName>ppt_x</p:attrName>
                                        </p:attrNameLst>
                                      </p:cBhvr>
                                      <p:tavLst>
                                        <p:tav tm="0">
                                          <p:val>
                                            <p:strVal val="0-#ppt_w/2"/>
                                          </p:val>
                                        </p:tav>
                                        <p:tav tm="100000">
                                          <p:val>
                                            <p:strVal val="#ppt_x"/>
                                          </p:val>
                                        </p:tav>
                                      </p:tavLst>
                                    </p:anim>
                                    <p:anim calcmode="lin" valueType="num">
                                      <p:cBhvr additive="base">
                                        <p:cTn id="12" dur="1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250" fill="hold"/>
                                        <p:tgtEl>
                                          <p:spTgt spid="29"/>
                                        </p:tgtEl>
                                        <p:attrNameLst>
                                          <p:attrName>ppt_x</p:attrName>
                                        </p:attrNameLst>
                                      </p:cBhvr>
                                      <p:tavLst>
                                        <p:tav tm="0">
                                          <p:val>
                                            <p:strVal val="0-#ppt_w/2"/>
                                          </p:val>
                                        </p:tav>
                                        <p:tav tm="100000">
                                          <p:val>
                                            <p:strVal val="#ppt_x"/>
                                          </p:val>
                                        </p:tav>
                                      </p:tavLst>
                                    </p:anim>
                                    <p:anim calcmode="lin" valueType="num">
                                      <p:cBhvr additive="base">
                                        <p:cTn id="16" dur="12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17:4-8</a:t>
            </a:r>
          </a:p>
        </p:txBody>
      </p:sp>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The Completion of His Mission</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a:xfrm>
            <a:off x="4950027" y="2690336"/>
            <a:ext cx="5848602" cy="1477328"/>
          </a:xfrm>
          <a:prstGeom prst="rect">
            <a:avLst/>
          </a:prstGeom>
        </p:spPr>
        <p:txBody>
          <a:bodyPr wrap="square">
            <a:spAutoFit/>
          </a:bodyPr>
          <a:lstStyle/>
          <a:p>
            <a:r>
              <a:rPr lang="en-US" dirty="0">
                <a:solidFill>
                  <a:srgbClr val="FFFF00"/>
                </a:solidFill>
              </a:rPr>
              <a:t>And there stood one among them that was like unto God, and he said unto those who were with him: We will go down, for there is space there, and we will take of these materials, and we will make an earth whereon these may dwell; Abraham 3:24</a:t>
            </a:r>
          </a:p>
        </p:txBody>
      </p:sp>
      <p:sp>
        <p:nvSpPr>
          <p:cNvPr id="30" name="Rectangle 29"/>
          <p:cNvSpPr/>
          <p:nvPr/>
        </p:nvSpPr>
        <p:spPr>
          <a:xfrm>
            <a:off x="11797634" y="6488668"/>
            <a:ext cx="466794" cy="369332"/>
          </a:xfrm>
          <a:prstGeom prst="rect">
            <a:avLst/>
          </a:prstGeom>
        </p:spPr>
        <p:txBody>
          <a:bodyPr wrap="none">
            <a:spAutoFit/>
          </a:bodyPr>
          <a:lstStyle/>
          <a:p>
            <a:r>
              <a:rPr lang="en-US" dirty="0">
                <a:solidFill>
                  <a:schemeClr val="bg1"/>
                </a:solidFill>
                <a:latin typeface="Open Sans"/>
              </a:rPr>
              <a:t>(3)</a:t>
            </a:r>
            <a:endParaRPr lang="en-US" dirty="0">
              <a:solidFill>
                <a:schemeClr val="bg1"/>
              </a:solidFill>
            </a:endParaRPr>
          </a:p>
        </p:txBody>
      </p:sp>
      <p:sp>
        <p:nvSpPr>
          <p:cNvPr id="4" name="Rectangle 3"/>
          <p:cNvSpPr/>
          <p:nvPr/>
        </p:nvSpPr>
        <p:spPr>
          <a:xfrm>
            <a:off x="1047547" y="1159847"/>
            <a:ext cx="6096000" cy="1200329"/>
          </a:xfrm>
          <a:prstGeom prst="rect">
            <a:avLst/>
          </a:prstGeom>
        </p:spPr>
        <p:txBody>
          <a:bodyPr>
            <a:spAutoFit/>
          </a:bodyPr>
          <a:lstStyle/>
          <a:p>
            <a:r>
              <a:rPr lang="en-US" dirty="0">
                <a:solidFill>
                  <a:schemeClr val="bg1"/>
                </a:solidFill>
                <a:latin typeface="Open Sans"/>
              </a:rPr>
              <a:t>“Jesus ‘was like unto God’  before the world was; he had glory and dominion then; and he then became, under the direction of the Father, the Creator of this earth and of worlds without number.</a:t>
            </a:r>
            <a:endParaRPr lang="en-US" dirty="0">
              <a:solidFill>
                <a:schemeClr val="bg1"/>
              </a:solidFill>
            </a:endParaRPr>
          </a:p>
        </p:txBody>
      </p:sp>
      <p:pic>
        <p:nvPicPr>
          <p:cNvPr id="5122" name="Picture 2" descr="Image result for hubble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2213" y="2917957"/>
            <a:ext cx="3345927" cy="31786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26327" y="5240567"/>
            <a:ext cx="6353301" cy="923330"/>
          </a:xfrm>
          <a:prstGeom prst="rect">
            <a:avLst/>
          </a:prstGeom>
        </p:spPr>
        <p:txBody>
          <a:bodyPr wrap="square">
            <a:spAutoFit/>
          </a:bodyPr>
          <a:lstStyle/>
          <a:p>
            <a:r>
              <a:rPr lang="en-US" dirty="0">
                <a:solidFill>
                  <a:schemeClr val="bg1"/>
                </a:solidFill>
                <a:latin typeface="Open Sans"/>
              </a:rPr>
              <a:t>“Jesus is certifying to the Father that the Son has done the appointed work, and asks that as a consequence he be given again the state of dignity and honor he once held.”</a:t>
            </a:r>
            <a:endParaRPr lang="en-US" dirty="0">
              <a:solidFill>
                <a:schemeClr val="bg1"/>
              </a:solidFill>
            </a:endParaRPr>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04" y="1057308"/>
            <a:ext cx="832339" cy="1161806"/>
          </a:xfrm>
          <a:prstGeom prst="rect">
            <a:avLst/>
          </a:prstGeom>
        </p:spPr>
      </p:pic>
    </p:spTree>
    <p:extLst>
      <p:ext uri="{BB962C8B-B14F-4D97-AF65-F5344CB8AC3E}">
        <p14:creationId xmlns:p14="http://schemas.microsoft.com/office/powerpoint/2010/main" val="16660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17:9-10</a:t>
            </a:r>
          </a:p>
        </p:txBody>
      </p:sp>
      <p:sp>
        <p:nvSpPr>
          <p:cNvPr id="6" name="TextBox 5"/>
          <p:cNvSpPr txBox="1"/>
          <p:nvPr/>
        </p:nvSpPr>
        <p:spPr>
          <a:xfrm>
            <a:off x="0" y="41645"/>
            <a:ext cx="12192000" cy="1015663"/>
          </a:xfrm>
          <a:prstGeom prst="rect">
            <a:avLst/>
          </a:prstGeom>
          <a:noFill/>
        </p:spPr>
        <p:txBody>
          <a:bodyPr wrap="square" rtlCol="0">
            <a:spAutoFit/>
          </a:bodyPr>
          <a:lstStyle/>
          <a:p>
            <a:pPr algn="ctr"/>
            <a:r>
              <a:rPr lang="en-US" sz="6000" dirty="0">
                <a:solidFill>
                  <a:schemeClr val="bg1"/>
                </a:solidFill>
                <a:latin typeface="Verdana" panose="020B0604030504040204" pitchFamily="34" charset="0"/>
                <a:ea typeface="Verdana" panose="020B0604030504040204" pitchFamily="34" charset="0"/>
                <a:cs typeface="Verdana" panose="020B0604030504040204" pitchFamily="34" charset="0"/>
              </a:rPr>
              <a:t>Purify</a:t>
            </a:r>
            <a:endPar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p:cNvSpPr/>
          <p:nvPr/>
        </p:nvSpPr>
        <p:spPr>
          <a:xfrm>
            <a:off x="11725206" y="6437534"/>
            <a:ext cx="466794" cy="369332"/>
          </a:xfrm>
          <a:prstGeom prst="rect">
            <a:avLst/>
          </a:prstGeom>
        </p:spPr>
        <p:txBody>
          <a:bodyPr wrap="none">
            <a:spAutoFit/>
          </a:bodyPr>
          <a:lstStyle/>
          <a:p>
            <a:r>
              <a:rPr lang="en-US" dirty="0">
                <a:solidFill>
                  <a:schemeClr val="bg1"/>
                </a:solidFill>
                <a:latin typeface="Open Sans"/>
              </a:rPr>
              <a:t>(4)</a:t>
            </a:r>
            <a:endParaRPr lang="en-US" dirty="0">
              <a:solidFill>
                <a:schemeClr val="bg1"/>
              </a:solidFill>
            </a:endParaRPr>
          </a:p>
        </p:txBody>
      </p:sp>
      <p:sp>
        <p:nvSpPr>
          <p:cNvPr id="4" name="Rectangle 3"/>
          <p:cNvSpPr/>
          <p:nvPr/>
        </p:nvSpPr>
        <p:spPr>
          <a:xfrm>
            <a:off x="206829" y="1159847"/>
            <a:ext cx="6936718" cy="1477328"/>
          </a:xfrm>
          <a:prstGeom prst="rect">
            <a:avLst/>
          </a:prstGeom>
        </p:spPr>
        <p:txBody>
          <a:bodyPr wrap="square">
            <a:spAutoFit/>
          </a:bodyPr>
          <a:lstStyle/>
          <a:p>
            <a:r>
              <a:rPr lang="en-US" i="1" dirty="0">
                <a:solidFill>
                  <a:srgbClr val="FFFF00"/>
                </a:solidFill>
              </a:rPr>
              <a:t>Father, I thank thee that thou hast purified those whom I have chosen, because of their faith, and I pray for them, and also for them who shall believe on their words, that they may be purified in me, through faith on their words, even as they are purified in me.</a:t>
            </a:r>
          </a:p>
          <a:p>
            <a:r>
              <a:rPr lang="en-US" i="1" dirty="0">
                <a:solidFill>
                  <a:srgbClr val="FFFF00"/>
                </a:solidFill>
              </a:rPr>
              <a:t>3 Nephi 29:28</a:t>
            </a:r>
          </a:p>
        </p:txBody>
      </p:sp>
      <p:sp>
        <p:nvSpPr>
          <p:cNvPr id="2" name="Rectangle 1"/>
          <p:cNvSpPr/>
          <p:nvPr/>
        </p:nvSpPr>
        <p:spPr>
          <a:xfrm>
            <a:off x="1076015" y="3429000"/>
            <a:ext cx="4679599" cy="2585323"/>
          </a:xfrm>
          <a:prstGeom prst="rect">
            <a:avLst/>
          </a:prstGeom>
        </p:spPr>
        <p:txBody>
          <a:bodyPr wrap="square">
            <a:spAutoFit/>
          </a:bodyPr>
          <a:lstStyle/>
          <a:p>
            <a:r>
              <a:rPr lang="en-US" dirty="0">
                <a:solidFill>
                  <a:schemeClr val="bg1"/>
                </a:solidFill>
                <a:latin typeface="Abadi" panose="020B0604020104020204" pitchFamily="34" charset="0"/>
              </a:rPr>
              <a:t>If we remain faithful, there will come a day when we will hear him intercede on our behalf as well. The Mediator and Advocate with the Father will plead our cause…</a:t>
            </a:r>
          </a:p>
          <a:p>
            <a:endParaRPr lang="en-US" dirty="0">
              <a:solidFill>
                <a:schemeClr val="bg1"/>
              </a:solidFill>
              <a:latin typeface="Abadi" panose="020B0604020104020204" pitchFamily="34" charset="0"/>
            </a:endParaRP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When we hear these words said on our behalf we will feel as the apostles did and will be filled with joy indescribable. </a:t>
            </a:r>
            <a:endParaRPr lang="en-US" dirty="0">
              <a:solidFill>
                <a:schemeClr val="bg1"/>
              </a:solidFill>
            </a:endParaRPr>
          </a:p>
        </p:txBody>
      </p:sp>
      <p:sp>
        <p:nvSpPr>
          <p:cNvPr id="8" name="Rectangle 7"/>
          <p:cNvSpPr/>
          <p:nvPr/>
        </p:nvSpPr>
        <p:spPr>
          <a:xfrm>
            <a:off x="6582929" y="3177927"/>
            <a:ext cx="4553785" cy="3139321"/>
          </a:xfrm>
          <a:prstGeom prst="rect">
            <a:avLst/>
          </a:prstGeom>
        </p:spPr>
        <p:txBody>
          <a:bodyPr wrap="square">
            <a:spAutoFit/>
          </a:bodyPr>
          <a:lstStyle/>
          <a:p>
            <a:pPr fontAlgn="base"/>
            <a:r>
              <a:rPr lang="en-US" i="1" dirty="0">
                <a:solidFill>
                  <a:srgbClr val="FFFF00"/>
                </a:solidFill>
                <a:latin typeface="Palatino"/>
              </a:rPr>
              <a:t>Father, behold the sufferings and death of him who did no sin, in whom thou </a:t>
            </a:r>
            <a:r>
              <a:rPr lang="en-US" i="1" dirty="0" err="1">
                <a:solidFill>
                  <a:srgbClr val="FFFF00"/>
                </a:solidFill>
                <a:latin typeface="Palatino"/>
              </a:rPr>
              <a:t>wast</a:t>
            </a:r>
            <a:r>
              <a:rPr lang="en-US" i="1" dirty="0">
                <a:solidFill>
                  <a:srgbClr val="FFFF00"/>
                </a:solidFill>
                <a:latin typeface="Palatino"/>
              </a:rPr>
              <a:t> well pleased; behold the blood of thy Son which was shed, the blood of him whom thou </a:t>
            </a:r>
            <a:r>
              <a:rPr lang="en-US" i="1" dirty="0" err="1">
                <a:solidFill>
                  <a:srgbClr val="FFFF00"/>
                </a:solidFill>
                <a:latin typeface="Palatino"/>
              </a:rPr>
              <a:t>gavest</a:t>
            </a:r>
            <a:r>
              <a:rPr lang="en-US" i="1" dirty="0">
                <a:solidFill>
                  <a:srgbClr val="FFFF00"/>
                </a:solidFill>
                <a:latin typeface="Palatino"/>
              </a:rPr>
              <a:t> that thyself might be glorified;</a:t>
            </a:r>
          </a:p>
          <a:p>
            <a:pPr fontAlgn="base"/>
            <a:endParaRPr lang="en-US" i="1" dirty="0">
              <a:solidFill>
                <a:srgbClr val="FFFF00"/>
              </a:solidFill>
              <a:latin typeface="Palatino"/>
            </a:endParaRPr>
          </a:p>
          <a:p>
            <a:pPr fontAlgn="base"/>
            <a:r>
              <a:rPr lang="en-US" i="1" dirty="0">
                <a:solidFill>
                  <a:srgbClr val="FFFF00"/>
                </a:solidFill>
                <a:latin typeface="Palatino"/>
              </a:rPr>
              <a:t>Wherefore, Father, spare these my brethren that believe on my name, that they may come unto me and have everlasting life.</a:t>
            </a:r>
          </a:p>
          <a:p>
            <a:pPr fontAlgn="base"/>
            <a:r>
              <a:rPr lang="en-US" b="0" i="1" dirty="0">
                <a:solidFill>
                  <a:srgbClr val="FFFF00"/>
                </a:solidFill>
                <a:effectLst/>
                <a:latin typeface="Palatino"/>
              </a:rPr>
              <a:t>D&amp;C 45:4-5</a:t>
            </a:r>
          </a:p>
        </p:txBody>
      </p:sp>
      <p:pic>
        <p:nvPicPr>
          <p:cNvPr id="7170" name="Picture 2" descr="Image result for jesus and heavenly father throne"/>
          <p:cNvPicPr>
            <a:picLocks noChangeAspect="1" noChangeArrowheads="1"/>
          </p:cNvPicPr>
          <p:nvPr/>
        </p:nvPicPr>
        <p:blipFill rotWithShape="1">
          <a:blip r:embed="rId3">
            <a:extLst>
              <a:ext uri="{28A0092B-C50C-407E-A947-70E740481C1C}">
                <a14:useLocalDpi xmlns:a14="http://schemas.microsoft.com/office/drawing/2010/main" val="0"/>
              </a:ext>
            </a:extLst>
          </a:blip>
          <a:srcRect l="28892" t="3973" r="24897" b="59602"/>
          <a:stretch/>
        </p:blipFill>
        <p:spPr bwMode="auto">
          <a:xfrm>
            <a:off x="7935686" y="707570"/>
            <a:ext cx="2264228" cy="223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6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17:12</a:t>
            </a:r>
          </a:p>
        </p:txBody>
      </p:sp>
      <p:sp>
        <p:nvSpPr>
          <p:cNvPr id="7" name="Rectangle 6"/>
          <p:cNvSpPr/>
          <p:nvPr/>
        </p:nvSpPr>
        <p:spPr>
          <a:xfrm>
            <a:off x="560615" y="910978"/>
            <a:ext cx="4735285" cy="1938992"/>
          </a:xfrm>
          <a:prstGeom prst="rect">
            <a:avLst/>
          </a:prstGeom>
        </p:spPr>
        <p:txBody>
          <a:bodyPr wrap="square">
            <a:spAutoFit/>
          </a:bodyPr>
          <a:lstStyle/>
          <a:p>
            <a:pPr fontAlgn="base"/>
            <a:r>
              <a:rPr lang="en-US" sz="2000" dirty="0">
                <a:solidFill>
                  <a:schemeClr val="bg1"/>
                </a:solidFill>
              </a:rPr>
              <a:t>The Greek word from which “perdition” is translated </a:t>
            </a:r>
            <a:r>
              <a:rPr lang="en-US" sz="2000" i="1" dirty="0">
                <a:solidFill>
                  <a:schemeClr val="bg1"/>
                </a:solidFill>
              </a:rPr>
              <a:t>(</a:t>
            </a:r>
            <a:r>
              <a:rPr lang="en-US" sz="2000" i="1" dirty="0" err="1">
                <a:solidFill>
                  <a:schemeClr val="bg1"/>
                </a:solidFill>
              </a:rPr>
              <a:t>apōleia</a:t>
            </a:r>
            <a:r>
              <a:rPr lang="en-US" sz="2000" i="1" dirty="0">
                <a:solidFill>
                  <a:schemeClr val="bg1"/>
                </a:solidFill>
              </a:rPr>
              <a:t>)</a:t>
            </a:r>
            <a:r>
              <a:rPr lang="en-US" sz="2000" dirty="0">
                <a:solidFill>
                  <a:schemeClr val="bg1"/>
                </a:solidFill>
              </a:rPr>
              <a:t> = a condition of being lost or destroyed.</a:t>
            </a:r>
          </a:p>
          <a:p>
            <a:pPr fontAlgn="base"/>
            <a:endParaRPr lang="en-US" sz="2000" dirty="0">
              <a:solidFill>
                <a:schemeClr val="bg1"/>
              </a:solidFill>
            </a:endParaRPr>
          </a:p>
          <a:p>
            <a:pPr fontAlgn="base"/>
            <a:r>
              <a:rPr lang="en-US" sz="2000" dirty="0">
                <a:solidFill>
                  <a:schemeClr val="bg1"/>
                </a:solidFill>
              </a:rPr>
              <a:t>Elsewhere in the New Testament, </a:t>
            </a:r>
            <a:r>
              <a:rPr lang="en-US" sz="2000" i="1" dirty="0" err="1">
                <a:solidFill>
                  <a:schemeClr val="bg1"/>
                </a:solidFill>
              </a:rPr>
              <a:t>apōleia</a:t>
            </a:r>
            <a:r>
              <a:rPr lang="en-US" sz="2000" dirty="0">
                <a:solidFill>
                  <a:schemeClr val="bg1"/>
                </a:solidFill>
              </a:rPr>
              <a:t> is translated as “destruction”  (1)</a:t>
            </a:r>
          </a:p>
        </p:txBody>
      </p:sp>
      <p:sp>
        <p:nvSpPr>
          <p:cNvPr id="32" name="Rectangle 31"/>
          <p:cNvSpPr/>
          <p:nvPr/>
        </p:nvSpPr>
        <p:spPr>
          <a:xfrm>
            <a:off x="11725206" y="6437534"/>
            <a:ext cx="466794" cy="369332"/>
          </a:xfrm>
          <a:prstGeom prst="rect">
            <a:avLst/>
          </a:prstGeom>
        </p:spPr>
        <p:txBody>
          <a:bodyPr wrap="none">
            <a:spAutoFit/>
          </a:bodyPr>
          <a:lstStyle/>
          <a:p>
            <a:r>
              <a:rPr lang="en-US" dirty="0">
                <a:solidFill>
                  <a:schemeClr val="bg1"/>
                </a:solidFill>
                <a:latin typeface="Open Sans"/>
              </a:rPr>
              <a:t>(6)</a:t>
            </a:r>
            <a:endParaRPr lang="en-US" dirty="0">
              <a:solidFill>
                <a:schemeClr val="bg1"/>
              </a:solidFill>
            </a:endParaRPr>
          </a:p>
        </p:txBody>
      </p:sp>
      <p:sp>
        <p:nvSpPr>
          <p:cNvPr id="10" name="TextBox 9"/>
          <p:cNvSpPr txBox="1"/>
          <p:nvPr/>
        </p:nvSpPr>
        <p:spPr>
          <a:xfrm>
            <a:off x="0" y="41645"/>
            <a:ext cx="12192000" cy="830997"/>
          </a:xfrm>
          <a:prstGeom prst="rect">
            <a:avLst/>
          </a:prstGeom>
          <a:noFill/>
        </p:spPr>
        <p:txBody>
          <a:bodyPr wrap="square" rtlCol="0">
            <a:spAutoFit/>
          </a:bodyPr>
          <a:lstStyle/>
          <a:p>
            <a:pPr algn="ctr"/>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Who is a Son of Perdition?</a:t>
            </a:r>
          </a:p>
        </p:txBody>
      </p:sp>
      <p:sp>
        <p:nvSpPr>
          <p:cNvPr id="6" name="Rectangle 5"/>
          <p:cNvSpPr/>
          <p:nvPr/>
        </p:nvSpPr>
        <p:spPr>
          <a:xfrm>
            <a:off x="4615542" y="3629808"/>
            <a:ext cx="6935755" cy="2585323"/>
          </a:xfrm>
          <a:prstGeom prst="rect">
            <a:avLst/>
          </a:prstGeom>
        </p:spPr>
        <p:txBody>
          <a:bodyPr wrap="square">
            <a:spAutoFit/>
          </a:bodyPr>
          <a:lstStyle/>
          <a:p>
            <a:r>
              <a:rPr lang="en-US" dirty="0">
                <a:solidFill>
                  <a:schemeClr val="bg1"/>
                </a:solidFill>
                <a:latin typeface="Open Sans"/>
              </a:rPr>
              <a:t>“We know the divine plan required Jesus to be crucified, but it is wrenching to think that one of His special witnesses who sat at His feet, heard Him pray, watched Him heal, and felt His touch could betray Him and all that He was for 30 pieces of silver. </a:t>
            </a:r>
          </a:p>
          <a:p>
            <a:endParaRPr lang="en-US" dirty="0">
              <a:solidFill>
                <a:schemeClr val="bg1"/>
              </a:solidFill>
              <a:latin typeface="Open Sans"/>
            </a:endParaRPr>
          </a:p>
          <a:p>
            <a:r>
              <a:rPr lang="en-US" dirty="0">
                <a:solidFill>
                  <a:schemeClr val="bg1"/>
                </a:solidFill>
                <a:latin typeface="Open Sans"/>
              </a:rPr>
              <a:t>We are not the ones to judge Judas’s fate, but Jesus said of His betrayer, ‘Good [were it] for that man if he had not been born.”</a:t>
            </a:r>
          </a:p>
          <a:p>
            <a:endParaRPr lang="en-US" dirty="0">
              <a:solidFill>
                <a:schemeClr val="bg1"/>
              </a:solidFill>
              <a:latin typeface="Open Sans"/>
            </a:endParaRPr>
          </a:p>
          <a:p>
            <a:r>
              <a:rPr lang="en-US" dirty="0">
                <a:solidFill>
                  <a:schemeClr val="bg1"/>
                </a:solidFill>
                <a:latin typeface="Open Sans"/>
              </a:rPr>
              <a:t>*See Commentary by Joseph F. Smith</a:t>
            </a:r>
            <a:endParaRPr lang="en-US" dirty="0">
              <a:solidFill>
                <a:schemeClr val="bg1"/>
              </a:solidFill>
            </a:endParaRPr>
          </a:p>
        </p:txBody>
      </p:sp>
      <p:sp>
        <p:nvSpPr>
          <p:cNvPr id="8" name="Rectangle 7"/>
          <p:cNvSpPr/>
          <p:nvPr/>
        </p:nvSpPr>
        <p:spPr>
          <a:xfrm>
            <a:off x="5856514" y="1067490"/>
            <a:ext cx="5116286" cy="2031325"/>
          </a:xfrm>
          <a:prstGeom prst="rect">
            <a:avLst/>
          </a:prstGeom>
          <a:solidFill>
            <a:schemeClr val="accent2">
              <a:lumMod val="50000"/>
            </a:schemeClr>
          </a:solidFill>
        </p:spPr>
        <p:txBody>
          <a:bodyPr wrap="square">
            <a:spAutoFit/>
          </a:bodyPr>
          <a:lstStyle/>
          <a:p>
            <a:r>
              <a:rPr lang="en-US" dirty="0">
                <a:solidFill>
                  <a:schemeClr val="bg1"/>
                </a:solidFill>
                <a:latin typeface="Open Sans"/>
              </a:rPr>
              <a:t>Sons of perdition are those who receive “no forgiveness in this world nor in the world to come—having denied the Holy Spirit after having received it, and having denied the Only Begotten Son of the Father, having crucified him unto themselves and put him to an open shame.” (10)</a:t>
            </a:r>
            <a:endParaRPr lang="en-US" dirty="0">
              <a:solidFill>
                <a:schemeClr val="bg1"/>
              </a:solidFill>
            </a:endParaRPr>
          </a:p>
        </p:txBody>
      </p:sp>
      <p:pic>
        <p:nvPicPr>
          <p:cNvPr id="10242" name="Picture 2" descr="Image result for judas iscari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428" y="3210691"/>
            <a:ext cx="2764048" cy="32062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4641" y="203096"/>
            <a:ext cx="855518" cy="106860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5768" y="5747951"/>
            <a:ext cx="500339" cy="669036"/>
          </a:xfrm>
          <a:prstGeom prst="rect">
            <a:avLst/>
          </a:prstGeom>
        </p:spPr>
      </p:pic>
    </p:spTree>
    <p:extLst>
      <p:ext uri="{BB962C8B-B14F-4D97-AF65-F5344CB8AC3E}">
        <p14:creationId xmlns:p14="http://schemas.microsoft.com/office/powerpoint/2010/main" val="154956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17:14-16</a:t>
            </a:r>
          </a:p>
        </p:txBody>
      </p:sp>
      <p:sp>
        <p:nvSpPr>
          <p:cNvPr id="6" name="TextBox 5"/>
          <p:cNvSpPr txBox="1"/>
          <p:nvPr/>
        </p:nvSpPr>
        <p:spPr>
          <a:xfrm>
            <a:off x="0" y="41645"/>
            <a:ext cx="12192000" cy="830997"/>
          </a:xfrm>
          <a:prstGeom prst="rect">
            <a:avLst/>
          </a:prstGeom>
          <a:noFill/>
        </p:spPr>
        <p:txBody>
          <a:bodyPr wrap="square" rtlCol="0">
            <a:spAutoFit/>
          </a:bodyPr>
          <a:lstStyle/>
          <a:p>
            <a:pPr algn="ctr"/>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In the World—Not Of the World</a:t>
            </a:r>
          </a:p>
        </p:txBody>
      </p:sp>
      <p:sp>
        <p:nvSpPr>
          <p:cNvPr id="30" name="Rectangle 29"/>
          <p:cNvSpPr/>
          <p:nvPr/>
        </p:nvSpPr>
        <p:spPr>
          <a:xfrm>
            <a:off x="11564237" y="6463492"/>
            <a:ext cx="466794" cy="369332"/>
          </a:xfrm>
          <a:prstGeom prst="rect">
            <a:avLst/>
          </a:prstGeom>
        </p:spPr>
        <p:txBody>
          <a:bodyPr wrap="none">
            <a:spAutoFit/>
          </a:bodyPr>
          <a:lstStyle/>
          <a:p>
            <a:r>
              <a:rPr lang="en-US" dirty="0">
                <a:solidFill>
                  <a:schemeClr val="bg1"/>
                </a:solidFill>
                <a:latin typeface="Open Sans"/>
              </a:rPr>
              <a:t>(5)</a:t>
            </a:r>
            <a:endParaRPr lang="en-US" dirty="0">
              <a:solidFill>
                <a:schemeClr val="bg1"/>
              </a:solidFill>
            </a:endParaRPr>
          </a:p>
        </p:txBody>
      </p:sp>
      <p:sp>
        <p:nvSpPr>
          <p:cNvPr id="2" name="Rectangle 1"/>
          <p:cNvSpPr/>
          <p:nvPr/>
        </p:nvSpPr>
        <p:spPr>
          <a:xfrm>
            <a:off x="342789" y="1266417"/>
            <a:ext cx="5875631" cy="2554545"/>
          </a:xfrm>
          <a:prstGeom prst="rect">
            <a:avLst/>
          </a:prstGeom>
        </p:spPr>
        <p:txBody>
          <a:bodyPr wrap="square">
            <a:spAutoFit/>
          </a:bodyPr>
          <a:lstStyle/>
          <a:p>
            <a:pPr fontAlgn="base"/>
            <a:r>
              <a:rPr lang="en-US" sz="2000" dirty="0">
                <a:solidFill>
                  <a:schemeClr val="bg1"/>
                </a:solidFill>
              </a:rPr>
              <a:t>First, </a:t>
            </a:r>
            <a:r>
              <a:rPr lang="en-US" sz="2000" i="1" dirty="0">
                <a:solidFill>
                  <a:schemeClr val="bg1"/>
                </a:solidFill>
              </a:rPr>
              <a:t>‘Be in the world.’</a:t>
            </a:r>
            <a:r>
              <a:rPr lang="en-US" sz="2000" dirty="0">
                <a:solidFill>
                  <a:schemeClr val="bg1"/>
                </a:solidFill>
              </a:rPr>
              <a:t> Be involved; be informed. Try to be understanding and tolerant and to appreciate diversity. Make meaningful contributions to society through service and involvement. </a:t>
            </a:r>
          </a:p>
          <a:p>
            <a:pPr fontAlgn="base"/>
            <a:endParaRPr lang="en-US" sz="2000" dirty="0">
              <a:solidFill>
                <a:schemeClr val="bg1"/>
              </a:solidFill>
            </a:endParaRPr>
          </a:p>
          <a:p>
            <a:pPr fontAlgn="base"/>
            <a:r>
              <a:rPr lang="en-US" sz="2000" dirty="0">
                <a:solidFill>
                  <a:schemeClr val="bg1"/>
                </a:solidFill>
              </a:rPr>
              <a:t>Second, </a:t>
            </a:r>
            <a:r>
              <a:rPr lang="en-US" sz="2000" i="1" dirty="0">
                <a:solidFill>
                  <a:schemeClr val="bg1"/>
                </a:solidFill>
              </a:rPr>
              <a:t>‘Be not of the world.’</a:t>
            </a:r>
            <a:r>
              <a:rPr lang="en-US" sz="2000" dirty="0">
                <a:solidFill>
                  <a:schemeClr val="bg1"/>
                </a:solidFill>
              </a:rPr>
              <a:t> Do not follow wrong paths or bend to accommodate or accept what is not right. …</a:t>
            </a:r>
          </a:p>
        </p:txBody>
      </p:sp>
      <p:sp>
        <p:nvSpPr>
          <p:cNvPr id="7" name="Rectangle 6"/>
          <p:cNvSpPr/>
          <p:nvPr/>
        </p:nvSpPr>
        <p:spPr>
          <a:xfrm>
            <a:off x="5442858" y="4743390"/>
            <a:ext cx="6588173" cy="1323439"/>
          </a:xfrm>
          <a:prstGeom prst="rect">
            <a:avLst/>
          </a:prstGeom>
        </p:spPr>
        <p:txBody>
          <a:bodyPr wrap="square">
            <a:spAutoFit/>
          </a:bodyPr>
          <a:lstStyle/>
          <a:p>
            <a:pPr fontAlgn="base"/>
            <a:r>
              <a:rPr lang="en-US" sz="2000" dirty="0">
                <a:solidFill>
                  <a:schemeClr val="bg1"/>
                </a:solidFill>
              </a:rPr>
              <a:t>“Members of the Church need to influence more than we are influenced. We should work to stem the tide of sin and evil instead of passively being swept along by it. We each need to help solve the problem rather than avoid or ignore it.” </a:t>
            </a:r>
          </a:p>
        </p:txBody>
      </p:sp>
      <p:pic>
        <p:nvPicPr>
          <p:cNvPr id="6146" name="Picture 2" descr="Image result for in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420" y="1065108"/>
            <a:ext cx="4855526" cy="32196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lds church influences t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345" y="3952220"/>
            <a:ext cx="428625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57" y="155445"/>
            <a:ext cx="783771" cy="979714"/>
          </a:xfrm>
          <a:prstGeom prst="rect">
            <a:avLst/>
          </a:prstGeom>
        </p:spPr>
      </p:pic>
    </p:spTree>
    <p:extLst>
      <p:ext uri="{BB962C8B-B14F-4D97-AF65-F5344CB8AC3E}">
        <p14:creationId xmlns:p14="http://schemas.microsoft.com/office/powerpoint/2010/main" val="10825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17:20-23</a:t>
            </a:r>
          </a:p>
        </p:txBody>
      </p:sp>
      <p:sp>
        <p:nvSpPr>
          <p:cNvPr id="6" name="TextBox 5"/>
          <p:cNvSpPr txBox="1"/>
          <p:nvPr/>
        </p:nvSpPr>
        <p:spPr>
          <a:xfrm>
            <a:off x="0" y="41645"/>
            <a:ext cx="12192000" cy="830997"/>
          </a:xfrm>
          <a:prstGeom prst="rect">
            <a:avLst/>
          </a:prstGeom>
          <a:noFill/>
        </p:spPr>
        <p:txBody>
          <a:bodyPr wrap="square" rtlCol="0">
            <a:spAutoFit/>
          </a:bodyPr>
          <a:lstStyle/>
          <a:p>
            <a:pPr algn="ctr"/>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Being One—In Purpose</a:t>
            </a:r>
          </a:p>
        </p:txBody>
      </p:sp>
      <p:grpSp>
        <p:nvGrpSpPr>
          <p:cNvPr id="11" name="Group 10"/>
          <p:cNvGrpSpPr/>
          <p:nvPr/>
        </p:nvGrpSpPr>
        <p:grpSpPr>
          <a:xfrm>
            <a:off x="6660632" y="1038749"/>
            <a:ext cx="3648722" cy="2651507"/>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AAB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829798" y="4829236"/>
              <a:ext cx="2437759" cy="1193039"/>
            </a:xfrm>
            <a:prstGeom prst="rect">
              <a:avLst/>
            </a:prstGeom>
          </p:spPr>
          <p:txBody>
            <a:bodyPr wrap="square">
              <a:spAutoFit/>
            </a:bodyPr>
            <a:lstStyle/>
            <a:p>
              <a:pPr algn="ctr"/>
              <a:r>
                <a:rPr lang="en-US" sz="1600" b="1" dirty="0"/>
                <a:t>As we come unto Jesus Christ and receive the blessings of His Atonement, we can become one with the Father and the Son</a:t>
              </a:r>
              <a:endParaRPr lang="en-US" sz="1600" dirty="0"/>
            </a:p>
          </p:txBody>
        </p:sp>
      </p:grpSp>
      <p:grpSp>
        <p:nvGrpSpPr>
          <p:cNvPr id="31" name="Group 30"/>
          <p:cNvGrpSpPr/>
          <p:nvPr/>
        </p:nvGrpSpPr>
        <p:grpSpPr>
          <a:xfrm>
            <a:off x="4893359" y="4274252"/>
            <a:ext cx="6096000" cy="2031325"/>
            <a:chOff x="5138057" y="4541939"/>
            <a:chExt cx="6096000" cy="2031325"/>
          </a:xfrm>
        </p:grpSpPr>
        <p:sp>
          <p:nvSpPr>
            <p:cNvPr id="4" name="Rectangle 3"/>
            <p:cNvSpPr/>
            <p:nvPr/>
          </p:nvSpPr>
          <p:spPr>
            <a:xfrm>
              <a:off x="5138057" y="4541939"/>
              <a:ext cx="6096000" cy="2031325"/>
            </a:xfrm>
            <a:prstGeom prst="rect">
              <a:avLst/>
            </a:prstGeom>
          </p:spPr>
          <p:txBody>
            <a:bodyPr>
              <a:spAutoFit/>
            </a:bodyPr>
            <a:lstStyle/>
            <a:p>
              <a:pPr fontAlgn="base"/>
              <a:r>
                <a:rPr lang="en-US" dirty="0">
                  <a:solidFill>
                    <a:schemeClr val="bg1"/>
                  </a:solidFill>
                  <a:latin typeface="Open Sans"/>
                </a:rPr>
                <a:t>“We should earnestly seek not just to know about the Master, but to strive, as He invited, to be one with Him  …</a:t>
              </a:r>
            </a:p>
            <a:p>
              <a:pPr fontAlgn="base"/>
              <a:endParaRPr lang="en-US" dirty="0">
                <a:solidFill>
                  <a:schemeClr val="bg1"/>
                </a:solidFill>
                <a:latin typeface="Open Sans"/>
              </a:endParaRPr>
            </a:p>
            <a:p>
              <a:pPr fontAlgn="base"/>
              <a:r>
                <a:rPr lang="en-US" dirty="0">
                  <a:solidFill>
                    <a:schemeClr val="bg1"/>
                  </a:solidFill>
                  <a:latin typeface="Open Sans"/>
                </a:rPr>
                <a:t>“… The days ahead will be filled with affliction and difficulty. But with the assuring comfort of a personal relationship with God, we will be given a </a:t>
              </a:r>
            </a:p>
            <a:p>
              <a:pPr fontAlgn="base"/>
              <a:r>
                <a:rPr lang="en-US" dirty="0">
                  <a:solidFill>
                    <a:schemeClr val="bg1"/>
                  </a:solidFill>
                  <a:latin typeface="Open Sans"/>
                </a:rPr>
                <a:t>calming courage.” (7)</a:t>
              </a:r>
              <a:endParaRPr lang="en-US" b="0" i="0" dirty="0">
                <a:solidFill>
                  <a:schemeClr val="bg1"/>
                </a:solidFill>
                <a:effectLst/>
                <a:latin typeface="Open San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040" y="5437409"/>
              <a:ext cx="832017" cy="1002430"/>
            </a:xfrm>
            <a:prstGeom prst="rect">
              <a:avLst/>
            </a:prstGeom>
          </p:spPr>
        </p:pic>
      </p:grpSp>
      <p:grpSp>
        <p:nvGrpSpPr>
          <p:cNvPr id="29" name="Group 28"/>
          <p:cNvGrpSpPr/>
          <p:nvPr/>
        </p:nvGrpSpPr>
        <p:grpSpPr>
          <a:xfrm>
            <a:off x="261257" y="253084"/>
            <a:ext cx="5875631" cy="2160253"/>
            <a:chOff x="261257" y="253084"/>
            <a:chExt cx="5875631" cy="2160253"/>
          </a:xfrm>
        </p:grpSpPr>
        <p:sp>
          <p:nvSpPr>
            <p:cNvPr id="2" name="Rectangle 1"/>
            <p:cNvSpPr/>
            <p:nvPr/>
          </p:nvSpPr>
          <p:spPr>
            <a:xfrm>
              <a:off x="261257" y="1397674"/>
              <a:ext cx="5875631" cy="1015663"/>
            </a:xfrm>
            <a:prstGeom prst="rect">
              <a:avLst/>
            </a:prstGeom>
          </p:spPr>
          <p:txBody>
            <a:bodyPr wrap="square">
              <a:spAutoFit/>
            </a:bodyPr>
            <a:lstStyle/>
            <a:p>
              <a:pPr fontAlgn="base"/>
              <a:r>
                <a:rPr lang="en-US" sz="2000" dirty="0">
                  <a:solidFill>
                    <a:schemeClr val="bg1"/>
                  </a:solidFill>
                </a:rPr>
                <a:t>“The literal meaning of the English word </a:t>
              </a:r>
              <a:r>
                <a:rPr lang="en-US" sz="2000" i="1" dirty="0">
                  <a:solidFill>
                    <a:schemeClr val="bg1"/>
                  </a:solidFill>
                </a:rPr>
                <a:t>Atonement</a:t>
              </a:r>
              <a:r>
                <a:rPr lang="en-US" sz="2000" dirty="0">
                  <a:solidFill>
                    <a:schemeClr val="bg1"/>
                  </a:solidFill>
                </a:rPr>
                <a:t> is self-evident: at-one-</a:t>
              </a:r>
              <a:r>
                <a:rPr lang="en-US" sz="2000" dirty="0" err="1">
                  <a:solidFill>
                    <a:schemeClr val="bg1"/>
                  </a:solidFill>
                </a:rPr>
                <a:t>ment</a:t>
              </a:r>
              <a:r>
                <a:rPr lang="en-US" sz="2000" dirty="0">
                  <a:solidFill>
                    <a:schemeClr val="bg1"/>
                  </a:solidFill>
                </a:rPr>
                <a:t>, the bringing together of things that have been separated or estranged.” (6)</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282" y="253084"/>
              <a:ext cx="865785" cy="1081427"/>
            </a:xfrm>
            <a:prstGeom prst="rect">
              <a:avLst/>
            </a:prstGeom>
          </p:spPr>
        </p:pic>
      </p:grpSp>
      <p:pic>
        <p:nvPicPr>
          <p:cNvPr id="8196" name="Picture 4" descr="Image result for jesus hu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996" y="2764932"/>
            <a:ext cx="2399148" cy="33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8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p>
        </p:txBody>
      </p:sp>
      <p:sp>
        <p:nvSpPr>
          <p:cNvPr id="4" name="Rectangle 3"/>
          <p:cNvSpPr/>
          <p:nvPr/>
        </p:nvSpPr>
        <p:spPr>
          <a:xfrm>
            <a:off x="6096000" y="4112711"/>
            <a:ext cx="5407223" cy="2246769"/>
          </a:xfrm>
          <a:prstGeom prst="rect">
            <a:avLst/>
          </a:prstGeom>
        </p:spPr>
        <p:txBody>
          <a:bodyPr wrap="square">
            <a:spAutoFit/>
          </a:bodyPr>
          <a:lstStyle/>
          <a:p>
            <a:r>
              <a:rPr lang="en-US" sz="2800" i="1" dirty="0">
                <a:solidFill>
                  <a:srgbClr val="FFFF00"/>
                </a:solidFill>
              </a:rPr>
              <a:t> “And </a:t>
            </a:r>
            <a:r>
              <a:rPr lang="en-US" sz="2800" b="1" i="1" dirty="0">
                <a:ln w="22225">
                  <a:solidFill>
                    <a:schemeClr val="accent2"/>
                  </a:solidFill>
                  <a:prstDash val="solid"/>
                </a:ln>
                <a:solidFill>
                  <a:schemeClr val="accent2">
                    <a:lumMod val="40000"/>
                    <a:lumOff val="60000"/>
                  </a:schemeClr>
                </a:solidFill>
              </a:rPr>
              <a:t>when</a:t>
            </a:r>
            <a:r>
              <a:rPr lang="en-US" sz="2800" i="1" dirty="0">
                <a:solidFill>
                  <a:srgbClr val="FFFF00"/>
                </a:solidFill>
              </a:rPr>
              <a:t> I go, I will prepare a place for you, and come again, and receive you unto myself; that where I am, ye may be also” </a:t>
            </a:r>
          </a:p>
          <a:p>
            <a:r>
              <a:rPr lang="en-US" sz="2800" i="1" dirty="0">
                <a:solidFill>
                  <a:srgbClr val="FFFF00"/>
                </a:solidFill>
              </a:rPr>
              <a:t>Joseph Smith Translation, John 14:3</a:t>
            </a:r>
          </a:p>
        </p:txBody>
      </p:sp>
      <p:sp>
        <p:nvSpPr>
          <p:cNvPr id="6" name="Rectangle 5"/>
          <p:cNvSpPr/>
          <p:nvPr/>
        </p:nvSpPr>
        <p:spPr>
          <a:xfrm>
            <a:off x="416456" y="1182231"/>
            <a:ext cx="5770078" cy="2246769"/>
          </a:xfrm>
          <a:prstGeom prst="rect">
            <a:avLst/>
          </a:prstGeom>
        </p:spPr>
        <p:txBody>
          <a:bodyPr wrap="square">
            <a:spAutoFit/>
          </a:bodyPr>
          <a:lstStyle/>
          <a:p>
            <a:r>
              <a:rPr lang="en-US" sz="2800" i="1" dirty="0">
                <a:solidFill>
                  <a:srgbClr val="FFFF00"/>
                </a:solidFill>
              </a:rPr>
              <a:t>And </a:t>
            </a:r>
            <a:r>
              <a:rPr lang="en-US" sz="2800" b="1" i="1" dirty="0">
                <a:ln w="22225">
                  <a:solidFill>
                    <a:schemeClr val="accent2"/>
                  </a:solidFill>
                  <a:prstDash val="solid"/>
                </a:ln>
                <a:solidFill>
                  <a:schemeClr val="accent2">
                    <a:lumMod val="40000"/>
                    <a:lumOff val="60000"/>
                  </a:schemeClr>
                </a:solidFill>
              </a:rPr>
              <a:t>if </a:t>
            </a:r>
            <a:r>
              <a:rPr lang="en-US" sz="2800" i="1" dirty="0">
                <a:solidFill>
                  <a:srgbClr val="FFFF00"/>
                </a:solidFill>
              </a:rPr>
              <a:t>I go and prepare a place for you, I will come again, and receive you unto myself; that where I am, there ye may be also. </a:t>
            </a:r>
          </a:p>
          <a:p>
            <a:r>
              <a:rPr lang="en-US" sz="2800" i="1" dirty="0">
                <a:solidFill>
                  <a:srgbClr val="FFFF00"/>
                </a:solidFill>
              </a:rPr>
              <a:t>John 14:3</a:t>
            </a: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Jesus Will Return Again</a:t>
            </a:r>
            <a:endParaRPr lang="en-US" sz="4400" dirty="0">
              <a:solidFill>
                <a:schemeClr val="bg1"/>
              </a:solidFill>
              <a:latin typeface="Georgia" pitchFamily="18" charset="0"/>
            </a:endParaRPr>
          </a:p>
        </p:txBody>
      </p:sp>
      <p:pic>
        <p:nvPicPr>
          <p:cNvPr id="1026" name="Picture 2" descr="Image result for jesus return Millenn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009" y="2830386"/>
            <a:ext cx="2226644" cy="3529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esus return Millenn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133" y="1003130"/>
            <a:ext cx="2143125" cy="293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9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17:20-23</a:t>
            </a:r>
          </a:p>
        </p:txBody>
      </p:sp>
      <p:sp>
        <p:nvSpPr>
          <p:cNvPr id="7" name="Rectangle 6"/>
          <p:cNvSpPr/>
          <p:nvPr/>
        </p:nvSpPr>
        <p:spPr>
          <a:xfrm>
            <a:off x="5809910" y="2363896"/>
            <a:ext cx="5344885" cy="2862322"/>
          </a:xfrm>
          <a:prstGeom prst="rect">
            <a:avLst/>
          </a:prstGeom>
        </p:spPr>
        <p:txBody>
          <a:bodyPr wrap="square">
            <a:spAutoFit/>
          </a:bodyPr>
          <a:lstStyle/>
          <a:p>
            <a:r>
              <a:rPr lang="en-US" sz="2000" dirty="0">
                <a:solidFill>
                  <a:schemeClr val="bg1"/>
                </a:solidFill>
                <a:latin typeface="Abadi" panose="020B0604020104020204" pitchFamily="34" charset="0"/>
              </a:rPr>
              <a:t>If we are not united, we are not His. Here unity is the test of divine ownership as thus expressed.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If we would be united in love and fellowship and harmony, this church would convert the world, who would see in us the shining example of these qualities which evidence that divine ownership."</a:t>
            </a:r>
            <a:endParaRPr lang="en-US" sz="2000" dirty="0">
              <a:solidFill>
                <a:schemeClr val="bg1"/>
              </a:solidFill>
            </a:endParaRPr>
          </a:p>
        </p:txBody>
      </p:sp>
      <p:sp>
        <p:nvSpPr>
          <p:cNvPr id="9" name="Rectangle 8"/>
          <p:cNvSpPr/>
          <p:nvPr/>
        </p:nvSpPr>
        <p:spPr>
          <a:xfrm>
            <a:off x="674914" y="703106"/>
            <a:ext cx="6096000" cy="923330"/>
          </a:xfrm>
          <a:prstGeom prst="rect">
            <a:avLst/>
          </a:prstGeom>
        </p:spPr>
        <p:txBody>
          <a:bodyPr>
            <a:spAutoFit/>
          </a:bodyPr>
          <a:lstStyle/>
          <a:p>
            <a:r>
              <a:rPr lang="en-US" i="1" dirty="0">
                <a:solidFill>
                  <a:srgbClr val="FFFF00"/>
                </a:solidFill>
                <a:latin typeface="Palatino"/>
              </a:rPr>
              <a:t> Behold, this I have given unto you … I say unto you, be one; and if ye are not one ye are not mine.</a:t>
            </a:r>
          </a:p>
          <a:p>
            <a:r>
              <a:rPr lang="en-US" i="1" dirty="0">
                <a:solidFill>
                  <a:srgbClr val="FFFF00"/>
                </a:solidFill>
                <a:latin typeface="Palatino"/>
              </a:rPr>
              <a:t>D&amp;C 38:27</a:t>
            </a:r>
            <a:endParaRPr lang="en-US" i="1" dirty="0">
              <a:solidFill>
                <a:srgbClr val="FFFF00"/>
              </a:solidFill>
            </a:endParaRPr>
          </a:p>
        </p:txBody>
      </p:sp>
      <p:sp>
        <p:nvSpPr>
          <p:cNvPr id="32" name="Rectangle 31"/>
          <p:cNvSpPr/>
          <p:nvPr/>
        </p:nvSpPr>
        <p:spPr>
          <a:xfrm>
            <a:off x="11725206" y="6437534"/>
            <a:ext cx="466794" cy="369332"/>
          </a:xfrm>
          <a:prstGeom prst="rect">
            <a:avLst/>
          </a:prstGeom>
        </p:spPr>
        <p:txBody>
          <a:bodyPr wrap="none">
            <a:spAutoFit/>
          </a:bodyPr>
          <a:lstStyle/>
          <a:p>
            <a:r>
              <a:rPr lang="en-US" dirty="0">
                <a:solidFill>
                  <a:schemeClr val="bg1"/>
                </a:solidFill>
                <a:latin typeface="Open Sans"/>
              </a:rPr>
              <a:t>(8)</a:t>
            </a:r>
            <a:endParaRPr lang="en-US" dirty="0">
              <a:solidFill>
                <a:schemeClr val="bg1"/>
              </a:solidFill>
            </a:endParaRPr>
          </a:p>
        </p:txBody>
      </p:sp>
      <p:pic>
        <p:nvPicPr>
          <p:cNvPr id="9218" name="Picture 2" descr="Image result for on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14" y="2164702"/>
            <a:ext cx="4940527" cy="3532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6155" y="276998"/>
            <a:ext cx="1097280" cy="1383792"/>
          </a:xfrm>
          <a:prstGeom prst="rect">
            <a:avLst/>
          </a:prstGeom>
        </p:spPr>
      </p:pic>
    </p:spTree>
    <p:extLst>
      <p:ext uri="{BB962C8B-B14F-4D97-AF65-F5344CB8AC3E}">
        <p14:creationId xmlns:p14="http://schemas.microsoft.com/office/powerpoint/2010/main" val="880637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17:20-23</a:t>
            </a:r>
          </a:p>
        </p:txBody>
      </p:sp>
      <p:sp>
        <p:nvSpPr>
          <p:cNvPr id="7" name="Rectangle 6"/>
          <p:cNvSpPr/>
          <p:nvPr/>
        </p:nvSpPr>
        <p:spPr>
          <a:xfrm>
            <a:off x="751115" y="1239042"/>
            <a:ext cx="5834742" cy="4401205"/>
          </a:xfrm>
          <a:prstGeom prst="rect">
            <a:avLst/>
          </a:prstGeom>
        </p:spPr>
        <p:txBody>
          <a:bodyPr wrap="square">
            <a:spAutoFit/>
          </a:bodyPr>
          <a:lstStyle/>
          <a:p>
            <a:pPr fontAlgn="base"/>
            <a:r>
              <a:rPr lang="en-US" sz="2800" dirty="0">
                <a:solidFill>
                  <a:schemeClr val="bg1"/>
                </a:solidFill>
              </a:rPr>
              <a:t>“They are distinct beings, but they are one in purpose and effort. They are united as one in bringing to pass the grand, divine plan for the salvation and exaltation of the children of God. …</a:t>
            </a:r>
          </a:p>
          <a:p>
            <a:pPr fontAlgn="base"/>
            <a:endParaRPr lang="en-US" sz="2800" dirty="0">
              <a:solidFill>
                <a:schemeClr val="bg1"/>
              </a:solidFill>
            </a:endParaRPr>
          </a:p>
          <a:p>
            <a:pPr fontAlgn="base"/>
            <a:r>
              <a:rPr lang="en-US" sz="2800" dirty="0">
                <a:solidFill>
                  <a:schemeClr val="bg1"/>
                </a:solidFill>
              </a:rPr>
              <a:t>“It is that perfect unity between the Father, the Son, and the Holy Ghost that binds these three into the oneness of the divine Godhead.”</a:t>
            </a:r>
          </a:p>
        </p:txBody>
      </p:sp>
      <p:sp>
        <p:nvSpPr>
          <p:cNvPr id="32" name="Rectangle 31"/>
          <p:cNvSpPr/>
          <p:nvPr/>
        </p:nvSpPr>
        <p:spPr>
          <a:xfrm>
            <a:off x="11725206" y="6437534"/>
            <a:ext cx="466794" cy="369332"/>
          </a:xfrm>
          <a:prstGeom prst="rect">
            <a:avLst/>
          </a:prstGeom>
        </p:spPr>
        <p:txBody>
          <a:bodyPr wrap="none">
            <a:spAutoFit/>
          </a:bodyPr>
          <a:lstStyle/>
          <a:p>
            <a:r>
              <a:rPr lang="en-US" dirty="0">
                <a:solidFill>
                  <a:schemeClr val="bg1"/>
                </a:solidFill>
                <a:latin typeface="Open Sans"/>
              </a:rPr>
              <a:t>(9)</a:t>
            </a:r>
            <a:endParaRPr lang="en-US" dirty="0">
              <a:solidFill>
                <a:schemeClr val="bg1"/>
              </a:solidFill>
            </a:endParaRPr>
          </a:p>
        </p:txBody>
      </p:sp>
      <p:sp>
        <p:nvSpPr>
          <p:cNvPr id="10" name="TextBox 9"/>
          <p:cNvSpPr txBox="1"/>
          <p:nvPr/>
        </p:nvSpPr>
        <p:spPr>
          <a:xfrm>
            <a:off x="0" y="41645"/>
            <a:ext cx="12192000" cy="830997"/>
          </a:xfrm>
          <a:prstGeom prst="rect">
            <a:avLst/>
          </a:prstGeom>
          <a:noFill/>
        </p:spPr>
        <p:txBody>
          <a:bodyPr wrap="square" rtlCol="0">
            <a:spAutoFit/>
          </a:bodyPr>
          <a:lstStyle/>
          <a:p>
            <a:pPr algn="ctr"/>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The Father and The Son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903" y="1941270"/>
            <a:ext cx="2240745" cy="2794015"/>
          </a:xfrm>
          <a:prstGeom prst="rect">
            <a:avLst/>
          </a:prstGeom>
        </p:spPr>
      </p:pic>
    </p:spTree>
    <p:extLst>
      <p:ext uri="{BB962C8B-B14F-4D97-AF65-F5344CB8AC3E}">
        <p14:creationId xmlns:p14="http://schemas.microsoft.com/office/powerpoint/2010/main" val="41856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2428" y="6462710"/>
            <a:ext cx="2286000" cy="369332"/>
          </a:xfrm>
          <a:prstGeom prst="rect">
            <a:avLst/>
          </a:prstGeom>
          <a:noFill/>
        </p:spPr>
        <p:txBody>
          <a:bodyPr wrap="square" rtlCol="0">
            <a:spAutoFit/>
          </a:bodyPr>
          <a:lstStyle/>
          <a:p>
            <a:r>
              <a:rPr lang="en-US" dirty="0">
                <a:solidFill>
                  <a:schemeClr val="bg1"/>
                </a:solidFill>
              </a:rPr>
              <a:t>John 17:26</a:t>
            </a:r>
          </a:p>
        </p:txBody>
      </p:sp>
      <p:sp>
        <p:nvSpPr>
          <p:cNvPr id="7" name="Rectangle 6"/>
          <p:cNvSpPr/>
          <p:nvPr/>
        </p:nvSpPr>
        <p:spPr>
          <a:xfrm>
            <a:off x="1155430" y="989374"/>
            <a:ext cx="6466114" cy="2308324"/>
          </a:xfrm>
          <a:prstGeom prst="rect">
            <a:avLst/>
          </a:prstGeom>
        </p:spPr>
        <p:txBody>
          <a:bodyPr wrap="square">
            <a:spAutoFit/>
          </a:bodyPr>
          <a:lstStyle/>
          <a:p>
            <a:pPr fontAlgn="base"/>
            <a:r>
              <a:rPr lang="en-US" sz="2400" dirty="0">
                <a:solidFill>
                  <a:schemeClr val="bg1"/>
                </a:solidFill>
              </a:rPr>
              <a:t>“When filled with God’s love, we can do and see and understand things that we could not otherwise do or see or understand. Filled with His love, we can endure pain, quell fear, forgive freely, avoid contention, renew strength, and bless and help others in ways surprising even to us.</a:t>
            </a:r>
          </a:p>
        </p:txBody>
      </p:sp>
      <p:sp>
        <p:nvSpPr>
          <p:cNvPr id="32" name="Rectangle 31"/>
          <p:cNvSpPr/>
          <p:nvPr/>
        </p:nvSpPr>
        <p:spPr>
          <a:xfrm>
            <a:off x="11596965" y="6403309"/>
            <a:ext cx="577915" cy="369332"/>
          </a:xfrm>
          <a:prstGeom prst="rect">
            <a:avLst/>
          </a:prstGeom>
        </p:spPr>
        <p:txBody>
          <a:bodyPr wrap="none">
            <a:spAutoFit/>
          </a:bodyPr>
          <a:lstStyle/>
          <a:p>
            <a:r>
              <a:rPr lang="en-US" dirty="0">
                <a:solidFill>
                  <a:schemeClr val="bg1"/>
                </a:solidFill>
                <a:latin typeface="Open Sans"/>
              </a:rPr>
              <a:t>(11)</a:t>
            </a:r>
            <a:endParaRPr lang="en-US" dirty="0">
              <a:solidFill>
                <a:schemeClr val="bg1"/>
              </a:solidFill>
            </a:endParaRPr>
          </a:p>
        </p:txBody>
      </p:sp>
      <p:sp>
        <p:nvSpPr>
          <p:cNvPr id="10" name="TextBox 9"/>
          <p:cNvSpPr txBox="1"/>
          <p:nvPr/>
        </p:nvSpPr>
        <p:spPr>
          <a:xfrm>
            <a:off x="0" y="41645"/>
            <a:ext cx="12192000" cy="830997"/>
          </a:xfrm>
          <a:prstGeom prst="rect">
            <a:avLst/>
          </a:prstGeom>
          <a:noFill/>
        </p:spPr>
        <p:txBody>
          <a:bodyPr wrap="square" rtlCol="0">
            <a:spAutoFit/>
          </a:bodyPr>
          <a:lstStyle/>
          <a:p>
            <a:pPr algn="ctr"/>
            <a:r>
              <a:rPr lang="en-US" sz="4800" dirty="0">
                <a:solidFill>
                  <a:schemeClr val="bg1"/>
                </a:solidFill>
                <a:latin typeface="Verdana" panose="020B0604030504040204" pitchFamily="34" charset="0"/>
                <a:ea typeface="Verdana" panose="020B0604030504040204" pitchFamily="34" charset="0"/>
                <a:cs typeface="Verdana" panose="020B0604030504040204" pitchFamily="34" charset="0"/>
              </a:rPr>
              <a:t>The Love of God</a:t>
            </a:r>
          </a:p>
        </p:txBody>
      </p:sp>
      <p:sp>
        <p:nvSpPr>
          <p:cNvPr id="4" name="Rectangle 3"/>
          <p:cNvSpPr/>
          <p:nvPr/>
        </p:nvSpPr>
        <p:spPr>
          <a:xfrm>
            <a:off x="4650128" y="4019871"/>
            <a:ext cx="7043056" cy="2554545"/>
          </a:xfrm>
          <a:prstGeom prst="rect">
            <a:avLst/>
          </a:prstGeom>
        </p:spPr>
        <p:txBody>
          <a:bodyPr wrap="square">
            <a:spAutoFit/>
          </a:bodyPr>
          <a:lstStyle/>
          <a:p>
            <a:r>
              <a:rPr lang="en-US" sz="2000" dirty="0">
                <a:solidFill>
                  <a:schemeClr val="bg1"/>
                </a:solidFill>
                <a:latin typeface="Open Sans"/>
              </a:rPr>
              <a:t>“Jesus Christ was filled with unfathomable love as He endured incomprehensible pain, cruelty, and injustice for us. </a:t>
            </a:r>
          </a:p>
          <a:p>
            <a:endParaRPr lang="en-US" sz="2000" dirty="0">
              <a:solidFill>
                <a:schemeClr val="bg1"/>
              </a:solidFill>
              <a:latin typeface="Open Sans"/>
            </a:endParaRPr>
          </a:p>
          <a:p>
            <a:r>
              <a:rPr lang="en-US" sz="2000" dirty="0">
                <a:solidFill>
                  <a:schemeClr val="bg1"/>
                </a:solidFill>
                <a:latin typeface="Open Sans"/>
              </a:rPr>
              <a:t>Through His love for us, He rose above otherwise insurmountable barriers. His love knows no barriers. He invites us to follow Him and partake of His unlimited love so we too may rise above the pain and cruelty and injustice of this world and help and forgive and bless.”</a:t>
            </a:r>
            <a:endParaRPr lang="en-US" sz="2000" dirty="0">
              <a:solidFill>
                <a:schemeClr val="bg1"/>
              </a:solidFill>
            </a:endParaRPr>
          </a:p>
        </p:txBody>
      </p:sp>
      <p:pic>
        <p:nvPicPr>
          <p:cNvPr id="13314" name="Picture 2" descr="Image result for jesus loves me lds poster artist"/>
          <p:cNvPicPr>
            <a:picLocks noChangeAspect="1" noChangeArrowheads="1"/>
          </p:cNvPicPr>
          <p:nvPr/>
        </p:nvPicPr>
        <p:blipFill rotWithShape="1">
          <a:blip r:embed="rId3">
            <a:extLst>
              <a:ext uri="{28A0092B-C50C-407E-A947-70E740481C1C}">
                <a14:useLocalDpi xmlns:a14="http://schemas.microsoft.com/office/drawing/2010/main" val="0"/>
              </a:ext>
            </a:extLst>
          </a:blip>
          <a:srcRect l="6539" t="11750" r="10299" b="26546"/>
          <a:stretch/>
        </p:blipFill>
        <p:spPr bwMode="auto">
          <a:xfrm>
            <a:off x="7634501" y="989374"/>
            <a:ext cx="2848442" cy="274691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351736" y="3623342"/>
            <a:ext cx="2968808" cy="2779967"/>
            <a:chOff x="1400218" y="3937124"/>
            <a:chExt cx="2968808" cy="2779967"/>
          </a:xfrm>
        </p:grpSpPr>
        <p:pic>
          <p:nvPicPr>
            <p:cNvPr id="13316" name="Picture 4" descr="Image result for jesus loves me lds poster art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218" y="3937124"/>
              <a:ext cx="2968808" cy="26372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56276" y="6501647"/>
              <a:ext cx="2286000" cy="215444"/>
            </a:xfrm>
            <a:prstGeom prst="rect">
              <a:avLst/>
            </a:prstGeom>
            <a:noFill/>
          </p:spPr>
          <p:txBody>
            <a:bodyPr wrap="square" rtlCol="0">
              <a:spAutoFit/>
            </a:bodyPr>
            <a:lstStyle/>
            <a:p>
              <a:r>
                <a:rPr lang="en-US" sz="800" dirty="0">
                  <a:solidFill>
                    <a:schemeClr val="bg1"/>
                  </a:solidFill>
                </a:rPr>
                <a:t>Chad Winks</a:t>
              </a:r>
            </a:p>
          </p:txBody>
        </p:sp>
      </p:grpSp>
      <p:pic>
        <p:nvPicPr>
          <p:cNvPr id="13318" name="Picture 6" descr="Image result for john h. grobe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201" y="77982"/>
            <a:ext cx="911227" cy="1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2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2192000"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27</a:t>
            </a:r>
          </a:p>
          <a:p>
            <a:pPr marL="342900" indent="-342900">
              <a:buFontTx/>
              <a:buAutoNum type="arabicPeriod"/>
            </a:pPr>
            <a:r>
              <a:rPr lang="en-US" dirty="0">
                <a:solidFill>
                  <a:schemeClr val="bg1"/>
                </a:solidFill>
              </a:rPr>
              <a:t>Elder Russell M. Nelson (“Lessons from the Lord’s Prayers,”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2009, 47).</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3 vols. [1965–73], 1:762). (</a:t>
            </a:r>
            <a:r>
              <a:rPr lang="en-US" i="1" dirty="0">
                <a:solidFill>
                  <a:schemeClr val="bg1"/>
                </a:solidFill>
              </a:rPr>
              <a:t>Doctrinal New Testament Commentary,</a:t>
            </a:r>
            <a:r>
              <a:rPr lang="en-US" dirty="0">
                <a:solidFill>
                  <a:schemeClr val="bg1"/>
                </a:solidFill>
              </a:rPr>
              <a:t> 1:762).</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Elder M. Russell Ballard </a:t>
            </a:r>
            <a:r>
              <a:rPr lang="en-US" i="1" dirty="0">
                <a:solidFill>
                  <a:schemeClr val="bg1"/>
                </a:solidFill>
              </a:rPr>
              <a:t>“The Effects of Television,” Ensign, </a:t>
            </a:r>
            <a:r>
              <a:rPr lang="en-US" dirty="0">
                <a:solidFill>
                  <a:schemeClr val="bg1"/>
                </a:solidFill>
              </a:rPr>
              <a:t>May 1989, 80.</a:t>
            </a:r>
          </a:p>
          <a:p>
            <a:pPr marL="342900" indent="-342900">
              <a:buFontTx/>
              <a:buAutoNum type="arabicPeriod"/>
            </a:pPr>
            <a:r>
              <a:rPr lang="en-US" dirty="0">
                <a:solidFill>
                  <a:schemeClr val="bg1"/>
                </a:solidFill>
              </a:rPr>
              <a:t>Elder Jeffrey R. Holland (“The Atonement of Jesus Christ,”</a:t>
            </a:r>
            <a:r>
              <a:rPr lang="en-US" i="1" dirty="0">
                <a:solidFill>
                  <a:schemeClr val="bg1"/>
                </a:solidFill>
              </a:rPr>
              <a:t> Ensign,</a:t>
            </a:r>
            <a:r>
              <a:rPr lang="en-US" dirty="0">
                <a:solidFill>
                  <a:schemeClr val="bg1"/>
                </a:solidFill>
              </a:rPr>
              <a:t> Mar. 2008, 34–35). (“None Were with Him,”</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May 2009, 86).</a:t>
            </a:r>
          </a:p>
          <a:p>
            <a:pPr marL="342900" indent="-342900">
              <a:buFontTx/>
              <a:buAutoNum type="arabicPeriod"/>
            </a:pPr>
            <a:r>
              <a:rPr lang="en-US" dirty="0">
                <a:solidFill>
                  <a:schemeClr val="bg1"/>
                </a:solidFill>
              </a:rPr>
              <a:t>President James E. Faust (“That We Might Know Thee,”</a:t>
            </a:r>
            <a:r>
              <a:rPr lang="en-US" i="1" dirty="0">
                <a:solidFill>
                  <a:schemeClr val="bg1"/>
                </a:solidFill>
              </a:rPr>
              <a:t> Ensign,</a:t>
            </a:r>
            <a:r>
              <a:rPr lang="en-US" dirty="0">
                <a:solidFill>
                  <a:schemeClr val="bg1"/>
                </a:solidFill>
              </a:rPr>
              <a:t> Jan. 1999, 2, 5).</a:t>
            </a:r>
          </a:p>
          <a:p>
            <a:pPr marL="342900" indent="-342900">
              <a:buFontTx/>
              <a:buAutoNum type="arabicPeriod"/>
            </a:pPr>
            <a:r>
              <a:rPr lang="en-US" dirty="0">
                <a:solidFill>
                  <a:schemeClr val="bg1"/>
                </a:solidFill>
              </a:rPr>
              <a:t>President Harold B. Lee (</a:t>
            </a:r>
            <a:r>
              <a:rPr lang="en-US" i="1" dirty="0">
                <a:solidFill>
                  <a:schemeClr val="bg1"/>
                </a:solidFill>
              </a:rPr>
              <a:t>The Teachings of Harold B. Lee, </a:t>
            </a:r>
            <a:r>
              <a:rPr lang="en-US" dirty="0">
                <a:solidFill>
                  <a:schemeClr val="bg1"/>
                </a:solidFill>
              </a:rPr>
              <a:t>edited by Clyde J. Williams [Salt Lake City: </a:t>
            </a:r>
            <a:r>
              <a:rPr lang="en-US" dirty="0" err="1">
                <a:solidFill>
                  <a:schemeClr val="bg1"/>
                </a:solidFill>
              </a:rPr>
              <a:t>Bookcraft</a:t>
            </a:r>
            <a:r>
              <a:rPr lang="en-US" dirty="0">
                <a:solidFill>
                  <a:schemeClr val="bg1"/>
                </a:solidFill>
              </a:rPr>
              <a:t>, 1996], 388.)</a:t>
            </a:r>
          </a:p>
          <a:p>
            <a:pPr marL="342900" indent="-342900">
              <a:buFontTx/>
              <a:buAutoNum type="arabicPeriod"/>
            </a:pPr>
            <a:r>
              <a:rPr lang="en-US" dirty="0">
                <a:solidFill>
                  <a:schemeClr val="bg1"/>
                </a:solidFill>
              </a:rPr>
              <a:t>President Gordon B. Hinckley (“The Father, Son, and Holy Ghost,”</a:t>
            </a:r>
            <a:r>
              <a:rPr lang="en-US" i="1" dirty="0">
                <a:solidFill>
                  <a:schemeClr val="bg1"/>
                </a:solidFill>
              </a:rPr>
              <a:t> Ensign,</a:t>
            </a:r>
            <a:r>
              <a:rPr lang="en-US" dirty="0">
                <a:solidFill>
                  <a:schemeClr val="bg1"/>
                </a:solidFill>
              </a:rPr>
              <a:t> Nov. 1986, 51).</a:t>
            </a:r>
          </a:p>
          <a:p>
            <a:pPr marL="342900" indent="-342900">
              <a:buFontTx/>
              <a:buAutoNum type="arabicPeriod"/>
            </a:pPr>
            <a:r>
              <a:rPr lang="en-US" dirty="0">
                <a:solidFill>
                  <a:schemeClr val="bg1"/>
                </a:solidFill>
              </a:rPr>
              <a:t>Gospel Topics: Sons of Perdition</a:t>
            </a:r>
          </a:p>
          <a:p>
            <a:pPr marL="342900" indent="-342900">
              <a:buFontTx/>
              <a:buAutoNum type="arabicPeriod"/>
            </a:pPr>
            <a:r>
              <a:rPr lang="en-US" dirty="0">
                <a:solidFill>
                  <a:schemeClr val="bg1"/>
                </a:solidFill>
              </a:rPr>
              <a:t>Elder John H. </a:t>
            </a:r>
            <a:r>
              <a:rPr lang="en-US" dirty="0" err="1">
                <a:solidFill>
                  <a:schemeClr val="bg1"/>
                </a:solidFill>
              </a:rPr>
              <a:t>Groberg</a:t>
            </a:r>
            <a:r>
              <a:rPr lang="en-US" dirty="0">
                <a:solidFill>
                  <a:schemeClr val="bg1"/>
                </a:solidFill>
              </a:rPr>
              <a:t> (“The Power of God’s Love,”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2004, 11).</a:t>
            </a:r>
            <a:endParaRPr lang="en-US" i="1" dirty="0">
              <a:solidFill>
                <a:schemeClr val="bg1"/>
              </a:solidFill>
            </a:endParaRPr>
          </a:p>
        </p:txBody>
      </p:sp>
      <p:sp>
        <p:nvSpPr>
          <p:cNvPr id="4" name="Footer Placeholder 14">
            <a:extLst>
              <a:ext uri="{FF2B5EF4-FFF2-40B4-BE49-F238E27FC236}">
                <a16:creationId xmlns:a16="http://schemas.microsoft.com/office/drawing/2014/main" id="{57A2D475-98F2-4765-AA0C-E1BB0FE07177}"/>
              </a:ext>
            </a:extLst>
          </p:cNvPr>
          <p:cNvSpPr>
            <a:spLocks noGrp="1"/>
          </p:cNvSpPr>
          <p:nvPr/>
        </p:nvSpPr>
        <p:spPr>
          <a:xfrm>
            <a:off x="52065" y="639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9389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804868" y="306104"/>
          <a:ext cx="10434045" cy="687936"/>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Jesus Prays</a:t>
                      </a:r>
                      <a:r>
                        <a:rPr lang="en-US" sz="1200" b="0" i="0" u="none" strike="noStrike" kern="1200" baseline="0">
                          <a:solidFill>
                            <a:srgbClr val="000000"/>
                          </a:solidFill>
                          <a:effectLst/>
                          <a:latin typeface="Calibri" panose="020F0502020204030204" pitchFamily="34" charset="0"/>
                        </a:rPr>
                        <a:t> For His Disciples</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rtl="0" eaLnBrk="1" fontAlgn="t" latinLnBrk="0" hangingPunct="1">
                        <a:spcBef>
                          <a:spcPts val="0"/>
                        </a:spcBef>
                        <a:spcAft>
                          <a:spcPts val="0"/>
                        </a:spcAft>
                      </a:pPr>
                      <a:r>
                        <a:rPr lang="en-US" sz="1200" b="0" i="0" u="none" strike="noStrike" kern="1200">
                          <a:solidFill>
                            <a:srgbClr val="000000"/>
                          </a:solidFill>
                          <a:effectLst/>
                          <a:latin typeface="Calibri" panose="020F0502020204030204" pitchFamily="34" charset="0"/>
                        </a:rPr>
                        <a:t> </a:t>
                      </a:r>
                      <a:endParaRPr lang="en-US" sz="1800" b="0" i="0" u="none" strike="noStrike">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rtl="0" eaLnBrk="1" fontAlgn="t" latinLnBrk="0" hangingPunct="1">
                        <a:spcBef>
                          <a:spcPts val="0"/>
                        </a:spcBef>
                        <a:spcAft>
                          <a:spcPts val="0"/>
                        </a:spcAft>
                      </a:pPr>
                      <a:r>
                        <a:rPr lang="en-US" sz="1200" b="0" i="0" u="none" strike="noStrike" kern="1200" dirty="0">
                          <a:solidFill>
                            <a:srgbClr val="000000"/>
                          </a:solidFill>
                          <a:effectLst/>
                          <a:latin typeface="Calibri" panose="020F0502020204030204" pitchFamily="34" charset="0"/>
                        </a:rPr>
                        <a:t>17:1-26</a:t>
                      </a:r>
                      <a:endParaRPr lang="en-US" sz="1800" b="0" i="0" u="none" strike="noStrike"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22" name="Rectangle 21"/>
          <p:cNvSpPr/>
          <p:nvPr/>
        </p:nvSpPr>
        <p:spPr>
          <a:xfrm>
            <a:off x="113442" y="985185"/>
            <a:ext cx="6886071" cy="646331"/>
          </a:xfrm>
          <a:prstGeom prst="rect">
            <a:avLst/>
          </a:prstGeom>
          <a:ln>
            <a:solidFill>
              <a:schemeClr val="tx1"/>
            </a:solidFill>
          </a:ln>
        </p:spPr>
        <p:txBody>
          <a:bodyPr wrap="square">
            <a:spAutoFit/>
          </a:bodyPr>
          <a:lstStyle/>
          <a:p>
            <a:r>
              <a:rPr lang="en-US" sz="1200" b="1" dirty="0"/>
              <a:t>Knowing God John 17:1-3:</a:t>
            </a:r>
          </a:p>
          <a:p>
            <a:r>
              <a:rPr lang="en-US" sz="1200" dirty="0"/>
              <a:t>Knowing God means more than believing that He exists or having an intellectual understanding about Him; it means becoming acquainted with Him through personal experience and living His teachings. (1)</a:t>
            </a:r>
          </a:p>
        </p:txBody>
      </p:sp>
      <p:sp>
        <p:nvSpPr>
          <p:cNvPr id="23" name="Rectangle 22"/>
          <p:cNvSpPr/>
          <p:nvPr/>
        </p:nvSpPr>
        <p:spPr>
          <a:xfrm>
            <a:off x="113441" y="1631516"/>
            <a:ext cx="6886071" cy="1754326"/>
          </a:xfrm>
          <a:prstGeom prst="rect">
            <a:avLst/>
          </a:prstGeom>
          <a:ln>
            <a:solidFill>
              <a:schemeClr val="tx1"/>
            </a:solidFill>
          </a:ln>
        </p:spPr>
        <p:txBody>
          <a:bodyPr wrap="square">
            <a:spAutoFit/>
          </a:bodyPr>
          <a:lstStyle/>
          <a:p>
            <a:r>
              <a:rPr lang="en-US" sz="1200" dirty="0"/>
              <a:t>The Creator:</a:t>
            </a:r>
          </a:p>
          <a:p>
            <a:pPr fontAlgn="base"/>
            <a:r>
              <a:rPr lang="en-US" sz="1200" dirty="0"/>
              <a:t>Christ is the Creator and Redeemer of worlds so numerous that they cannot be numbered by man. As to his infinite and eternal creative and redemptive enterprises the divine word attests: “And worlds without number have I created,” </a:t>
            </a:r>
            <a:r>
              <a:rPr lang="en-US" sz="1200" dirty="0" err="1"/>
              <a:t>saith</a:t>
            </a:r>
            <a:r>
              <a:rPr lang="en-US" sz="1200" dirty="0"/>
              <a:t> the Father, “and I also created them for mine own purpose; and by the Son I created them, which is mine Only Begotten. … But only an account of this earth, and the inhabitants thereof, give I unto you.” As to all of the other worlds of the Lord’s creating we know only that it is his work and his glory “to bring to pass”—through the Redeemer—“the immortality and eternal life” of all their inhabitants. (Moses 1:33, 35, 39</a:t>
            </a:r>
            <a:r>
              <a:rPr lang="en-US" sz="1200" i="1" dirty="0"/>
              <a:t>.) Christ and the Creation </a:t>
            </a:r>
            <a:r>
              <a:rPr lang="en-US" sz="1200" dirty="0"/>
              <a:t>June 1982 Ensign By Elder Bruce R. McConkie</a:t>
            </a:r>
          </a:p>
          <a:p>
            <a:endParaRPr lang="en-US" sz="1200" dirty="0"/>
          </a:p>
        </p:txBody>
      </p:sp>
      <p:sp>
        <p:nvSpPr>
          <p:cNvPr id="24" name="Rectangle 23"/>
          <p:cNvSpPr/>
          <p:nvPr/>
        </p:nvSpPr>
        <p:spPr>
          <a:xfrm>
            <a:off x="113440" y="3385842"/>
            <a:ext cx="6886072" cy="3046988"/>
          </a:xfrm>
          <a:prstGeom prst="rect">
            <a:avLst/>
          </a:prstGeom>
          <a:ln>
            <a:solidFill>
              <a:schemeClr val="tx1"/>
            </a:solidFill>
          </a:ln>
        </p:spPr>
        <p:txBody>
          <a:bodyPr wrap="square">
            <a:spAutoFit/>
          </a:bodyPr>
          <a:lstStyle/>
          <a:p>
            <a:r>
              <a:rPr lang="en-US" sz="1200" dirty="0"/>
              <a:t>At One John 17:11</a:t>
            </a:r>
          </a:p>
          <a:p>
            <a:pPr fontAlgn="base"/>
            <a:r>
              <a:rPr lang="en-US" sz="1200" dirty="0"/>
              <a:t>"The </a:t>
            </a:r>
            <a:r>
              <a:rPr lang="en-US" sz="1200" dirty="0" err="1"/>
              <a:t>Saviour</a:t>
            </a:r>
            <a:r>
              <a:rPr lang="en-US" sz="1200" dirty="0"/>
              <a:t> sought continually to impress upon the minds of his disciples that a perfect oneness reigned among all celestial beings-that the Father and the Son and their minister, the Holy Ghost, were one in their administration in heaven and among the people pertaining to this earth. Between them and all the heavenly hosts there can be no disunion, no discord, no wavering on a suggestion, on a thought or reflection, on a feeling or manifestation; for such a principle would differ widely from the character of Him who dictates them, who makes his throne the habitation of justice, mercy, equity, and truth. If the heavenly hosts were not one, they would be entirely unfit to dwell in eternal burnings with the Father and Ruler of the universe.</a:t>
            </a:r>
          </a:p>
          <a:p>
            <a:pPr fontAlgn="base"/>
            <a:r>
              <a:rPr lang="en-US" sz="1200" dirty="0"/>
              <a:t>"A perfect oneness will save a people, because intelligent beings cannot become perfectly one only by acting upon principles that pertain to eternal life. Wicked men may be partially united in evil; but, in the very nature of things, such a union is of short duration. The very principle upon which they are partially united will itself breed contention and disunion to destroy the temporary compact. Only the line of truth and righteousness can secure to any kingdom or people, either of earthly or heavenly existence, an eternal continuation of perfect union; for only truth and those who are sanctified by it can dwell in celestial glory." President Brigham Young (</a:t>
            </a:r>
            <a:r>
              <a:rPr lang="en-US" sz="1200" i="1" dirty="0"/>
              <a:t>Journal of Discourses,</a:t>
            </a:r>
            <a:r>
              <a:rPr lang="en-US" sz="1200" dirty="0"/>
              <a:t>7: 277-8.)</a:t>
            </a:r>
          </a:p>
          <a:p>
            <a:endParaRPr lang="en-US" sz="1200" dirty="0"/>
          </a:p>
        </p:txBody>
      </p:sp>
      <p:sp>
        <p:nvSpPr>
          <p:cNvPr id="25" name="Rectangle 24"/>
          <p:cNvSpPr/>
          <p:nvPr/>
        </p:nvSpPr>
        <p:spPr>
          <a:xfrm>
            <a:off x="6999512" y="985185"/>
            <a:ext cx="4930827" cy="2862322"/>
          </a:xfrm>
          <a:prstGeom prst="rect">
            <a:avLst/>
          </a:prstGeom>
          <a:ln>
            <a:solidFill>
              <a:schemeClr val="tx1"/>
            </a:solidFill>
          </a:ln>
        </p:spPr>
        <p:txBody>
          <a:bodyPr wrap="square">
            <a:spAutoFit/>
          </a:bodyPr>
          <a:lstStyle/>
          <a:p>
            <a:pPr fontAlgn="base"/>
            <a:r>
              <a:rPr lang="en-US" sz="1200" b="1" dirty="0"/>
              <a:t>One in Purpose John 17:20-23:</a:t>
            </a:r>
          </a:p>
          <a:p>
            <a:pPr fontAlgn="base"/>
            <a:r>
              <a:rPr lang="en-US" sz="1200" dirty="0"/>
              <a:t>How glorious it is to contemplate that we have been invited into that perfect unity that exists with the Father and the Son. How can this happen? …</a:t>
            </a:r>
          </a:p>
          <a:p>
            <a:pPr fontAlgn="base"/>
            <a:r>
              <a:rPr lang="en-US" sz="1200" b="1" dirty="0"/>
              <a:t>“Jesus achieved perfect unity with the Father by submitting Himself, both flesh and spirit, to the will of the Father. </a:t>
            </a:r>
            <a:r>
              <a:rPr lang="en-US" sz="1200" dirty="0"/>
              <a:t>… Referring to His Father, Jesus said, ‘I do always those things that please him’ (John 8:29). …</a:t>
            </a:r>
          </a:p>
          <a:p>
            <a:pPr fontAlgn="base"/>
            <a:r>
              <a:rPr lang="en-US" sz="1200" dirty="0"/>
              <a:t>“Surely we will not be one with God and Christ until we make Their will and interest our greatest desire. Such submissiveness is not reached in a day, but through the Holy Spirit, the Lord will tutor us if we are willing until, in process of time, it may accurately be said that He is in us as the Father is in Him. At times I tremble to consider what may be required, but I know that it is only in this perfect union that a </a:t>
            </a:r>
            <a:r>
              <a:rPr lang="en-US" sz="1200" dirty="0" err="1"/>
              <a:t>fulness</a:t>
            </a:r>
            <a:r>
              <a:rPr lang="en-US" sz="1200" dirty="0"/>
              <a:t> of joy can be found. I am grateful beyond expression that I am invited to be one with those holy beings I revere and worship as my Heavenly Father and Redeemer.” </a:t>
            </a:r>
            <a:r>
              <a:rPr lang="en-US" sz="1200" b="1" dirty="0"/>
              <a:t>Elder D. Todd </a:t>
            </a:r>
            <a:r>
              <a:rPr lang="en-US" sz="1200" b="1" dirty="0" err="1"/>
              <a:t>Christofferson</a:t>
            </a:r>
            <a:r>
              <a:rPr lang="en-US" sz="1200" b="1" dirty="0"/>
              <a:t> </a:t>
            </a:r>
            <a:r>
              <a:rPr lang="en-US" sz="1200" dirty="0"/>
              <a:t>(“That They May Be One in Us,”</a:t>
            </a:r>
            <a:r>
              <a:rPr lang="en-US" sz="1200" i="1" dirty="0"/>
              <a:t> Ensign,</a:t>
            </a:r>
            <a:r>
              <a:rPr lang="en-US" sz="1200" dirty="0"/>
              <a:t> Nov. 2002, 71–73).</a:t>
            </a:r>
          </a:p>
        </p:txBody>
      </p:sp>
      <p:sp>
        <p:nvSpPr>
          <p:cNvPr id="26" name="Rectangle 25"/>
          <p:cNvSpPr/>
          <p:nvPr/>
        </p:nvSpPr>
        <p:spPr>
          <a:xfrm>
            <a:off x="6999512" y="3847507"/>
            <a:ext cx="4930827" cy="2862322"/>
          </a:xfrm>
          <a:prstGeom prst="rect">
            <a:avLst/>
          </a:prstGeom>
          <a:ln>
            <a:solidFill>
              <a:schemeClr val="tx1"/>
            </a:solidFill>
          </a:ln>
        </p:spPr>
        <p:txBody>
          <a:bodyPr wrap="square">
            <a:spAutoFit/>
          </a:bodyPr>
          <a:lstStyle/>
          <a:p>
            <a:pPr fontAlgn="base"/>
            <a:r>
              <a:rPr lang="en-US" sz="1200" b="1" dirty="0"/>
              <a:t>*Was Judas a Son of Perdition? John 17:12</a:t>
            </a:r>
          </a:p>
          <a:p>
            <a:pPr fontAlgn="base"/>
            <a:r>
              <a:rPr lang="en-US" sz="1200" b="1" dirty="0"/>
              <a:t>President Joseph F. Smith</a:t>
            </a:r>
            <a:r>
              <a:rPr lang="en-US" sz="1200" dirty="0"/>
              <a:t> (1838–1918) wrote about whether or not Judas is a son of perdition, after first referring to Doctrine and Covenants 76:31–37, 43, which describes the knowledge that must be understood and then rejected by those who become sons of perdition: “That Judas did partake of all this knowledge—that these great truths had been revealed to him—that he had received the Holy Spirit by the gift of God, and was therefore qualified to commit the unpardonable sin, is not at all clear to me. To my mind it strongly appears that not one of the disciples possessed sufficient light, knowledge nor wisdom, at the time of the crucifixion, for either exaltation or condemnation; for it was afterward that their minds were opened to understand the scriptures, and that they were endowed with power from on high; without which they were only children in knowledge, in comparison to what they afterwards became under the influence of the Spirit.”  (</a:t>
            </a:r>
            <a:r>
              <a:rPr lang="en-US" sz="1200" i="1" dirty="0"/>
              <a:t>Gospel Doctrine,</a:t>
            </a:r>
            <a:r>
              <a:rPr lang="en-US" sz="1200" dirty="0"/>
              <a:t> 5th ed. [1939], 433).</a:t>
            </a:r>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283" y="6126465"/>
            <a:ext cx="458230" cy="612729"/>
          </a:xfrm>
          <a:prstGeom prst="rect">
            <a:avLst/>
          </a:prstGeom>
        </p:spPr>
      </p:pic>
    </p:spTree>
    <p:extLst>
      <p:ext uri="{BB962C8B-B14F-4D97-AF65-F5344CB8AC3E}">
        <p14:creationId xmlns:p14="http://schemas.microsoft.com/office/powerpoint/2010/main" val="3961089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12938" y="131967"/>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8" name="Rectangle 7"/>
          <p:cNvSpPr/>
          <p:nvPr/>
        </p:nvSpPr>
        <p:spPr>
          <a:xfrm>
            <a:off x="0" y="0"/>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27467"/>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28657" y="0"/>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8657" y="2224701"/>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28657" y="4452168"/>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nvGraphicFramePr>
        <p:xfrm>
          <a:off x="6241595" y="126435"/>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nvGraphicFramePr>
        <p:xfrm>
          <a:off x="56468" y="2356668"/>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6194648" y="2294833"/>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20" name="Table 19"/>
          <p:cNvGraphicFramePr>
            <a:graphicFrameLocks noGrp="1"/>
          </p:cNvGraphicFramePr>
          <p:nvPr/>
        </p:nvGraphicFramePr>
        <p:xfrm>
          <a:off x="84703" y="4584135"/>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21" name="Table 20"/>
          <p:cNvGraphicFramePr>
            <a:graphicFrameLocks noGrp="1"/>
          </p:cNvGraphicFramePr>
          <p:nvPr/>
        </p:nvGraphicFramePr>
        <p:xfrm>
          <a:off x="6185125" y="4537737"/>
          <a:ext cx="6015720" cy="2095500"/>
        </p:xfrm>
        <a:graphic>
          <a:graphicData uri="http://schemas.openxmlformats.org/drawingml/2006/table">
            <a:tbl>
              <a:tblPr/>
              <a:tblGrid>
                <a:gridCol w="3007860">
                  <a:extLst>
                    <a:ext uri="{9D8B030D-6E8A-4147-A177-3AD203B41FA5}">
                      <a16:colId xmlns:a16="http://schemas.microsoft.com/office/drawing/2014/main" val="20000"/>
                    </a:ext>
                  </a:extLst>
                </a:gridCol>
                <a:gridCol w="3007860">
                  <a:extLst>
                    <a:ext uri="{9D8B030D-6E8A-4147-A177-3AD203B41FA5}">
                      <a16:colId xmlns:a16="http://schemas.microsoft.com/office/drawing/2014/main" val="20001"/>
                    </a:ext>
                  </a:extLst>
                </a:gridCol>
              </a:tblGrid>
              <a:tr h="0">
                <a:tc gridSpan="2">
                  <a:txBody>
                    <a:bodyPr/>
                    <a:lstStyle/>
                    <a:p>
                      <a:pPr algn="l" fontAlgn="base"/>
                      <a:r>
                        <a:rPr lang="en-US" sz="2000" b="0" i="0" cap="all" dirty="0">
                          <a:solidFill>
                            <a:schemeClr val="tx1"/>
                          </a:solidFill>
                          <a:effectLst/>
                          <a:latin typeface="Lucida Sans" panose="020B0602030504020204" pitchFamily="34" charset="0"/>
                        </a:rPr>
                        <a:t>HOW THE FATHER AND THE SON ARE ONE</a:t>
                      </a:r>
                    </a:p>
                  </a:txBody>
                  <a:tcPr marL="95250" marR="95250" marT="66675" marB="66675" anchor="b">
                    <a:lnL>
                      <a:noFill/>
                    </a:lnL>
                    <a:lnR>
                      <a:noFill/>
                    </a:lnR>
                    <a:lnT>
                      <a:noFill/>
                    </a:lnT>
                    <a:lnB w="9525" cap="flat" cmpd="sng" algn="ctr">
                      <a:solidFill>
                        <a:srgbClr val="E5E5E5"/>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l" fontAlgn="base">
                        <a:buFont typeface="Arial" panose="020B0604020202020204" pitchFamily="34" charset="0"/>
                        <a:buNone/>
                      </a:pPr>
                      <a:r>
                        <a:rPr lang="en-US" sz="2000" dirty="0">
                          <a:solidFill>
                            <a:schemeClr val="tx1"/>
                          </a:solidFill>
                          <a:effectLst/>
                        </a:rPr>
                        <a:t>_____ 1. </a:t>
                      </a:r>
                      <a:r>
                        <a:rPr lang="en-US" sz="2000" u="none" strike="noStrike" dirty="0">
                          <a:solidFill>
                            <a:schemeClr val="tx1"/>
                          </a:solidFill>
                          <a:effectLst/>
                        </a:rPr>
                        <a:t>John 17:1, 5, 22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2. </a:t>
                      </a:r>
                      <a:r>
                        <a:rPr lang="en-US" sz="2000" u="none" strike="noStrike" dirty="0">
                          <a:solidFill>
                            <a:schemeClr val="tx1"/>
                          </a:solidFill>
                          <a:effectLst/>
                        </a:rPr>
                        <a:t>John 17:2</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3. </a:t>
                      </a:r>
                      <a:r>
                        <a:rPr lang="en-US" sz="2000" u="none" strike="noStrike" dirty="0">
                          <a:solidFill>
                            <a:schemeClr val="tx1"/>
                          </a:solidFill>
                          <a:effectLst/>
                        </a:rPr>
                        <a:t>John 17:6–8, 17</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4.</a:t>
                      </a:r>
                      <a:r>
                        <a:rPr lang="en-US" sz="2000" u="none" strike="noStrike" dirty="0">
                          <a:solidFill>
                            <a:schemeClr val="tx1"/>
                          </a:solidFill>
                          <a:effectLst/>
                        </a:rPr>
                        <a:t>John 17:3, 18</a:t>
                      </a:r>
                      <a:endParaRPr lang="en-US" sz="2000" dirty="0">
                        <a:solidFill>
                          <a:schemeClr val="tx1"/>
                        </a:solidFill>
                        <a:effectLst/>
                      </a:endParaRPr>
                    </a:p>
                    <a:p>
                      <a:pPr algn="l" fontAlgn="base">
                        <a:buFont typeface="Arial" panose="020B0604020202020204" pitchFamily="34" charset="0"/>
                        <a:buNone/>
                      </a:pPr>
                      <a:r>
                        <a:rPr lang="en-US" sz="2000" dirty="0">
                          <a:solidFill>
                            <a:schemeClr val="tx1"/>
                          </a:solidFill>
                          <a:effectLst/>
                        </a:rPr>
                        <a:t>_____ 5. </a:t>
                      </a:r>
                      <a:r>
                        <a:rPr lang="en-US" sz="2000" u="none" strike="noStrike" dirty="0">
                          <a:solidFill>
                            <a:schemeClr val="tx1"/>
                          </a:solidFill>
                          <a:effectLst/>
                        </a:rPr>
                        <a:t>John 17:24–26</a:t>
                      </a:r>
                      <a:endParaRPr lang="en-US" sz="2000" dirty="0">
                        <a:solidFill>
                          <a:schemeClr val="tx1"/>
                        </a:solidFill>
                        <a:effectLst/>
                      </a:endParaRPr>
                    </a:p>
                  </a:txBody>
                  <a:tcPr marL="95250" marR="95250" marT="66675" marB="66675" anchor="ctr">
                    <a:lnL>
                      <a:noFill/>
                    </a:lnL>
                    <a:lnR w="9525" cap="flat" cmpd="sng" algn="ctr">
                      <a:solidFill>
                        <a:srgbClr val="CCCCCC"/>
                      </a:solidFill>
                      <a:prstDash val="solid"/>
                      <a:round/>
                      <a:headEnd type="none" w="med" len="med"/>
                      <a:tailEnd type="none" w="med" len="med"/>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tc>
                  <a:txBody>
                    <a:bodyPr/>
                    <a:lstStyle/>
                    <a:p>
                      <a:pPr algn="l" fontAlgn="base">
                        <a:buFont typeface="Arial" panose="020B0604020202020204" pitchFamily="34" charset="0"/>
                        <a:buNone/>
                      </a:pPr>
                      <a:r>
                        <a:rPr lang="en-US" sz="2000" dirty="0">
                          <a:solidFill>
                            <a:schemeClr val="tx1"/>
                          </a:solidFill>
                          <a:effectLst/>
                        </a:rPr>
                        <a:t>a. One in purpose</a:t>
                      </a:r>
                    </a:p>
                    <a:p>
                      <a:pPr algn="l" fontAlgn="base">
                        <a:buFont typeface="Arial" panose="020B0604020202020204" pitchFamily="34" charset="0"/>
                        <a:buNone/>
                      </a:pPr>
                      <a:r>
                        <a:rPr lang="en-US" sz="2000" dirty="0">
                          <a:solidFill>
                            <a:schemeClr val="tx1"/>
                          </a:solidFill>
                          <a:effectLst/>
                        </a:rPr>
                        <a:t>b. One in word and truth</a:t>
                      </a:r>
                    </a:p>
                    <a:p>
                      <a:pPr algn="l" fontAlgn="base">
                        <a:buFont typeface="Arial" panose="020B0604020202020204" pitchFamily="34" charset="0"/>
                        <a:buNone/>
                      </a:pPr>
                      <a:r>
                        <a:rPr lang="en-US" sz="2000" dirty="0">
                          <a:solidFill>
                            <a:schemeClr val="tx1"/>
                          </a:solidFill>
                          <a:effectLst/>
                        </a:rPr>
                        <a:t>c. One in love</a:t>
                      </a:r>
                    </a:p>
                    <a:p>
                      <a:pPr algn="l" fontAlgn="base">
                        <a:buFont typeface="Arial" panose="020B0604020202020204" pitchFamily="34" charset="0"/>
                        <a:buNone/>
                      </a:pPr>
                      <a:r>
                        <a:rPr lang="en-US" sz="2000" dirty="0">
                          <a:solidFill>
                            <a:schemeClr val="tx1"/>
                          </a:solidFill>
                          <a:effectLst/>
                        </a:rPr>
                        <a:t>d. One in power</a:t>
                      </a:r>
                    </a:p>
                    <a:p>
                      <a:pPr algn="l" fontAlgn="base">
                        <a:buFont typeface="Arial" panose="020B0604020202020204" pitchFamily="34" charset="0"/>
                        <a:buNone/>
                      </a:pPr>
                      <a:r>
                        <a:rPr lang="en-US" sz="2000" dirty="0">
                          <a:solidFill>
                            <a:schemeClr val="tx1"/>
                          </a:solidFill>
                          <a:effectLst/>
                        </a:rPr>
                        <a:t>e. One in glory</a:t>
                      </a:r>
                    </a:p>
                  </a:txBody>
                  <a:tcPr marL="95250" marR="95250" marT="66675" marB="66675" anchor="ctr">
                    <a:lnL w="9525" cap="flat" cmpd="sng" algn="ctr">
                      <a:solidFill>
                        <a:srgbClr val="CCCCCC"/>
                      </a:solidFill>
                      <a:prstDash val="solid"/>
                      <a:round/>
                      <a:headEnd type="none" w="med" len="med"/>
                      <a:tailEnd type="none" w="med" len="med"/>
                    </a:lnL>
                    <a:lnR>
                      <a:noFill/>
                    </a:lnR>
                    <a:lnT w="9525" cap="flat" cmpd="sng" algn="ctr">
                      <a:solidFill>
                        <a:srgbClr val="E5E5E5"/>
                      </a:solidFill>
                      <a:prstDash val="solid"/>
                      <a:round/>
                      <a:headEnd type="none" w="med" len="med"/>
                      <a:tailEnd type="none" w="med" len="med"/>
                    </a:lnT>
                    <a:lnB w="9525" cap="flat" cmpd="sng" algn="ctr">
                      <a:solidFill>
                        <a:srgbClr val="E5E5E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22" name="Rectangle 21"/>
          <p:cNvSpPr/>
          <p:nvPr/>
        </p:nvSpPr>
        <p:spPr>
          <a:xfrm>
            <a:off x="0" y="4449402"/>
            <a:ext cx="6128657" cy="222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460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sp>
        <p:nvSpPr>
          <p:cNvPr id="6" name="Rectangle 5"/>
          <p:cNvSpPr/>
          <p:nvPr/>
        </p:nvSpPr>
        <p:spPr>
          <a:xfrm>
            <a:off x="6340507" y="3306898"/>
            <a:ext cx="4781567" cy="1938992"/>
          </a:xfrm>
          <a:prstGeom prst="rect">
            <a:avLst/>
          </a:prstGeom>
        </p:spPr>
        <p:txBody>
          <a:bodyPr wrap="square">
            <a:spAutoFit/>
          </a:bodyPr>
          <a:lstStyle/>
          <a:p>
            <a:r>
              <a:rPr lang="en-US" sz="2000" dirty="0">
                <a:solidFill>
                  <a:schemeClr val="bg1"/>
                </a:solidFill>
              </a:rPr>
              <a:t>He did not say that He </a:t>
            </a:r>
            <a:r>
              <a:rPr lang="en-US" sz="2000" i="1" dirty="0">
                <a:solidFill>
                  <a:schemeClr val="bg1"/>
                </a:solidFill>
              </a:rPr>
              <a:t>knew</a:t>
            </a:r>
            <a:r>
              <a:rPr lang="en-US" sz="2000" dirty="0">
                <a:solidFill>
                  <a:schemeClr val="bg1"/>
                </a:solidFill>
              </a:rPr>
              <a:t> the way, but that He </a:t>
            </a:r>
            <a:r>
              <a:rPr lang="en-US" sz="2000" i="1" dirty="0">
                <a:solidFill>
                  <a:schemeClr val="bg1"/>
                </a:solidFill>
              </a:rPr>
              <a:t>was</a:t>
            </a:r>
            <a:r>
              <a:rPr lang="en-US" sz="2000" dirty="0">
                <a:solidFill>
                  <a:schemeClr val="bg1"/>
                </a:solidFill>
              </a:rPr>
              <a:t> the way, the truth, and the life. </a:t>
            </a:r>
          </a:p>
          <a:p>
            <a:endParaRPr lang="en-US" sz="2000" dirty="0">
              <a:solidFill>
                <a:schemeClr val="bg1"/>
              </a:solidFill>
            </a:endParaRPr>
          </a:p>
          <a:p>
            <a:r>
              <a:rPr lang="en-US" sz="2000" dirty="0">
                <a:solidFill>
                  <a:schemeClr val="bg1"/>
                </a:solidFill>
              </a:rPr>
              <a:t>Coming to the Father means we must do more than learn about Jesus Christ—we must follow Him and try to be like Him</a:t>
            </a:r>
            <a:endParaRPr lang="en-US" sz="2000" i="1" dirty="0">
              <a:solidFill>
                <a:schemeClr val="bg1"/>
              </a:solidFill>
            </a:endParaRPr>
          </a:p>
        </p:txBody>
      </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Georgia" pitchFamily="18" charset="0"/>
              </a:rPr>
              <a:t>I Am the Way</a:t>
            </a:r>
            <a:endParaRPr lang="en-US" sz="4400" dirty="0">
              <a:solidFill>
                <a:schemeClr val="bg1"/>
              </a:solidFill>
              <a:latin typeface="Georgia" pitchFamily="18" charset="0"/>
            </a:endParaRPr>
          </a:p>
        </p:txBody>
      </p:sp>
      <p:sp>
        <p:nvSpPr>
          <p:cNvPr id="9" name="Rectangle 8"/>
          <p:cNvSpPr/>
          <p:nvPr/>
        </p:nvSpPr>
        <p:spPr>
          <a:xfrm>
            <a:off x="86877" y="6488668"/>
            <a:ext cx="2095007" cy="307777"/>
          </a:xfrm>
          <a:prstGeom prst="rect">
            <a:avLst/>
          </a:prstGeom>
        </p:spPr>
        <p:txBody>
          <a:bodyPr wrap="square">
            <a:spAutoFit/>
          </a:bodyPr>
          <a:lstStyle/>
          <a:p>
            <a:r>
              <a:rPr lang="en-US" sz="1400" dirty="0">
                <a:solidFill>
                  <a:schemeClr val="bg1"/>
                </a:solidFill>
              </a:rPr>
              <a:t>John 14:6</a:t>
            </a:r>
          </a:p>
        </p:txBody>
      </p:sp>
      <p:sp>
        <p:nvSpPr>
          <p:cNvPr id="5" name="Rectangle 4"/>
          <p:cNvSpPr/>
          <p:nvPr/>
        </p:nvSpPr>
        <p:spPr>
          <a:xfrm>
            <a:off x="721259" y="1091818"/>
            <a:ext cx="4089732" cy="1938992"/>
          </a:xfrm>
          <a:prstGeom prst="rect">
            <a:avLst/>
          </a:prstGeom>
        </p:spPr>
        <p:txBody>
          <a:bodyPr wrap="square">
            <a:spAutoFit/>
          </a:bodyPr>
          <a:lstStyle/>
          <a:p>
            <a:r>
              <a:rPr lang="en-US" sz="2000" dirty="0">
                <a:solidFill>
                  <a:schemeClr val="bg1"/>
                </a:solidFill>
                <a:latin typeface="Open Sans"/>
              </a:rPr>
              <a:t>A “way” (Greek </a:t>
            </a:r>
            <a:r>
              <a:rPr lang="en-US" sz="2000" i="1" dirty="0" err="1">
                <a:solidFill>
                  <a:schemeClr val="bg1"/>
                </a:solidFill>
                <a:latin typeface="Open Sans"/>
              </a:rPr>
              <a:t>hodos</a:t>
            </a:r>
            <a:r>
              <a:rPr lang="en-US" sz="2000" dirty="0">
                <a:solidFill>
                  <a:schemeClr val="bg1"/>
                </a:solidFill>
                <a:latin typeface="Open Sans"/>
              </a:rPr>
              <a:t>) was a road or highway for traveling from one place to another…</a:t>
            </a:r>
          </a:p>
          <a:p>
            <a:endParaRPr lang="en-US" sz="2000" dirty="0">
              <a:solidFill>
                <a:schemeClr val="bg1"/>
              </a:solidFill>
              <a:latin typeface="Open Sans"/>
            </a:endParaRPr>
          </a:p>
          <a:p>
            <a:r>
              <a:rPr lang="en-US" sz="2000" dirty="0">
                <a:solidFill>
                  <a:schemeClr val="bg1"/>
                </a:solidFill>
                <a:latin typeface="Open Sans"/>
              </a:rPr>
              <a:t>…it could also refer to one’s course of behavior or “way of life.”</a:t>
            </a:r>
            <a:endParaRPr lang="en-US" sz="2000" dirty="0">
              <a:solidFill>
                <a:schemeClr val="bg1"/>
              </a:solidFill>
            </a:endParaRPr>
          </a:p>
        </p:txBody>
      </p:sp>
      <p:grpSp>
        <p:nvGrpSpPr>
          <p:cNvPr id="7" name="Group 6"/>
          <p:cNvGrpSpPr/>
          <p:nvPr/>
        </p:nvGrpSpPr>
        <p:grpSpPr>
          <a:xfrm>
            <a:off x="1571686" y="3414743"/>
            <a:ext cx="3999809" cy="3052910"/>
            <a:chOff x="1571686" y="3414743"/>
            <a:chExt cx="3999809" cy="3052910"/>
          </a:xfrm>
        </p:grpSpPr>
        <p:pic>
          <p:nvPicPr>
            <p:cNvPr id="2050" name="Picture 2" descr="Image result for pathway of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87" y="3429000"/>
              <a:ext cx="3999808" cy="30386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pathway of life"/>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91092"/>
            <a:stretch/>
          </p:blipFill>
          <p:spPr bwMode="auto">
            <a:xfrm>
              <a:off x="1571686" y="3414743"/>
              <a:ext cx="3999809" cy="23380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Image result for pathway of life"/>
          <p:cNvPicPr>
            <a:picLocks noChangeAspect="1" noChangeArrowheads="1"/>
          </p:cNvPicPr>
          <p:nvPr/>
        </p:nvPicPr>
        <p:blipFill rotWithShape="1">
          <a:blip r:embed="rId3">
            <a:extLst>
              <a:ext uri="{28A0092B-C50C-407E-A947-70E740481C1C}">
                <a14:useLocalDpi xmlns:a14="http://schemas.microsoft.com/office/drawing/2010/main" val="0"/>
              </a:ext>
            </a:extLst>
          </a:blip>
          <a:srcRect l="43813" t="44815" r="44190" b="18538"/>
          <a:stretch/>
        </p:blipFill>
        <p:spPr bwMode="auto">
          <a:xfrm>
            <a:off x="3331674" y="4807797"/>
            <a:ext cx="479833" cy="11135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nimated footsteps"/>
          <p:cNvPicPr>
            <a:picLocks noChangeAspect="1" noChangeArrowheads="1" noCrop="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5755" y="673393"/>
            <a:ext cx="2937037" cy="29370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653250" y="5578499"/>
            <a:ext cx="6096000" cy="646331"/>
          </a:xfrm>
          <a:prstGeom prst="rect">
            <a:avLst/>
          </a:prstGeom>
        </p:spPr>
        <p:txBody>
          <a:bodyPr>
            <a:spAutoFit/>
          </a:bodyPr>
          <a:lstStyle/>
          <a:p>
            <a:r>
              <a:rPr lang="en-US" dirty="0">
                <a:solidFill>
                  <a:schemeClr val="bg1"/>
                </a:solidFill>
                <a:latin typeface="Abadi" panose="020B0604020104020204" pitchFamily="34" charset="0"/>
              </a:rPr>
              <a:t>No other way, no other road, no other system, no other name will bring salvation. (5)</a:t>
            </a:r>
            <a:endParaRPr lang="en-US" dirty="0">
              <a:solidFill>
                <a:schemeClr val="bg1"/>
              </a:solidFill>
            </a:endParaRPr>
          </a:p>
        </p:txBody>
      </p:sp>
    </p:spTree>
    <p:extLst>
      <p:ext uri="{BB962C8B-B14F-4D97-AF65-F5344CB8AC3E}">
        <p14:creationId xmlns:p14="http://schemas.microsoft.com/office/powerpoint/2010/main" val="25904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25E-6 4.07407E-6 L 0.17331 -0.44676 " pathEditMode="relative" rAng="0" ptsTypes="AA">
                                      <p:cBhvr>
                                        <p:cTn id="8" dur="2000" fill="hold"/>
                                        <p:tgtEl>
                                          <p:spTgt spid="14"/>
                                        </p:tgtEl>
                                        <p:attrNameLst>
                                          <p:attrName>ppt_x</p:attrName>
                                          <p:attrName>ppt_y</p:attrName>
                                        </p:attrNameLst>
                                      </p:cBhvr>
                                      <p:rCtr x="8659" y="-22338"/>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chemeClr val="accent5">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536602" y="1981974"/>
            <a:ext cx="4128379" cy="2554545"/>
          </a:xfrm>
          <a:prstGeom prst="rect">
            <a:avLst/>
          </a:prstGeom>
          <a:noFill/>
        </p:spPr>
        <p:txBody>
          <a:bodyPr wrap="square" rtlCol="0">
            <a:spAutoFit/>
          </a:bodyPr>
          <a:lstStyle/>
          <a:p>
            <a:r>
              <a:rPr lang="en-US" sz="3200" dirty="0">
                <a:solidFill>
                  <a:schemeClr val="bg1"/>
                </a:solidFill>
              </a:rPr>
              <a:t> Jesus </a:t>
            </a:r>
            <a:r>
              <a:rPr lang="en-US" sz="3200" dirty="0" err="1">
                <a:solidFill>
                  <a:schemeClr val="bg1"/>
                </a:solidFill>
              </a:rPr>
              <a:t>saith</a:t>
            </a:r>
            <a:r>
              <a:rPr lang="en-US" sz="3200" dirty="0">
                <a:solidFill>
                  <a:schemeClr val="bg1"/>
                </a:solidFill>
              </a:rPr>
              <a:t> unto him, I am the way, the truth, and the life: no man cometh unto the Father, but by me.</a:t>
            </a:r>
          </a:p>
        </p:txBody>
      </p:sp>
      <p:sp>
        <p:nvSpPr>
          <p:cNvPr id="3" name="Rectangle 2"/>
          <p:cNvSpPr/>
          <p:nvPr/>
        </p:nvSpPr>
        <p:spPr>
          <a:xfrm>
            <a:off x="11749250" y="6488668"/>
            <a:ext cx="442750" cy="369332"/>
          </a:xfrm>
          <a:prstGeom prst="rect">
            <a:avLst/>
          </a:prstGeom>
        </p:spPr>
        <p:txBody>
          <a:bodyPr wrap="none">
            <a:spAutoFit/>
          </a:bodyPr>
          <a:lstStyle/>
          <a:p>
            <a:r>
              <a:rPr lang="en-US" dirty="0">
                <a:solidFill>
                  <a:schemeClr val="bg1"/>
                </a:solidFill>
              </a:rPr>
              <a:t>(4)</a:t>
            </a:r>
          </a:p>
        </p:txBody>
      </p:sp>
      <p:grpSp>
        <p:nvGrpSpPr>
          <p:cNvPr id="6" name="Group 5"/>
          <p:cNvGrpSpPr/>
          <p:nvPr/>
        </p:nvGrpSpPr>
        <p:grpSpPr>
          <a:xfrm>
            <a:off x="1216483" y="1311573"/>
            <a:ext cx="2810519" cy="3640943"/>
            <a:chOff x="2819400" y="3657598"/>
            <a:chExt cx="1365515" cy="2048764"/>
          </a:xfrm>
        </p:grpSpPr>
        <p:sp>
          <p:nvSpPr>
            <p:cNvPr id="7" name="Rectangle 6"/>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John 14:6</a:t>
              </a:r>
            </a:p>
          </p:txBody>
        </p:sp>
        <p:sp>
          <p:nvSpPr>
            <p:cNvPr id="10" name="Rectangle 9"/>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ight Arrow 3"/>
          <p:cNvSpPr/>
          <p:nvPr/>
        </p:nvSpPr>
        <p:spPr>
          <a:xfrm>
            <a:off x="4363770" y="2879002"/>
            <a:ext cx="1732230" cy="76049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81C093-3457-4BEE-AD67-DCE9EBA3995E}"/>
              </a:ext>
            </a:extLst>
          </p:cNvPr>
          <p:cNvSpPr/>
          <p:nvPr/>
        </p:nvSpPr>
        <p:spPr>
          <a:xfrm>
            <a:off x="163630" y="89792"/>
            <a:ext cx="11858324" cy="923330"/>
          </a:xfrm>
          <a:prstGeom prst="rect">
            <a:avLst/>
          </a:prstGeom>
        </p:spPr>
        <p:txBody>
          <a:bodyPr wrap="square">
            <a:spAutoFit/>
          </a:bodyPr>
          <a:lstStyle/>
          <a:p>
            <a:pPr algn="ctr"/>
            <a:r>
              <a:rPr lang="en-US" sz="5400" dirty="0">
                <a:solidFill>
                  <a:schemeClr val="bg1"/>
                </a:solidFill>
                <a:latin typeface="Georgia" panose="02040502050405020303" pitchFamily="18" charset="0"/>
              </a:rPr>
              <a:t>Doctrinal Mastery</a:t>
            </a:r>
            <a:endParaRPr lang="en-US" sz="5400" dirty="0">
              <a:latin typeface="Georgia" panose="02040502050405020303" pitchFamily="18" charset="0"/>
            </a:endParaRPr>
          </a:p>
        </p:txBody>
      </p:sp>
    </p:spTree>
    <p:extLst>
      <p:ext uri="{BB962C8B-B14F-4D97-AF65-F5344CB8AC3E}">
        <p14:creationId xmlns:p14="http://schemas.microsoft.com/office/powerpoint/2010/main" val="95777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13230</Words>
  <Application>Microsoft Office PowerPoint</Application>
  <PresentationFormat>Widescreen</PresentationFormat>
  <Paragraphs>781</Paragraphs>
  <Slides>75</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75</vt:i4>
      </vt:variant>
    </vt:vector>
  </HeadingPairs>
  <TitlesOfParts>
    <vt:vector size="91" baseType="lpstr">
      <vt:lpstr>Open Sans</vt:lpstr>
      <vt:lpstr>arial</vt:lpstr>
      <vt:lpstr>Verdana</vt:lpstr>
      <vt:lpstr>Calibri Light</vt:lpstr>
      <vt:lpstr>Lucida Sans</vt:lpstr>
      <vt:lpstr>arial</vt:lpstr>
      <vt:lpstr>Georgia</vt:lpstr>
      <vt:lpstr>Verdana</vt:lpstr>
      <vt:lpstr>Lucida Handwriting</vt:lpstr>
      <vt:lpstr>Lucida Calligraphy</vt:lpstr>
      <vt:lpstr>French Script MT</vt:lpstr>
      <vt:lpstr>Calibri</vt:lpstr>
      <vt:lpstr>Colonna MT</vt:lpstr>
      <vt:lpstr>Palatino</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cp:revision>
  <dcterms:created xsi:type="dcterms:W3CDTF">2023-01-11T00:29:34Z</dcterms:created>
  <dcterms:modified xsi:type="dcterms:W3CDTF">2023-01-11T21:37:10Z</dcterms:modified>
</cp:coreProperties>
</file>