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53" r:id="rId2"/>
    <p:sldId id="282" r:id="rId3"/>
    <p:sldId id="298" r:id="rId4"/>
    <p:sldId id="287" r:id="rId5"/>
    <p:sldId id="288" r:id="rId6"/>
    <p:sldId id="289" r:id="rId7"/>
    <p:sldId id="290" r:id="rId8"/>
    <p:sldId id="291" r:id="rId9"/>
    <p:sldId id="292" r:id="rId10"/>
    <p:sldId id="293" r:id="rId11"/>
    <p:sldId id="294" r:id="rId12"/>
    <p:sldId id="295" r:id="rId13"/>
    <p:sldId id="296" r:id="rId14"/>
    <p:sldId id="299" r:id="rId15"/>
    <p:sldId id="300" r:id="rId16"/>
    <p:sldId id="301" r:id="rId17"/>
    <p:sldId id="302" r:id="rId18"/>
    <p:sldId id="303" r:id="rId19"/>
    <p:sldId id="305" r:id="rId20"/>
    <p:sldId id="306" r:id="rId21"/>
    <p:sldId id="304" r:id="rId22"/>
    <p:sldId id="307" r:id="rId23"/>
    <p:sldId id="308" r:id="rId24"/>
    <p:sldId id="309" r:id="rId25"/>
    <p:sldId id="310" r:id="rId26"/>
    <p:sldId id="311" r:id="rId27"/>
    <p:sldId id="284" r:id="rId28"/>
    <p:sldId id="297" r:id="rId29"/>
    <p:sldId id="286" r:id="rId30"/>
    <p:sldId id="312" r:id="rId31"/>
    <p:sldId id="313" r:id="rId32"/>
    <p:sldId id="314" r:id="rId33"/>
    <p:sldId id="315" r:id="rId34"/>
    <p:sldId id="316" r:id="rId35"/>
    <p:sldId id="317" r:id="rId36"/>
    <p:sldId id="319" r:id="rId37"/>
    <p:sldId id="320" r:id="rId38"/>
    <p:sldId id="321" r:id="rId39"/>
    <p:sldId id="322" r:id="rId40"/>
    <p:sldId id="323" r:id="rId41"/>
    <p:sldId id="354" r:id="rId42"/>
    <p:sldId id="285" r:id="rId43"/>
    <p:sldId id="355" r:id="rId44"/>
    <p:sldId id="356" r:id="rId45"/>
    <p:sldId id="357" r:id="rId46"/>
    <p:sldId id="358" r:id="rId47"/>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Calibri Light" panose="020F0302020204030204" pitchFamily="34" charset="0"/>
      <p:regular r:id="rId52"/>
      <p:italic r:id="rId53"/>
    </p:embeddedFont>
    <p:embeddedFont>
      <p:font typeface="Comic Sans MS" panose="030F0702030302020204" pitchFamily="66" charset="0"/>
      <p:regular r:id="rId54"/>
      <p:bold r:id="rId55"/>
      <p:italic r:id="rId56"/>
      <p:boldItalic r:id="rId57"/>
    </p:embeddedFont>
    <p:embeddedFont>
      <p:font typeface="Imprint MT Shadow" panose="04020605060303030202" pitchFamily="82" charset="0"/>
      <p:regular r:id="rId58"/>
    </p:embeddedFont>
    <p:embeddedFont>
      <p:font typeface="Lucida Sans" panose="020B0602030504020204" pitchFamily="34" charset="0"/>
      <p:regular r:id="rId59"/>
      <p:bold r:id="rId60"/>
      <p:italic r:id="rId61"/>
      <p:boldItalic r:id="rId62"/>
    </p:embeddedFont>
    <p:embeddedFont>
      <p:font typeface="Palatino" pitchFamily="2" charset="0"/>
      <p:regular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C293"/>
    <a:srgbClr val="9B87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0C8CD-F11B-B5D2-614D-DE6C92DE1C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0E1F1C-D8CC-4FF8-4323-937AAA0BA6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89DC5E-40E7-4C31-C599-787AEE32C01B}"/>
              </a:ext>
            </a:extLst>
          </p:cNvPr>
          <p:cNvSpPr>
            <a:spLocks noGrp="1"/>
          </p:cNvSpPr>
          <p:nvPr>
            <p:ph type="dt" sz="half" idx="10"/>
          </p:nvPr>
        </p:nvSpPr>
        <p:spPr/>
        <p:txBody>
          <a:bodyPr/>
          <a:lstStyle/>
          <a:p>
            <a:fld id="{3A0D96A6-C9AD-47CD-BCC1-1E7E546C5E51}" type="datetimeFigureOut">
              <a:rPr lang="en-US" smtClean="0"/>
              <a:t>1/13/2023</a:t>
            </a:fld>
            <a:endParaRPr lang="en-US"/>
          </a:p>
        </p:txBody>
      </p:sp>
      <p:sp>
        <p:nvSpPr>
          <p:cNvPr id="5" name="Footer Placeholder 4">
            <a:extLst>
              <a:ext uri="{FF2B5EF4-FFF2-40B4-BE49-F238E27FC236}">
                <a16:creationId xmlns:a16="http://schemas.microsoft.com/office/drawing/2014/main" id="{5A85CD75-0FDE-31FD-32EA-34BD2EF6C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5CADE-1D81-FC0E-99BE-A1B987493325}"/>
              </a:ext>
            </a:extLst>
          </p:cNvPr>
          <p:cNvSpPr>
            <a:spLocks noGrp="1"/>
          </p:cNvSpPr>
          <p:nvPr>
            <p:ph type="sldNum" sz="quarter" idx="12"/>
          </p:nvPr>
        </p:nvSpPr>
        <p:spPr/>
        <p:txBody>
          <a:bodyPr/>
          <a:lstStyle/>
          <a:p>
            <a:fld id="{B8A40A54-7840-40DC-9EAE-2B1F9FE50C38}" type="slidenum">
              <a:rPr lang="en-US" smtClean="0"/>
              <a:t>‹#›</a:t>
            </a:fld>
            <a:endParaRPr lang="en-US"/>
          </a:p>
        </p:txBody>
      </p:sp>
    </p:spTree>
    <p:extLst>
      <p:ext uri="{BB962C8B-B14F-4D97-AF65-F5344CB8AC3E}">
        <p14:creationId xmlns:p14="http://schemas.microsoft.com/office/powerpoint/2010/main" val="110120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31F8-D89B-641D-DC87-06207A70DB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2AA9EB-001A-320A-2224-0BBAAB499F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3E942-5CA1-20D2-49E1-6EFE505D2734}"/>
              </a:ext>
            </a:extLst>
          </p:cNvPr>
          <p:cNvSpPr>
            <a:spLocks noGrp="1"/>
          </p:cNvSpPr>
          <p:nvPr>
            <p:ph type="dt" sz="half" idx="10"/>
          </p:nvPr>
        </p:nvSpPr>
        <p:spPr/>
        <p:txBody>
          <a:bodyPr/>
          <a:lstStyle/>
          <a:p>
            <a:fld id="{3A0D96A6-C9AD-47CD-BCC1-1E7E546C5E51}" type="datetimeFigureOut">
              <a:rPr lang="en-US" smtClean="0"/>
              <a:t>1/13/2023</a:t>
            </a:fld>
            <a:endParaRPr lang="en-US"/>
          </a:p>
        </p:txBody>
      </p:sp>
      <p:sp>
        <p:nvSpPr>
          <p:cNvPr id="5" name="Footer Placeholder 4">
            <a:extLst>
              <a:ext uri="{FF2B5EF4-FFF2-40B4-BE49-F238E27FC236}">
                <a16:creationId xmlns:a16="http://schemas.microsoft.com/office/drawing/2014/main" id="{9930DBF6-530F-5672-3A05-1BF03A2FF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FB2B1-7943-F19C-E3C7-69A223837123}"/>
              </a:ext>
            </a:extLst>
          </p:cNvPr>
          <p:cNvSpPr>
            <a:spLocks noGrp="1"/>
          </p:cNvSpPr>
          <p:nvPr>
            <p:ph type="sldNum" sz="quarter" idx="12"/>
          </p:nvPr>
        </p:nvSpPr>
        <p:spPr/>
        <p:txBody>
          <a:bodyPr/>
          <a:lstStyle/>
          <a:p>
            <a:fld id="{B8A40A54-7840-40DC-9EAE-2B1F9FE50C38}" type="slidenum">
              <a:rPr lang="en-US" smtClean="0"/>
              <a:t>‹#›</a:t>
            </a:fld>
            <a:endParaRPr lang="en-US"/>
          </a:p>
        </p:txBody>
      </p:sp>
    </p:spTree>
    <p:extLst>
      <p:ext uri="{BB962C8B-B14F-4D97-AF65-F5344CB8AC3E}">
        <p14:creationId xmlns:p14="http://schemas.microsoft.com/office/powerpoint/2010/main" val="348346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DF7C53-ACBB-E417-CB61-8888FAA1E9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1FEEBA-77EA-7FCB-D2E3-05D5F5FD6D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D74A2-6C87-F29D-4078-1876F88D4397}"/>
              </a:ext>
            </a:extLst>
          </p:cNvPr>
          <p:cNvSpPr>
            <a:spLocks noGrp="1"/>
          </p:cNvSpPr>
          <p:nvPr>
            <p:ph type="dt" sz="half" idx="10"/>
          </p:nvPr>
        </p:nvSpPr>
        <p:spPr/>
        <p:txBody>
          <a:bodyPr/>
          <a:lstStyle/>
          <a:p>
            <a:fld id="{3A0D96A6-C9AD-47CD-BCC1-1E7E546C5E51}" type="datetimeFigureOut">
              <a:rPr lang="en-US" smtClean="0"/>
              <a:t>1/13/2023</a:t>
            </a:fld>
            <a:endParaRPr lang="en-US"/>
          </a:p>
        </p:txBody>
      </p:sp>
      <p:sp>
        <p:nvSpPr>
          <p:cNvPr id="5" name="Footer Placeholder 4">
            <a:extLst>
              <a:ext uri="{FF2B5EF4-FFF2-40B4-BE49-F238E27FC236}">
                <a16:creationId xmlns:a16="http://schemas.microsoft.com/office/drawing/2014/main" id="{BE251C2E-2FC5-9BC6-6CC7-A166A082D7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39A5B-2E27-182D-5EB7-CDC39325ED7A}"/>
              </a:ext>
            </a:extLst>
          </p:cNvPr>
          <p:cNvSpPr>
            <a:spLocks noGrp="1"/>
          </p:cNvSpPr>
          <p:nvPr>
            <p:ph type="sldNum" sz="quarter" idx="12"/>
          </p:nvPr>
        </p:nvSpPr>
        <p:spPr/>
        <p:txBody>
          <a:bodyPr/>
          <a:lstStyle/>
          <a:p>
            <a:fld id="{B8A40A54-7840-40DC-9EAE-2B1F9FE50C38}" type="slidenum">
              <a:rPr lang="en-US" smtClean="0"/>
              <a:t>‹#›</a:t>
            </a:fld>
            <a:endParaRPr lang="en-US"/>
          </a:p>
        </p:txBody>
      </p:sp>
    </p:spTree>
    <p:extLst>
      <p:ext uri="{BB962C8B-B14F-4D97-AF65-F5344CB8AC3E}">
        <p14:creationId xmlns:p14="http://schemas.microsoft.com/office/powerpoint/2010/main" val="318111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1A30C-01B5-B74B-8B41-432634E24F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5AC81A-3C63-1273-1FA1-31A7DD9D96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D0A9B-3AC3-C85C-FECB-31B5C3BA51D8}"/>
              </a:ext>
            </a:extLst>
          </p:cNvPr>
          <p:cNvSpPr>
            <a:spLocks noGrp="1"/>
          </p:cNvSpPr>
          <p:nvPr>
            <p:ph type="dt" sz="half" idx="10"/>
          </p:nvPr>
        </p:nvSpPr>
        <p:spPr/>
        <p:txBody>
          <a:bodyPr/>
          <a:lstStyle/>
          <a:p>
            <a:fld id="{3A0D96A6-C9AD-47CD-BCC1-1E7E546C5E51}" type="datetimeFigureOut">
              <a:rPr lang="en-US" smtClean="0"/>
              <a:t>1/13/2023</a:t>
            </a:fld>
            <a:endParaRPr lang="en-US"/>
          </a:p>
        </p:txBody>
      </p:sp>
      <p:sp>
        <p:nvSpPr>
          <p:cNvPr id="5" name="Footer Placeholder 4">
            <a:extLst>
              <a:ext uri="{FF2B5EF4-FFF2-40B4-BE49-F238E27FC236}">
                <a16:creationId xmlns:a16="http://schemas.microsoft.com/office/drawing/2014/main" id="{F2A98EC8-436D-7AFF-8ECD-DEB7D5136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6FF3F-65AE-4F50-059E-2FE6BB4D8F7F}"/>
              </a:ext>
            </a:extLst>
          </p:cNvPr>
          <p:cNvSpPr>
            <a:spLocks noGrp="1"/>
          </p:cNvSpPr>
          <p:nvPr>
            <p:ph type="sldNum" sz="quarter" idx="12"/>
          </p:nvPr>
        </p:nvSpPr>
        <p:spPr/>
        <p:txBody>
          <a:bodyPr/>
          <a:lstStyle/>
          <a:p>
            <a:fld id="{B8A40A54-7840-40DC-9EAE-2B1F9FE50C38}" type="slidenum">
              <a:rPr lang="en-US" smtClean="0"/>
              <a:t>‹#›</a:t>
            </a:fld>
            <a:endParaRPr lang="en-US"/>
          </a:p>
        </p:txBody>
      </p:sp>
    </p:spTree>
    <p:extLst>
      <p:ext uri="{BB962C8B-B14F-4D97-AF65-F5344CB8AC3E}">
        <p14:creationId xmlns:p14="http://schemas.microsoft.com/office/powerpoint/2010/main" val="3739693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563F-8615-CB7C-D33A-173B756EA6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B36D19-F9CD-C983-886A-300F113B82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23EC4F-B622-E0BE-DD67-66640998E820}"/>
              </a:ext>
            </a:extLst>
          </p:cNvPr>
          <p:cNvSpPr>
            <a:spLocks noGrp="1"/>
          </p:cNvSpPr>
          <p:nvPr>
            <p:ph type="dt" sz="half" idx="10"/>
          </p:nvPr>
        </p:nvSpPr>
        <p:spPr/>
        <p:txBody>
          <a:bodyPr/>
          <a:lstStyle/>
          <a:p>
            <a:fld id="{3A0D96A6-C9AD-47CD-BCC1-1E7E546C5E51}" type="datetimeFigureOut">
              <a:rPr lang="en-US" smtClean="0"/>
              <a:t>1/13/2023</a:t>
            </a:fld>
            <a:endParaRPr lang="en-US"/>
          </a:p>
        </p:txBody>
      </p:sp>
      <p:sp>
        <p:nvSpPr>
          <p:cNvPr id="5" name="Footer Placeholder 4">
            <a:extLst>
              <a:ext uri="{FF2B5EF4-FFF2-40B4-BE49-F238E27FC236}">
                <a16:creationId xmlns:a16="http://schemas.microsoft.com/office/drawing/2014/main" id="{853806D7-0B58-8ED1-4196-918376158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FC63C-3AC7-D545-E8E3-94E23BE3DE9A}"/>
              </a:ext>
            </a:extLst>
          </p:cNvPr>
          <p:cNvSpPr>
            <a:spLocks noGrp="1"/>
          </p:cNvSpPr>
          <p:nvPr>
            <p:ph type="sldNum" sz="quarter" idx="12"/>
          </p:nvPr>
        </p:nvSpPr>
        <p:spPr/>
        <p:txBody>
          <a:bodyPr/>
          <a:lstStyle/>
          <a:p>
            <a:fld id="{B8A40A54-7840-40DC-9EAE-2B1F9FE50C38}" type="slidenum">
              <a:rPr lang="en-US" smtClean="0"/>
              <a:t>‹#›</a:t>
            </a:fld>
            <a:endParaRPr lang="en-US"/>
          </a:p>
        </p:txBody>
      </p:sp>
    </p:spTree>
    <p:extLst>
      <p:ext uri="{BB962C8B-B14F-4D97-AF65-F5344CB8AC3E}">
        <p14:creationId xmlns:p14="http://schemas.microsoft.com/office/powerpoint/2010/main" val="155649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0285-B0A8-7FA5-F7A8-DA179F6E5E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91499D-4342-D38F-1677-0BA4E0B0BA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6E57B1-CD26-6962-0588-C48CB015B0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998DC0-C062-9E2B-B97C-93528B67F0A6}"/>
              </a:ext>
            </a:extLst>
          </p:cNvPr>
          <p:cNvSpPr>
            <a:spLocks noGrp="1"/>
          </p:cNvSpPr>
          <p:nvPr>
            <p:ph type="dt" sz="half" idx="10"/>
          </p:nvPr>
        </p:nvSpPr>
        <p:spPr/>
        <p:txBody>
          <a:bodyPr/>
          <a:lstStyle/>
          <a:p>
            <a:fld id="{3A0D96A6-C9AD-47CD-BCC1-1E7E546C5E51}" type="datetimeFigureOut">
              <a:rPr lang="en-US" smtClean="0"/>
              <a:t>1/13/2023</a:t>
            </a:fld>
            <a:endParaRPr lang="en-US"/>
          </a:p>
        </p:txBody>
      </p:sp>
      <p:sp>
        <p:nvSpPr>
          <p:cNvPr id="6" name="Footer Placeholder 5">
            <a:extLst>
              <a:ext uri="{FF2B5EF4-FFF2-40B4-BE49-F238E27FC236}">
                <a16:creationId xmlns:a16="http://schemas.microsoft.com/office/drawing/2014/main" id="{1614029D-9F06-89CC-8776-6A520961C6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4BC54B-93A3-C234-E1EC-DBA8A2BF4A83}"/>
              </a:ext>
            </a:extLst>
          </p:cNvPr>
          <p:cNvSpPr>
            <a:spLocks noGrp="1"/>
          </p:cNvSpPr>
          <p:nvPr>
            <p:ph type="sldNum" sz="quarter" idx="12"/>
          </p:nvPr>
        </p:nvSpPr>
        <p:spPr/>
        <p:txBody>
          <a:bodyPr/>
          <a:lstStyle/>
          <a:p>
            <a:fld id="{B8A40A54-7840-40DC-9EAE-2B1F9FE50C38}" type="slidenum">
              <a:rPr lang="en-US" smtClean="0"/>
              <a:t>‹#›</a:t>
            </a:fld>
            <a:endParaRPr lang="en-US"/>
          </a:p>
        </p:txBody>
      </p:sp>
    </p:spTree>
    <p:extLst>
      <p:ext uri="{BB962C8B-B14F-4D97-AF65-F5344CB8AC3E}">
        <p14:creationId xmlns:p14="http://schemas.microsoft.com/office/powerpoint/2010/main" val="194842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6B85-D298-ABBF-0DF7-44B1CF5168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C81F6C-25A5-3095-B5FB-EE9086B808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4B2E99-2A82-A90B-7131-A9BB374469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A5634D-070A-4A4D-93BC-FC08DF468F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2DC72E-5653-083E-5E78-0AD32C728C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91BCC4-746B-3FCE-697A-B59A2E94CF0E}"/>
              </a:ext>
            </a:extLst>
          </p:cNvPr>
          <p:cNvSpPr>
            <a:spLocks noGrp="1"/>
          </p:cNvSpPr>
          <p:nvPr>
            <p:ph type="dt" sz="half" idx="10"/>
          </p:nvPr>
        </p:nvSpPr>
        <p:spPr/>
        <p:txBody>
          <a:bodyPr/>
          <a:lstStyle/>
          <a:p>
            <a:fld id="{3A0D96A6-C9AD-47CD-BCC1-1E7E546C5E51}" type="datetimeFigureOut">
              <a:rPr lang="en-US" smtClean="0"/>
              <a:t>1/13/2023</a:t>
            </a:fld>
            <a:endParaRPr lang="en-US"/>
          </a:p>
        </p:txBody>
      </p:sp>
      <p:sp>
        <p:nvSpPr>
          <p:cNvPr id="8" name="Footer Placeholder 7">
            <a:extLst>
              <a:ext uri="{FF2B5EF4-FFF2-40B4-BE49-F238E27FC236}">
                <a16:creationId xmlns:a16="http://schemas.microsoft.com/office/drawing/2014/main" id="{3F444F03-97A6-2384-EE3E-2F801BF17D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6EDD6-9CDA-49B6-77D2-4276AE4EC063}"/>
              </a:ext>
            </a:extLst>
          </p:cNvPr>
          <p:cNvSpPr>
            <a:spLocks noGrp="1"/>
          </p:cNvSpPr>
          <p:nvPr>
            <p:ph type="sldNum" sz="quarter" idx="12"/>
          </p:nvPr>
        </p:nvSpPr>
        <p:spPr/>
        <p:txBody>
          <a:bodyPr/>
          <a:lstStyle/>
          <a:p>
            <a:fld id="{B8A40A54-7840-40DC-9EAE-2B1F9FE50C38}" type="slidenum">
              <a:rPr lang="en-US" smtClean="0"/>
              <a:t>‹#›</a:t>
            </a:fld>
            <a:endParaRPr lang="en-US"/>
          </a:p>
        </p:txBody>
      </p:sp>
    </p:spTree>
    <p:extLst>
      <p:ext uri="{BB962C8B-B14F-4D97-AF65-F5344CB8AC3E}">
        <p14:creationId xmlns:p14="http://schemas.microsoft.com/office/powerpoint/2010/main" val="1346093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0B19-C0F5-73DF-D9A8-207192129D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1DF47E-3E9B-0F31-3BA2-8B1A9F03884D}"/>
              </a:ext>
            </a:extLst>
          </p:cNvPr>
          <p:cNvSpPr>
            <a:spLocks noGrp="1"/>
          </p:cNvSpPr>
          <p:nvPr>
            <p:ph type="dt" sz="half" idx="10"/>
          </p:nvPr>
        </p:nvSpPr>
        <p:spPr/>
        <p:txBody>
          <a:bodyPr/>
          <a:lstStyle/>
          <a:p>
            <a:fld id="{3A0D96A6-C9AD-47CD-BCC1-1E7E546C5E51}" type="datetimeFigureOut">
              <a:rPr lang="en-US" smtClean="0"/>
              <a:t>1/13/2023</a:t>
            </a:fld>
            <a:endParaRPr lang="en-US"/>
          </a:p>
        </p:txBody>
      </p:sp>
      <p:sp>
        <p:nvSpPr>
          <p:cNvPr id="4" name="Footer Placeholder 3">
            <a:extLst>
              <a:ext uri="{FF2B5EF4-FFF2-40B4-BE49-F238E27FC236}">
                <a16:creationId xmlns:a16="http://schemas.microsoft.com/office/drawing/2014/main" id="{D446CBC2-02A8-E9F2-EE44-ECB29150BB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429FAF-55F7-2ABB-E847-927E626DA8FA}"/>
              </a:ext>
            </a:extLst>
          </p:cNvPr>
          <p:cNvSpPr>
            <a:spLocks noGrp="1"/>
          </p:cNvSpPr>
          <p:nvPr>
            <p:ph type="sldNum" sz="quarter" idx="12"/>
          </p:nvPr>
        </p:nvSpPr>
        <p:spPr/>
        <p:txBody>
          <a:bodyPr/>
          <a:lstStyle/>
          <a:p>
            <a:fld id="{B8A40A54-7840-40DC-9EAE-2B1F9FE50C38}" type="slidenum">
              <a:rPr lang="en-US" smtClean="0"/>
              <a:t>‹#›</a:t>
            </a:fld>
            <a:endParaRPr lang="en-US"/>
          </a:p>
        </p:txBody>
      </p:sp>
    </p:spTree>
    <p:extLst>
      <p:ext uri="{BB962C8B-B14F-4D97-AF65-F5344CB8AC3E}">
        <p14:creationId xmlns:p14="http://schemas.microsoft.com/office/powerpoint/2010/main" val="111637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0CBC87-6A1C-EC97-380A-F6DD5F19D815}"/>
              </a:ext>
            </a:extLst>
          </p:cNvPr>
          <p:cNvSpPr>
            <a:spLocks noGrp="1"/>
          </p:cNvSpPr>
          <p:nvPr>
            <p:ph type="dt" sz="half" idx="10"/>
          </p:nvPr>
        </p:nvSpPr>
        <p:spPr/>
        <p:txBody>
          <a:bodyPr/>
          <a:lstStyle/>
          <a:p>
            <a:fld id="{3A0D96A6-C9AD-47CD-BCC1-1E7E546C5E51}" type="datetimeFigureOut">
              <a:rPr lang="en-US" smtClean="0"/>
              <a:t>1/13/2023</a:t>
            </a:fld>
            <a:endParaRPr lang="en-US"/>
          </a:p>
        </p:txBody>
      </p:sp>
      <p:sp>
        <p:nvSpPr>
          <p:cNvPr id="3" name="Footer Placeholder 2">
            <a:extLst>
              <a:ext uri="{FF2B5EF4-FFF2-40B4-BE49-F238E27FC236}">
                <a16:creationId xmlns:a16="http://schemas.microsoft.com/office/drawing/2014/main" id="{3518CF38-5FDF-394C-47FF-0D8A5ECFE3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3C765F-6269-2602-1BDF-008F42C76F03}"/>
              </a:ext>
            </a:extLst>
          </p:cNvPr>
          <p:cNvSpPr>
            <a:spLocks noGrp="1"/>
          </p:cNvSpPr>
          <p:nvPr>
            <p:ph type="sldNum" sz="quarter" idx="12"/>
          </p:nvPr>
        </p:nvSpPr>
        <p:spPr/>
        <p:txBody>
          <a:bodyPr/>
          <a:lstStyle/>
          <a:p>
            <a:fld id="{B8A40A54-7840-40DC-9EAE-2B1F9FE50C38}" type="slidenum">
              <a:rPr lang="en-US" smtClean="0"/>
              <a:t>‹#›</a:t>
            </a:fld>
            <a:endParaRPr lang="en-US"/>
          </a:p>
        </p:txBody>
      </p:sp>
    </p:spTree>
    <p:extLst>
      <p:ext uri="{BB962C8B-B14F-4D97-AF65-F5344CB8AC3E}">
        <p14:creationId xmlns:p14="http://schemas.microsoft.com/office/powerpoint/2010/main" val="63532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14F6A-124E-C755-CB2C-BC6ED14B98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241AC3-B0E6-FAE6-ABD6-453FEAEB46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6B6365-81F9-F044-D33B-EFF8A2914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7B3F3-9D9D-1254-CEDC-DFCF02214C6C}"/>
              </a:ext>
            </a:extLst>
          </p:cNvPr>
          <p:cNvSpPr>
            <a:spLocks noGrp="1"/>
          </p:cNvSpPr>
          <p:nvPr>
            <p:ph type="dt" sz="half" idx="10"/>
          </p:nvPr>
        </p:nvSpPr>
        <p:spPr/>
        <p:txBody>
          <a:bodyPr/>
          <a:lstStyle/>
          <a:p>
            <a:fld id="{3A0D96A6-C9AD-47CD-BCC1-1E7E546C5E51}" type="datetimeFigureOut">
              <a:rPr lang="en-US" smtClean="0"/>
              <a:t>1/13/2023</a:t>
            </a:fld>
            <a:endParaRPr lang="en-US"/>
          </a:p>
        </p:txBody>
      </p:sp>
      <p:sp>
        <p:nvSpPr>
          <p:cNvPr id="6" name="Footer Placeholder 5">
            <a:extLst>
              <a:ext uri="{FF2B5EF4-FFF2-40B4-BE49-F238E27FC236}">
                <a16:creationId xmlns:a16="http://schemas.microsoft.com/office/drawing/2014/main" id="{80803C62-A9AD-A32A-99A4-C4F9615AA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D403D-A4FC-AB9B-005D-F24BB91A9D22}"/>
              </a:ext>
            </a:extLst>
          </p:cNvPr>
          <p:cNvSpPr>
            <a:spLocks noGrp="1"/>
          </p:cNvSpPr>
          <p:nvPr>
            <p:ph type="sldNum" sz="quarter" idx="12"/>
          </p:nvPr>
        </p:nvSpPr>
        <p:spPr/>
        <p:txBody>
          <a:bodyPr/>
          <a:lstStyle/>
          <a:p>
            <a:fld id="{B8A40A54-7840-40DC-9EAE-2B1F9FE50C38}" type="slidenum">
              <a:rPr lang="en-US" smtClean="0"/>
              <a:t>‹#›</a:t>
            </a:fld>
            <a:endParaRPr lang="en-US"/>
          </a:p>
        </p:txBody>
      </p:sp>
    </p:spTree>
    <p:extLst>
      <p:ext uri="{BB962C8B-B14F-4D97-AF65-F5344CB8AC3E}">
        <p14:creationId xmlns:p14="http://schemas.microsoft.com/office/powerpoint/2010/main" val="35254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BBD7-BE91-CAD3-A033-D77858B0AD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C1E2EB-66C3-18FE-C0B8-F702851EFD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7872B0-FB32-24B2-215D-C754599535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9CBC36-E1BD-AB5B-C9CF-A33C2BD2E5AB}"/>
              </a:ext>
            </a:extLst>
          </p:cNvPr>
          <p:cNvSpPr>
            <a:spLocks noGrp="1"/>
          </p:cNvSpPr>
          <p:nvPr>
            <p:ph type="dt" sz="half" idx="10"/>
          </p:nvPr>
        </p:nvSpPr>
        <p:spPr/>
        <p:txBody>
          <a:bodyPr/>
          <a:lstStyle/>
          <a:p>
            <a:fld id="{3A0D96A6-C9AD-47CD-BCC1-1E7E546C5E51}" type="datetimeFigureOut">
              <a:rPr lang="en-US" smtClean="0"/>
              <a:t>1/13/2023</a:t>
            </a:fld>
            <a:endParaRPr lang="en-US"/>
          </a:p>
        </p:txBody>
      </p:sp>
      <p:sp>
        <p:nvSpPr>
          <p:cNvPr id="6" name="Footer Placeholder 5">
            <a:extLst>
              <a:ext uri="{FF2B5EF4-FFF2-40B4-BE49-F238E27FC236}">
                <a16:creationId xmlns:a16="http://schemas.microsoft.com/office/drawing/2014/main" id="{93067824-D5B4-91F6-F71A-C83453EAA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5A09D7-6F47-6BAC-7537-33054B4B8B46}"/>
              </a:ext>
            </a:extLst>
          </p:cNvPr>
          <p:cNvSpPr>
            <a:spLocks noGrp="1"/>
          </p:cNvSpPr>
          <p:nvPr>
            <p:ph type="sldNum" sz="quarter" idx="12"/>
          </p:nvPr>
        </p:nvSpPr>
        <p:spPr/>
        <p:txBody>
          <a:bodyPr/>
          <a:lstStyle/>
          <a:p>
            <a:fld id="{B8A40A54-7840-40DC-9EAE-2B1F9FE50C38}" type="slidenum">
              <a:rPr lang="en-US" smtClean="0"/>
              <a:t>‹#›</a:t>
            </a:fld>
            <a:endParaRPr lang="en-US"/>
          </a:p>
        </p:txBody>
      </p:sp>
    </p:spTree>
    <p:extLst>
      <p:ext uri="{BB962C8B-B14F-4D97-AF65-F5344CB8AC3E}">
        <p14:creationId xmlns:p14="http://schemas.microsoft.com/office/powerpoint/2010/main" val="637250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38F3B9-E995-A01E-AFF0-3D84195CE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A3349D-6D81-7CE6-6834-343FB2EFE8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C259A-9408-F7C1-8028-54A1BB7F9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D96A6-C9AD-47CD-BCC1-1E7E546C5E51}" type="datetimeFigureOut">
              <a:rPr lang="en-US" smtClean="0"/>
              <a:t>1/13/2023</a:t>
            </a:fld>
            <a:endParaRPr lang="en-US"/>
          </a:p>
        </p:txBody>
      </p:sp>
      <p:sp>
        <p:nvSpPr>
          <p:cNvPr id="5" name="Footer Placeholder 4">
            <a:extLst>
              <a:ext uri="{FF2B5EF4-FFF2-40B4-BE49-F238E27FC236}">
                <a16:creationId xmlns:a16="http://schemas.microsoft.com/office/drawing/2014/main" id="{CD91B462-C894-8ADC-57C2-D964E61576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DAF5D3-BCDA-387E-6502-5437834006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40A54-7840-40DC-9EAE-2B1F9FE50C38}" type="slidenum">
              <a:rPr lang="en-US" smtClean="0"/>
              <a:t>‹#›</a:t>
            </a:fld>
            <a:endParaRPr lang="en-US"/>
          </a:p>
        </p:txBody>
      </p:sp>
    </p:spTree>
    <p:extLst>
      <p:ext uri="{BB962C8B-B14F-4D97-AF65-F5344CB8AC3E}">
        <p14:creationId xmlns:p14="http://schemas.microsoft.com/office/powerpoint/2010/main" val="2443686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3.gif"/><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280201-B3AE-1985-845F-A8836561B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2EB47D2-2440-C0FB-5B25-416B47D948F5}"/>
              </a:ext>
            </a:extLst>
          </p:cNvPr>
          <p:cNvSpPr txBox="1"/>
          <p:nvPr/>
        </p:nvSpPr>
        <p:spPr>
          <a:xfrm>
            <a:off x="0" y="267761"/>
            <a:ext cx="12192000" cy="1938992"/>
          </a:xfrm>
          <a:prstGeom prst="rect">
            <a:avLst/>
          </a:prstGeom>
          <a:noFill/>
        </p:spPr>
        <p:txBody>
          <a:bodyPr wrap="square" rtlCol="0">
            <a:spAutoFit/>
          </a:bodyPr>
          <a:lstStyle/>
          <a:p>
            <a:pPr algn="ctr"/>
            <a:r>
              <a:rPr lang="en-US" sz="6000" dirty="0">
                <a:solidFill>
                  <a:schemeClr val="bg1"/>
                </a:solidFill>
                <a:latin typeface="Imprint MT Shadow" pitchFamily="82" charset="0"/>
              </a:rPr>
              <a:t>Luke 22; John 18</a:t>
            </a:r>
          </a:p>
          <a:p>
            <a:pPr algn="ctr"/>
            <a:r>
              <a:rPr lang="en-US" sz="6000" dirty="0">
                <a:solidFill>
                  <a:schemeClr val="bg1"/>
                </a:solidFill>
                <a:latin typeface="Imprint MT Shadow" pitchFamily="82" charset="0"/>
              </a:rPr>
              <a:t>Including </a:t>
            </a:r>
            <a:r>
              <a:rPr lang="en-US" sz="6000">
                <a:solidFill>
                  <a:schemeClr val="bg1"/>
                </a:solidFill>
                <a:latin typeface="Imprint MT Shadow" pitchFamily="82" charset="0"/>
              </a:rPr>
              <a:t>Matthew 26:36-46</a:t>
            </a:r>
            <a:endParaRPr lang="en-US" sz="4400" dirty="0">
              <a:solidFill>
                <a:schemeClr val="bg1"/>
              </a:solidFill>
              <a:latin typeface="Imprint MT Shadow" pitchFamily="82" charset="0"/>
            </a:endParaRPr>
          </a:p>
        </p:txBody>
      </p:sp>
      <p:grpSp>
        <p:nvGrpSpPr>
          <p:cNvPr id="4" name="Group 3">
            <a:extLst>
              <a:ext uri="{FF2B5EF4-FFF2-40B4-BE49-F238E27FC236}">
                <a16:creationId xmlns:a16="http://schemas.microsoft.com/office/drawing/2014/main" id="{BB28EB3D-B3C0-7A15-2369-72B18214AA9F}"/>
              </a:ext>
            </a:extLst>
          </p:cNvPr>
          <p:cNvGrpSpPr/>
          <p:nvPr/>
        </p:nvGrpSpPr>
        <p:grpSpPr>
          <a:xfrm>
            <a:off x="1487379" y="2236857"/>
            <a:ext cx="1518758" cy="3288506"/>
            <a:chOff x="4480033" y="397086"/>
            <a:chExt cx="2842657" cy="6155090"/>
          </a:xfrm>
        </p:grpSpPr>
        <p:sp>
          <p:nvSpPr>
            <p:cNvPr id="5" name="Cloud 4">
              <a:extLst>
                <a:ext uri="{FF2B5EF4-FFF2-40B4-BE49-F238E27FC236}">
                  <a16:creationId xmlns:a16="http://schemas.microsoft.com/office/drawing/2014/main" id="{F7993F88-13A9-075C-C68F-94FEF425B816}"/>
                </a:ext>
              </a:extLst>
            </p:cNvPr>
            <p:cNvSpPr/>
            <p:nvPr/>
          </p:nvSpPr>
          <p:spPr>
            <a:xfrm rot="4581231">
              <a:off x="5793342" y="895504"/>
              <a:ext cx="1394355" cy="707301"/>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47">
              <a:extLst>
                <a:ext uri="{FF2B5EF4-FFF2-40B4-BE49-F238E27FC236}">
                  <a16:creationId xmlns:a16="http://schemas.microsoft.com/office/drawing/2014/main" id="{13A43C27-DFBE-B663-FA97-30913A239416}"/>
                </a:ext>
              </a:extLst>
            </p:cNvPr>
            <p:cNvGrpSpPr/>
            <p:nvPr/>
          </p:nvGrpSpPr>
          <p:grpSpPr>
            <a:xfrm rot="2613352">
              <a:off x="5007862" y="5598491"/>
              <a:ext cx="848352" cy="944387"/>
              <a:chOff x="6077428" y="4039302"/>
              <a:chExt cx="695423" cy="774146"/>
            </a:xfrm>
          </p:grpSpPr>
          <p:sp>
            <p:nvSpPr>
              <p:cNvPr id="52" name="Oval 51">
                <a:extLst>
                  <a:ext uri="{FF2B5EF4-FFF2-40B4-BE49-F238E27FC236}">
                    <a16:creationId xmlns:a16="http://schemas.microsoft.com/office/drawing/2014/main" id="{F833B6FF-6EE3-1E5F-ED59-34619C48AF65}"/>
                  </a:ext>
                </a:extLst>
              </p:cNvPr>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FAC867C-025D-FF39-322B-C81C22CE76B1}"/>
                  </a:ext>
                </a:extLst>
              </p:cNvPr>
              <p:cNvSpPr/>
              <p:nvPr/>
            </p:nvSpPr>
            <p:spPr>
              <a:xfrm rot="20163506">
                <a:off x="6387712" y="4392141"/>
                <a:ext cx="362627" cy="31599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A536DCE3-1AC7-5329-7EE8-40E63489ACAF}"/>
                  </a:ext>
                </a:extLst>
              </p:cNvPr>
              <p:cNvSpPr/>
              <p:nvPr/>
            </p:nvSpPr>
            <p:spPr>
              <a:xfrm rot="20163506">
                <a:off x="6077428" y="4092849"/>
                <a:ext cx="528885" cy="28430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46">
              <a:extLst>
                <a:ext uri="{FF2B5EF4-FFF2-40B4-BE49-F238E27FC236}">
                  <a16:creationId xmlns:a16="http://schemas.microsoft.com/office/drawing/2014/main" id="{D9EB434A-8568-337E-5889-A4719C04EE10}"/>
                </a:ext>
              </a:extLst>
            </p:cNvPr>
            <p:cNvGrpSpPr/>
            <p:nvPr/>
          </p:nvGrpSpPr>
          <p:grpSpPr>
            <a:xfrm>
              <a:off x="6031456" y="5607789"/>
              <a:ext cx="694531" cy="944387"/>
              <a:chOff x="6203520" y="4039302"/>
              <a:chExt cx="569331" cy="774146"/>
            </a:xfrm>
          </p:grpSpPr>
          <p:sp>
            <p:nvSpPr>
              <p:cNvPr id="49" name="Oval 43">
                <a:extLst>
                  <a:ext uri="{FF2B5EF4-FFF2-40B4-BE49-F238E27FC236}">
                    <a16:creationId xmlns:a16="http://schemas.microsoft.com/office/drawing/2014/main" id="{8F6C6182-4FBD-441E-5800-593DC5D47569}"/>
                  </a:ext>
                </a:extLst>
              </p:cNvPr>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4">
                <a:extLst>
                  <a:ext uri="{FF2B5EF4-FFF2-40B4-BE49-F238E27FC236}">
                    <a16:creationId xmlns:a16="http://schemas.microsoft.com/office/drawing/2014/main" id="{0BDDA0CD-EFAA-EAFD-53B2-9B22AB873D8F}"/>
                  </a:ext>
                </a:extLst>
              </p:cNvPr>
              <p:cNvSpPr/>
              <p:nvPr/>
            </p:nvSpPr>
            <p:spPr>
              <a:xfrm rot="20163506">
                <a:off x="6387712" y="4392141"/>
                <a:ext cx="362627" cy="31599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45">
                <a:extLst>
                  <a:ext uri="{FF2B5EF4-FFF2-40B4-BE49-F238E27FC236}">
                    <a16:creationId xmlns:a16="http://schemas.microsoft.com/office/drawing/2014/main" id="{56830301-6128-5061-A7EC-2126E93991EA}"/>
                  </a:ext>
                </a:extLst>
              </p:cNvPr>
              <p:cNvSpPr/>
              <p:nvPr/>
            </p:nvSpPr>
            <p:spPr>
              <a:xfrm rot="20163506">
                <a:off x="6203520" y="4053775"/>
                <a:ext cx="528885" cy="28430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a:extLst>
                <a:ext uri="{FF2B5EF4-FFF2-40B4-BE49-F238E27FC236}">
                  <a16:creationId xmlns:a16="http://schemas.microsoft.com/office/drawing/2014/main" id="{8093DA1E-E605-67C8-C5B7-E3C56B6CC402}"/>
                </a:ext>
              </a:extLst>
            </p:cNvPr>
            <p:cNvSpPr/>
            <p:nvPr/>
          </p:nvSpPr>
          <p:spPr>
            <a:xfrm>
              <a:off x="6755449" y="3998659"/>
              <a:ext cx="567241" cy="804611"/>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570680-914C-8442-2582-6DE279E9F740}"/>
                </a:ext>
              </a:extLst>
            </p:cNvPr>
            <p:cNvSpPr/>
            <p:nvPr/>
          </p:nvSpPr>
          <p:spPr>
            <a:xfrm>
              <a:off x="4480033" y="4136383"/>
              <a:ext cx="548598" cy="804611"/>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61947760-74B5-28E2-CF5E-2342D49B5679}"/>
                </a:ext>
              </a:extLst>
            </p:cNvPr>
            <p:cNvSpPr/>
            <p:nvPr/>
          </p:nvSpPr>
          <p:spPr>
            <a:xfrm rot="20299854">
              <a:off x="6067613" y="1949298"/>
              <a:ext cx="972553" cy="2609329"/>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4AEE78B0-982B-A06B-3930-A83CC94867E7}"/>
                </a:ext>
              </a:extLst>
            </p:cNvPr>
            <p:cNvSpPr/>
            <p:nvPr/>
          </p:nvSpPr>
          <p:spPr>
            <a:xfrm rot="1174596">
              <a:off x="4744100" y="2190799"/>
              <a:ext cx="972553" cy="2514013"/>
            </a:xfrm>
            <a:prstGeom prst="trapezoid">
              <a:avLst>
                <a:gd name="adj" fmla="val 34006"/>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0ED3267-F481-78E5-059E-8808134BAC18}"/>
                </a:ext>
              </a:extLst>
            </p:cNvPr>
            <p:cNvSpPr/>
            <p:nvPr/>
          </p:nvSpPr>
          <p:spPr>
            <a:xfrm>
              <a:off x="4960057" y="2153807"/>
              <a:ext cx="2045055" cy="3718281"/>
            </a:xfrm>
            <a:prstGeom prst="trapezoid">
              <a:avLst>
                <a:gd name="adj" fmla="val 31259"/>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B7BA4BB9-D6C6-A8C0-4111-7D6162504FE1}"/>
                </a:ext>
              </a:extLst>
            </p:cNvPr>
            <p:cNvSpPr/>
            <p:nvPr/>
          </p:nvSpPr>
          <p:spPr>
            <a:xfrm>
              <a:off x="4960057" y="1967893"/>
              <a:ext cx="2045055" cy="3160539"/>
            </a:xfrm>
            <a:prstGeom prst="trapezoid">
              <a:avLst>
                <a:gd name="adj" fmla="val 32153"/>
              </a:avLst>
            </a:prstGeom>
            <a:solidFill>
              <a:srgbClr val="AE88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DDB7FBC4-4ED9-284D-EC21-B6C29DC0D306}"/>
                </a:ext>
              </a:extLst>
            </p:cNvPr>
            <p:cNvSpPr/>
            <p:nvPr/>
          </p:nvSpPr>
          <p:spPr>
            <a:xfrm rot="20837616">
              <a:off x="6122267" y="2189740"/>
              <a:ext cx="740022" cy="3026795"/>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86885DD8-24F9-6F02-B6CE-146956097A57}"/>
                </a:ext>
              </a:extLst>
            </p:cNvPr>
            <p:cNvSpPr/>
            <p:nvPr/>
          </p:nvSpPr>
          <p:spPr>
            <a:xfrm rot="662481">
              <a:off x="5010194" y="2259071"/>
              <a:ext cx="798828" cy="2998938"/>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3">
              <a:extLst>
                <a:ext uri="{FF2B5EF4-FFF2-40B4-BE49-F238E27FC236}">
                  <a16:creationId xmlns:a16="http://schemas.microsoft.com/office/drawing/2014/main" id="{002E672E-5E10-04DC-522E-7BCE30A2D50F}"/>
                </a:ext>
              </a:extLst>
            </p:cNvPr>
            <p:cNvSpPr/>
            <p:nvPr/>
          </p:nvSpPr>
          <p:spPr>
            <a:xfrm>
              <a:off x="5503871" y="1565610"/>
              <a:ext cx="896046" cy="10575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4">
              <a:extLst>
                <a:ext uri="{FF2B5EF4-FFF2-40B4-BE49-F238E27FC236}">
                  <a16:creationId xmlns:a16="http://schemas.microsoft.com/office/drawing/2014/main" id="{0AF02A58-6E26-D9EB-4631-322A8109B80F}"/>
                </a:ext>
              </a:extLst>
            </p:cNvPr>
            <p:cNvSpPr/>
            <p:nvPr/>
          </p:nvSpPr>
          <p:spPr>
            <a:xfrm>
              <a:off x="5244810" y="520225"/>
              <a:ext cx="1392832" cy="181799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6">
              <a:extLst>
                <a:ext uri="{FF2B5EF4-FFF2-40B4-BE49-F238E27FC236}">
                  <a16:creationId xmlns:a16="http://schemas.microsoft.com/office/drawing/2014/main" id="{9CAEF128-EE80-310B-0FA3-9F27A761EF1A}"/>
                </a:ext>
              </a:extLst>
            </p:cNvPr>
            <p:cNvGrpSpPr/>
            <p:nvPr/>
          </p:nvGrpSpPr>
          <p:grpSpPr>
            <a:xfrm rot="4766122">
              <a:off x="5146094" y="3591416"/>
              <a:ext cx="2688850" cy="398522"/>
              <a:chOff x="5029200" y="1371600"/>
              <a:chExt cx="6791793" cy="1933731"/>
            </a:xfrm>
          </p:grpSpPr>
          <p:grpSp>
            <p:nvGrpSpPr>
              <p:cNvPr id="37" name="Group 16">
                <a:extLst>
                  <a:ext uri="{FF2B5EF4-FFF2-40B4-BE49-F238E27FC236}">
                    <a16:creationId xmlns:a16="http://schemas.microsoft.com/office/drawing/2014/main" id="{9E959E2E-D5B6-044B-B354-21F2CD0FAFAC}"/>
                  </a:ext>
                </a:extLst>
              </p:cNvPr>
              <p:cNvGrpSpPr/>
              <p:nvPr/>
            </p:nvGrpSpPr>
            <p:grpSpPr>
              <a:xfrm>
                <a:off x="5029200" y="1371600"/>
                <a:ext cx="1752600" cy="1905000"/>
                <a:chOff x="5029200" y="1371600"/>
                <a:chExt cx="1752600" cy="1905000"/>
              </a:xfrm>
            </p:grpSpPr>
            <p:sp>
              <p:nvSpPr>
                <p:cNvPr id="47" name="4-Point Star 14">
                  <a:extLst>
                    <a:ext uri="{FF2B5EF4-FFF2-40B4-BE49-F238E27FC236}">
                      <a16:creationId xmlns:a16="http://schemas.microsoft.com/office/drawing/2014/main" id="{1CDAFEA4-82C6-0B9E-B343-687405FE80C9}"/>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4-Point Star 15">
                  <a:extLst>
                    <a:ext uri="{FF2B5EF4-FFF2-40B4-BE49-F238E27FC236}">
                      <a16:creationId xmlns:a16="http://schemas.microsoft.com/office/drawing/2014/main" id="{BA8C5184-72DB-5078-B8A3-023B85F06444}"/>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7">
                <a:extLst>
                  <a:ext uri="{FF2B5EF4-FFF2-40B4-BE49-F238E27FC236}">
                    <a16:creationId xmlns:a16="http://schemas.microsoft.com/office/drawing/2014/main" id="{C6D2447E-BB61-239F-C503-31C9C4ECF077}"/>
                  </a:ext>
                </a:extLst>
              </p:cNvPr>
              <p:cNvGrpSpPr/>
              <p:nvPr/>
            </p:nvGrpSpPr>
            <p:grpSpPr>
              <a:xfrm>
                <a:off x="6713095" y="1400331"/>
                <a:ext cx="1752600" cy="1905000"/>
                <a:chOff x="5029200" y="1371600"/>
                <a:chExt cx="1752600" cy="1905000"/>
              </a:xfrm>
            </p:grpSpPr>
            <p:sp>
              <p:nvSpPr>
                <p:cNvPr id="45" name="4-Point Star 205">
                  <a:extLst>
                    <a:ext uri="{FF2B5EF4-FFF2-40B4-BE49-F238E27FC236}">
                      <a16:creationId xmlns:a16="http://schemas.microsoft.com/office/drawing/2014/main" id="{E9FC3778-5045-9EA2-4402-231EAFB36FA1}"/>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4-Point Star 206">
                  <a:extLst>
                    <a:ext uri="{FF2B5EF4-FFF2-40B4-BE49-F238E27FC236}">
                      <a16:creationId xmlns:a16="http://schemas.microsoft.com/office/drawing/2014/main" id="{D32E6E37-E583-620F-B8A0-5BA75B2BCE9D}"/>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0">
                <a:extLst>
                  <a:ext uri="{FF2B5EF4-FFF2-40B4-BE49-F238E27FC236}">
                    <a16:creationId xmlns:a16="http://schemas.microsoft.com/office/drawing/2014/main" id="{6ECAE66E-31D1-808C-E494-2A1316E59AC0}"/>
                  </a:ext>
                </a:extLst>
              </p:cNvPr>
              <p:cNvGrpSpPr/>
              <p:nvPr/>
            </p:nvGrpSpPr>
            <p:grpSpPr>
              <a:xfrm>
                <a:off x="8404486" y="1389088"/>
                <a:ext cx="1752600" cy="1905000"/>
                <a:chOff x="5029200" y="1371600"/>
                <a:chExt cx="1752600" cy="1905000"/>
              </a:xfrm>
            </p:grpSpPr>
            <p:sp>
              <p:nvSpPr>
                <p:cNvPr id="43" name="4-Point Star 203">
                  <a:extLst>
                    <a:ext uri="{FF2B5EF4-FFF2-40B4-BE49-F238E27FC236}">
                      <a16:creationId xmlns:a16="http://schemas.microsoft.com/office/drawing/2014/main" id="{3A6A9C87-91A0-BFD8-9B0E-6FB0181CFB34}"/>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4-Point Star 204">
                  <a:extLst>
                    <a:ext uri="{FF2B5EF4-FFF2-40B4-BE49-F238E27FC236}">
                      <a16:creationId xmlns:a16="http://schemas.microsoft.com/office/drawing/2014/main" id="{A2C986D8-A926-6F44-11ED-FDB63F29519B}"/>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3">
                <a:extLst>
                  <a:ext uri="{FF2B5EF4-FFF2-40B4-BE49-F238E27FC236}">
                    <a16:creationId xmlns:a16="http://schemas.microsoft.com/office/drawing/2014/main" id="{8171561D-D63D-8947-5D82-0B101EEF863C}"/>
                  </a:ext>
                </a:extLst>
              </p:cNvPr>
              <p:cNvGrpSpPr/>
              <p:nvPr/>
            </p:nvGrpSpPr>
            <p:grpSpPr>
              <a:xfrm>
                <a:off x="10068393" y="1389089"/>
                <a:ext cx="1752600" cy="1905000"/>
                <a:chOff x="5029200" y="1371600"/>
                <a:chExt cx="1752600" cy="1905000"/>
              </a:xfrm>
            </p:grpSpPr>
            <p:sp>
              <p:nvSpPr>
                <p:cNvPr id="41" name="4-Point Star 24">
                  <a:extLst>
                    <a:ext uri="{FF2B5EF4-FFF2-40B4-BE49-F238E27FC236}">
                      <a16:creationId xmlns:a16="http://schemas.microsoft.com/office/drawing/2014/main" id="{1431F1D0-6E64-F53B-6493-9ADB32E32DE6}"/>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4-Point Star 25">
                  <a:extLst>
                    <a:ext uri="{FF2B5EF4-FFF2-40B4-BE49-F238E27FC236}">
                      <a16:creationId xmlns:a16="http://schemas.microsoft.com/office/drawing/2014/main" id="{1A6AAFFC-A5AF-5EBD-9F1C-900F0BE96BEF}"/>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27">
              <a:extLst>
                <a:ext uri="{FF2B5EF4-FFF2-40B4-BE49-F238E27FC236}">
                  <a16:creationId xmlns:a16="http://schemas.microsoft.com/office/drawing/2014/main" id="{017667C6-52D0-0476-C438-8D350BA7B185}"/>
                </a:ext>
              </a:extLst>
            </p:cNvPr>
            <p:cNvGrpSpPr/>
            <p:nvPr/>
          </p:nvGrpSpPr>
          <p:grpSpPr>
            <a:xfrm rot="5880367">
              <a:off x="4096866" y="3624802"/>
              <a:ext cx="2703945" cy="378861"/>
              <a:chOff x="5029200" y="1371600"/>
              <a:chExt cx="6791793" cy="1933731"/>
            </a:xfrm>
          </p:grpSpPr>
          <p:grpSp>
            <p:nvGrpSpPr>
              <p:cNvPr id="25" name="Group 16">
                <a:extLst>
                  <a:ext uri="{FF2B5EF4-FFF2-40B4-BE49-F238E27FC236}">
                    <a16:creationId xmlns:a16="http://schemas.microsoft.com/office/drawing/2014/main" id="{347631E9-05D0-8CF9-630B-F12D0BF378B1}"/>
                  </a:ext>
                </a:extLst>
              </p:cNvPr>
              <p:cNvGrpSpPr/>
              <p:nvPr/>
            </p:nvGrpSpPr>
            <p:grpSpPr>
              <a:xfrm>
                <a:off x="5029200" y="1371600"/>
                <a:ext cx="1752600" cy="1905000"/>
                <a:chOff x="5029200" y="1371600"/>
                <a:chExt cx="1752600" cy="1905000"/>
              </a:xfrm>
            </p:grpSpPr>
            <p:sp>
              <p:nvSpPr>
                <p:cNvPr id="35" name="4-Point Star 195">
                  <a:extLst>
                    <a:ext uri="{FF2B5EF4-FFF2-40B4-BE49-F238E27FC236}">
                      <a16:creationId xmlns:a16="http://schemas.microsoft.com/office/drawing/2014/main" id="{7D233B59-6937-650A-86BC-A997F0E2EA52}"/>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196">
                  <a:extLst>
                    <a:ext uri="{FF2B5EF4-FFF2-40B4-BE49-F238E27FC236}">
                      <a16:creationId xmlns:a16="http://schemas.microsoft.com/office/drawing/2014/main" id="{5CEEE42B-175B-C11E-60DD-A2A52A1EA93B}"/>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7">
                <a:extLst>
                  <a:ext uri="{FF2B5EF4-FFF2-40B4-BE49-F238E27FC236}">
                    <a16:creationId xmlns:a16="http://schemas.microsoft.com/office/drawing/2014/main" id="{7F52D9F8-CA38-E6F6-4F5B-952AFE48F784}"/>
                  </a:ext>
                </a:extLst>
              </p:cNvPr>
              <p:cNvGrpSpPr/>
              <p:nvPr/>
            </p:nvGrpSpPr>
            <p:grpSpPr>
              <a:xfrm>
                <a:off x="6713095" y="1400331"/>
                <a:ext cx="1752600" cy="1905000"/>
                <a:chOff x="5029200" y="1371600"/>
                <a:chExt cx="1752600" cy="1905000"/>
              </a:xfrm>
            </p:grpSpPr>
            <p:sp>
              <p:nvSpPr>
                <p:cNvPr id="33" name="4-Point Star 193">
                  <a:extLst>
                    <a:ext uri="{FF2B5EF4-FFF2-40B4-BE49-F238E27FC236}">
                      <a16:creationId xmlns:a16="http://schemas.microsoft.com/office/drawing/2014/main" id="{32D35836-0EE9-CD64-99EB-70AFCD40D8E3}"/>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4-Point Star 194">
                  <a:extLst>
                    <a:ext uri="{FF2B5EF4-FFF2-40B4-BE49-F238E27FC236}">
                      <a16:creationId xmlns:a16="http://schemas.microsoft.com/office/drawing/2014/main" id="{D3DBAB97-6059-A0FA-F35E-4BC4F30F03F7}"/>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0">
                <a:extLst>
                  <a:ext uri="{FF2B5EF4-FFF2-40B4-BE49-F238E27FC236}">
                    <a16:creationId xmlns:a16="http://schemas.microsoft.com/office/drawing/2014/main" id="{90CD4319-03C7-8693-77D6-3AE4773F8CCB}"/>
                  </a:ext>
                </a:extLst>
              </p:cNvPr>
              <p:cNvGrpSpPr/>
              <p:nvPr/>
            </p:nvGrpSpPr>
            <p:grpSpPr>
              <a:xfrm>
                <a:off x="8404486" y="1389088"/>
                <a:ext cx="1752600" cy="1905000"/>
                <a:chOff x="5029200" y="1371600"/>
                <a:chExt cx="1752600" cy="1905000"/>
              </a:xfrm>
            </p:grpSpPr>
            <p:sp>
              <p:nvSpPr>
                <p:cNvPr id="31" name="4-Point Star 191">
                  <a:extLst>
                    <a:ext uri="{FF2B5EF4-FFF2-40B4-BE49-F238E27FC236}">
                      <a16:creationId xmlns:a16="http://schemas.microsoft.com/office/drawing/2014/main" id="{671F7771-F304-571C-44BA-4E61ECDE5220}"/>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4-Point Star 192">
                  <a:extLst>
                    <a:ext uri="{FF2B5EF4-FFF2-40B4-BE49-F238E27FC236}">
                      <a16:creationId xmlns:a16="http://schemas.microsoft.com/office/drawing/2014/main" id="{F446A108-604F-AA1A-2597-4A909CE48329}"/>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3">
                <a:extLst>
                  <a:ext uri="{FF2B5EF4-FFF2-40B4-BE49-F238E27FC236}">
                    <a16:creationId xmlns:a16="http://schemas.microsoft.com/office/drawing/2014/main" id="{10A006BC-FCC6-11E2-151A-2C7EC9D6748A}"/>
                  </a:ext>
                </a:extLst>
              </p:cNvPr>
              <p:cNvGrpSpPr/>
              <p:nvPr/>
            </p:nvGrpSpPr>
            <p:grpSpPr>
              <a:xfrm>
                <a:off x="10068393" y="1389089"/>
                <a:ext cx="1752600" cy="1905000"/>
                <a:chOff x="5029200" y="1371600"/>
                <a:chExt cx="1752600" cy="1905000"/>
              </a:xfrm>
            </p:grpSpPr>
            <p:sp>
              <p:nvSpPr>
                <p:cNvPr id="29" name="4-Point Star 27">
                  <a:extLst>
                    <a:ext uri="{FF2B5EF4-FFF2-40B4-BE49-F238E27FC236}">
                      <a16:creationId xmlns:a16="http://schemas.microsoft.com/office/drawing/2014/main" id="{5364E606-2E41-2419-40D6-BAE327A90996}"/>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4-Point Star 190">
                  <a:extLst>
                    <a:ext uri="{FF2B5EF4-FFF2-40B4-BE49-F238E27FC236}">
                      <a16:creationId xmlns:a16="http://schemas.microsoft.com/office/drawing/2014/main" id="{A06D73D3-408A-1C5B-1EB7-F3F4BED9A1DE}"/>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ounded Rectangle 178">
              <a:extLst>
                <a:ext uri="{FF2B5EF4-FFF2-40B4-BE49-F238E27FC236}">
                  <a16:creationId xmlns:a16="http://schemas.microsoft.com/office/drawing/2014/main" id="{19B81716-E992-BC7F-C20E-EA6194568863}"/>
                </a:ext>
              </a:extLst>
            </p:cNvPr>
            <p:cNvSpPr/>
            <p:nvPr/>
          </p:nvSpPr>
          <p:spPr>
            <a:xfrm>
              <a:off x="5610756" y="3083378"/>
              <a:ext cx="650699" cy="278871"/>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79">
              <a:extLst>
                <a:ext uri="{FF2B5EF4-FFF2-40B4-BE49-F238E27FC236}">
                  <a16:creationId xmlns:a16="http://schemas.microsoft.com/office/drawing/2014/main" id="{BECB502E-2540-D459-A897-A1F55CBB06C4}"/>
                </a:ext>
              </a:extLst>
            </p:cNvPr>
            <p:cNvSpPr/>
            <p:nvPr/>
          </p:nvSpPr>
          <p:spPr>
            <a:xfrm>
              <a:off x="5595517" y="3624357"/>
              <a:ext cx="665938" cy="295634"/>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CE715E9-2728-A974-C796-A27B742A205F}"/>
                </a:ext>
              </a:extLst>
            </p:cNvPr>
            <p:cNvSpPr/>
            <p:nvPr/>
          </p:nvSpPr>
          <p:spPr>
            <a:xfrm>
              <a:off x="4924251" y="397086"/>
              <a:ext cx="1709464" cy="1639843"/>
            </a:xfrm>
            <a:custGeom>
              <a:avLst/>
              <a:gdLst>
                <a:gd name="connsiteX0" fmla="*/ 1410256 w 1709464"/>
                <a:gd name="connsiteY0" fmla="*/ 418 h 1639843"/>
                <a:gd name="connsiteX1" fmla="*/ 1459093 w 1709464"/>
                <a:gd name="connsiteY1" fmla="*/ 7088 h 1639843"/>
                <a:gd name="connsiteX2" fmla="*/ 1551243 w 1709464"/>
                <a:gd name="connsiteY2" fmla="*/ 70170 h 1639843"/>
                <a:gd name="connsiteX3" fmla="*/ 1551751 w 1709464"/>
                <a:gd name="connsiteY3" fmla="*/ 70326 h 1639843"/>
                <a:gd name="connsiteX4" fmla="*/ 1624511 w 1709464"/>
                <a:gd name="connsiteY4" fmla="*/ 92657 h 1639843"/>
                <a:gd name="connsiteX5" fmla="*/ 1669505 w 1709464"/>
                <a:gd name="connsiteY5" fmla="*/ 131393 h 1639843"/>
                <a:gd name="connsiteX6" fmla="*/ 1664212 w 1709464"/>
                <a:gd name="connsiteY6" fmla="*/ 197779 h 1639843"/>
                <a:gd name="connsiteX7" fmla="*/ 1702879 w 1709464"/>
                <a:gd name="connsiteY7" fmla="*/ 299283 h 1639843"/>
                <a:gd name="connsiteX8" fmla="*/ 1521742 w 1709464"/>
                <a:gd name="connsiteY8" fmla="*/ 388135 h 1639843"/>
                <a:gd name="connsiteX9" fmla="*/ 1456898 w 1709464"/>
                <a:gd name="connsiteY9" fmla="*/ 464269 h 1639843"/>
                <a:gd name="connsiteX10" fmla="*/ 1236125 w 1709464"/>
                <a:gd name="connsiteY10" fmla="*/ 473487 h 1639843"/>
                <a:gd name="connsiteX11" fmla="*/ 1078357 w 1709464"/>
                <a:gd name="connsiteY11" fmla="*/ 554708 h 1639843"/>
                <a:gd name="connsiteX12" fmla="*/ 846384 w 1709464"/>
                <a:gd name="connsiteY12" fmla="*/ 505131 h 1639843"/>
                <a:gd name="connsiteX13" fmla="*/ 751819 w 1709464"/>
                <a:gd name="connsiteY13" fmla="*/ 523366 h 1639843"/>
                <a:gd name="connsiteX14" fmla="*/ 680038 w 1709464"/>
                <a:gd name="connsiteY14" fmla="*/ 521012 h 1639843"/>
                <a:gd name="connsiteX15" fmla="*/ 680840 w 1709464"/>
                <a:gd name="connsiteY15" fmla="*/ 523069 h 1639843"/>
                <a:gd name="connsiteX16" fmla="*/ 652911 w 1709464"/>
                <a:gd name="connsiteY16" fmla="*/ 732654 h 1639843"/>
                <a:gd name="connsiteX17" fmla="*/ 652951 w 1709464"/>
                <a:gd name="connsiteY17" fmla="*/ 732719 h 1639843"/>
                <a:gd name="connsiteX18" fmla="*/ 688417 w 1709464"/>
                <a:gd name="connsiteY18" fmla="*/ 791026 h 1639843"/>
                <a:gd name="connsiteX19" fmla="*/ 650080 w 1709464"/>
                <a:gd name="connsiteY19" fmla="*/ 1006945 h 1639843"/>
                <a:gd name="connsiteX20" fmla="*/ 650752 w 1709464"/>
                <a:gd name="connsiteY20" fmla="*/ 1008002 h 1639843"/>
                <a:gd name="connsiteX21" fmla="*/ 680290 w 1709464"/>
                <a:gd name="connsiteY21" fmla="*/ 1054469 h 1639843"/>
                <a:gd name="connsiteX22" fmla="*/ 690321 w 1709464"/>
                <a:gd name="connsiteY22" fmla="*/ 1118649 h 1639843"/>
                <a:gd name="connsiteX23" fmla="*/ 675561 w 1709464"/>
                <a:gd name="connsiteY23" fmla="*/ 1190668 h 1639843"/>
                <a:gd name="connsiteX24" fmla="*/ 639039 w 1709464"/>
                <a:gd name="connsiteY24" fmla="*/ 1243668 h 1639843"/>
                <a:gd name="connsiteX25" fmla="*/ 637948 w 1709464"/>
                <a:gd name="connsiteY25" fmla="*/ 1245250 h 1639843"/>
                <a:gd name="connsiteX26" fmla="*/ 660075 w 1709464"/>
                <a:gd name="connsiteY26" fmla="*/ 1381615 h 1639843"/>
                <a:gd name="connsiteX27" fmla="*/ 646012 w 1709464"/>
                <a:gd name="connsiteY27" fmla="*/ 1429142 h 1639843"/>
                <a:gd name="connsiteX28" fmla="*/ 555874 w 1709464"/>
                <a:gd name="connsiteY28" fmla="*/ 1511399 h 1639843"/>
                <a:gd name="connsiteX29" fmla="*/ 555619 w 1709464"/>
                <a:gd name="connsiteY29" fmla="*/ 1511881 h 1639843"/>
                <a:gd name="connsiteX30" fmla="*/ 519057 w 1709464"/>
                <a:gd name="connsiteY30" fmla="*/ 1580869 h 1639843"/>
                <a:gd name="connsiteX31" fmla="*/ 465051 w 1709464"/>
                <a:gd name="connsiteY31" fmla="*/ 1619866 h 1639843"/>
                <a:gd name="connsiteX32" fmla="*/ 382043 w 1709464"/>
                <a:gd name="connsiteY32" fmla="*/ 1604850 h 1639843"/>
                <a:gd name="connsiteX33" fmla="*/ 249706 w 1709464"/>
                <a:gd name="connsiteY33" fmla="*/ 1628338 h 1639843"/>
                <a:gd name="connsiteX34" fmla="*/ 158783 w 1709464"/>
                <a:gd name="connsiteY34" fmla="*/ 1435362 h 1639843"/>
                <a:gd name="connsiteX35" fmla="*/ 70400 w 1709464"/>
                <a:gd name="connsiteY35" fmla="*/ 1359764 h 1639843"/>
                <a:gd name="connsiteX36" fmla="*/ 84377 w 1709464"/>
                <a:gd name="connsiteY36" fmla="*/ 1139124 h 1639843"/>
                <a:gd name="connsiteX37" fmla="*/ 356 w 1709464"/>
                <a:gd name="connsiteY37" fmla="*/ 970481 h 1639843"/>
                <a:gd name="connsiteX38" fmla="*/ 89690 w 1709464"/>
                <a:gd name="connsiteY38" fmla="*/ 747358 h 1639843"/>
                <a:gd name="connsiteX39" fmla="*/ 191328 w 1709464"/>
                <a:gd name="connsiteY39" fmla="*/ 412294 h 1639843"/>
                <a:gd name="connsiteX40" fmla="*/ 277548 w 1709464"/>
                <a:gd name="connsiteY40" fmla="*/ 269820 h 1639843"/>
                <a:gd name="connsiteX41" fmla="*/ 302957 w 1709464"/>
                <a:gd name="connsiteY41" fmla="*/ 267157 h 1639843"/>
                <a:gd name="connsiteX42" fmla="*/ 315157 w 1709464"/>
                <a:gd name="connsiteY42" fmla="*/ 270527 h 1639843"/>
                <a:gd name="connsiteX43" fmla="*/ 314301 w 1709464"/>
                <a:gd name="connsiteY43" fmla="*/ 252572 h 1639843"/>
                <a:gd name="connsiteX44" fmla="*/ 439148 w 1709464"/>
                <a:gd name="connsiteY44" fmla="*/ 185475 h 1639843"/>
                <a:gd name="connsiteX45" fmla="*/ 440343 w 1709464"/>
                <a:gd name="connsiteY45" fmla="*/ 183707 h 1639843"/>
                <a:gd name="connsiteX46" fmla="*/ 495955 w 1709464"/>
                <a:gd name="connsiteY46" fmla="*/ 87354 h 1639843"/>
                <a:gd name="connsiteX47" fmla="*/ 766499 w 1709464"/>
                <a:gd name="connsiteY47" fmla="*/ 65341 h 1639843"/>
                <a:gd name="connsiteX48" fmla="*/ 766559 w 1709464"/>
                <a:gd name="connsiteY48" fmla="*/ 65304 h 1639843"/>
                <a:gd name="connsiteX49" fmla="*/ 820362 w 1709464"/>
                <a:gd name="connsiteY49" fmla="*/ 32197 h 1639843"/>
                <a:gd name="connsiteX50" fmla="*/ 1039270 w 1709464"/>
                <a:gd name="connsiteY50" fmla="*/ 42490 h 1639843"/>
                <a:gd name="connsiteX51" fmla="*/ 1040242 w 1709464"/>
                <a:gd name="connsiteY51" fmla="*/ 41867 h 1639843"/>
                <a:gd name="connsiteX52" fmla="*/ 1082972 w 1709464"/>
                <a:gd name="connsiteY52" fmla="*/ 14485 h 1639843"/>
                <a:gd name="connsiteX53" fmla="*/ 1145557 w 1709464"/>
                <a:gd name="connsiteY53" fmla="*/ 762 h 1639843"/>
                <a:gd name="connsiteX54" fmla="*/ 1218801 w 1709464"/>
                <a:gd name="connsiteY54" fmla="*/ 5741 h 1639843"/>
                <a:gd name="connsiteX55" fmla="*/ 1275677 w 1709464"/>
                <a:gd name="connsiteY55" fmla="*/ 29502 h 1639843"/>
                <a:gd name="connsiteX56" fmla="*/ 1277375 w 1709464"/>
                <a:gd name="connsiteY56" fmla="*/ 30212 h 1639843"/>
                <a:gd name="connsiteX57" fmla="*/ 1410256 w 1709464"/>
                <a:gd name="connsiteY57" fmla="*/ 418 h 163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09464" h="1639843">
                  <a:moveTo>
                    <a:pt x="1410256" y="418"/>
                  </a:moveTo>
                  <a:cubicBezTo>
                    <a:pt x="1426776" y="1179"/>
                    <a:pt x="1443261" y="3377"/>
                    <a:pt x="1459093" y="7088"/>
                  </a:cubicBezTo>
                  <a:cubicBezTo>
                    <a:pt x="1507347" y="18398"/>
                    <a:pt x="1541947" y="42076"/>
                    <a:pt x="1551243" y="70170"/>
                  </a:cubicBezTo>
                  <a:lnTo>
                    <a:pt x="1551751" y="70326"/>
                  </a:lnTo>
                  <a:lnTo>
                    <a:pt x="1624511" y="92657"/>
                  </a:lnTo>
                  <a:cubicBezTo>
                    <a:pt x="1644846" y="103183"/>
                    <a:pt x="1660468" y="116416"/>
                    <a:pt x="1669505" y="131393"/>
                  </a:cubicBezTo>
                  <a:cubicBezTo>
                    <a:pt x="1682642" y="153134"/>
                    <a:pt x="1680770" y="176748"/>
                    <a:pt x="1664212" y="197779"/>
                  </a:cubicBezTo>
                  <a:cubicBezTo>
                    <a:pt x="1704913" y="226622"/>
                    <a:pt x="1719147" y="264011"/>
                    <a:pt x="1702879" y="299283"/>
                  </a:cubicBezTo>
                  <a:cubicBezTo>
                    <a:pt x="1681254" y="346175"/>
                    <a:pt x="1609664" y="381292"/>
                    <a:pt x="1521742" y="388135"/>
                  </a:cubicBezTo>
                  <a:cubicBezTo>
                    <a:pt x="1521323" y="417403"/>
                    <a:pt x="1497664" y="445161"/>
                    <a:pt x="1456898" y="464269"/>
                  </a:cubicBezTo>
                  <a:cubicBezTo>
                    <a:pt x="1394959" y="493305"/>
                    <a:pt x="1305488" y="497036"/>
                    <a:pt x="1236125" y="473487"/>
                  </a:cubicBezTo>
                  <a:cubicBezTo>
                    <a:pt x="1213693" y="513936"/>
                    <a:pt x="1153626" y="544858"/>
                    <a:pt x="1078357" y="554708"/>
                  </a:cubicBezTo>
                  <a:cubicBezTo>
                    <a:pt x="989660" y="566315"/>
                    <a:pt x="897091" y="546536"/>
                    <a:pt x="846384" y="505131"/>
                  </a:cubicBezTo>
                  <a:cubicBezTo>
                    <a:pt x="816463" y="514956"/>
                    <a:pt x="784308" y="520945"/>
                    <a:pt x="751819" y="523366"/>
                  </a:cubicBezTo>
                  <a:lnTo>
                    <a:pt x="680038" y="521012"/>
                  </a:lnTo>
                  <a:lnTo>
                    <a:pt x="680840" y="523069"/>
                  </a:lnTo>
                  <a:cubicBezTo>
                    <a:pt x="696693" y="590484"/>
                    <a:pt x="687251" y="669858"/>
                    <a:pt x="652911" y="732654"/>
                  </a:cubicBezTo>
                  <a:lnTo>
                    <a:pt x="652951" y="732719"/>
                  </a:lnTo>
                  <a:lnTo>
                    <a:pt x="688417" y="791026"/>
                  </a:lnTo>
                  <a:cubicBezTo>
                    <a:pt x="711784" y="859274"/>
                    <a:pt x="698803" y="950677"/>
                    <a:pt x="650080" y="1006945"/>
                  </a:cubicBezTo>
                  <a:lnTo>
                    <a:pt x="650752" y="1008002"/>
                  </a:lnTo>
                  <a:lnTo>
                    <a:pt x="680290" y="1054469"/>
                  </a:lnTo>
                  <a:cubicBezTo>
                    <a:pt x="687202" y="1073652"/>
                    <a:pt x="690751" y="1095611"/>
                    <a:pt x="690321" y="1118649"/>
                  </a:cubicBezTo>
                  <a:cubicBezTo>
                    <a:pt x="689851" y="1144006"/>
                    <a:pt x="684610" y="1168790"/>
                    <a:pt x="675561" y="1190668"/>
                  </a:cubicBezTo>
                  <a:lnTo>
                    <a:pt x="639039" y="1243668"/>
                  </a:lnTo>
                  <a:lnTo>
                    <a:pt x="637948" y="1245250"/>
                  </a:lnTo>
                  <a:cubicBezTo>
                    <a:pt x="661074" y="1281631"/>
                    <a:pt x="668696" y="1332726"/>
                    <a:pt x="660075" y="1381615"/>
                  </a:cubicBezTo>
                  <a:cubicBezTo>
                    <a:pt x="657201" y="1397912"/>
                    <a:pt x="652523" y="1413963"/>
                    <a:pt x="646012" y="1429142"/>
                  </a:cubicBezTo>
                  <a:cubicBezTo>
                    <a:pt x="626174" y="1475409"/>
                    <a:pt x="592338" y="1506296"/>
                    <a:pt x="555874" y="1511399"/>
                  </a:cubicBezTo>
                  <a:lnTo>
                    <a:pt x="555619" y="1511881"/>
                  </a:lnTo>
                  <a:lnTo>
                    <a:pt x="519057" y="1580869"/>
                  </a:lnTo>
                  <a:cubicBezTo>
                    <a:pt x="503442" y="1599519"/>
                    <a:pt x="484963" y="1613090"/>
                    <a:pt x="465051" y="1619866"/>
                  </a:cubicBezTo>
                  <a:cubicBezTo>
                    <a:pt x="436142" y="1629718"/>
                    <a:pt x="406616" y="1624388"/>
                    <a:pt x="382043" y="1604850"/>
                  </a:cubicBezTo>
                  <a:cubicBezTo>
                    <a:pt x="340996" y="1641038"/>
                    <a:pt x="292250" y="1649680"/>
                    <a:pt x="249706" y="1628338"/>
                  </a:cubicBezTo>
                  <a:cubicBezTo>
                    <a:pt x="193148" y="1599966"/>
                    <a:pt x="157212" y="1523697"/>
                    <a:pt x="158783" y="1435362"/>
                  </a:cubicBezTo>
                  <a:cubicBezTo>
                    <a:pt x="121965" y="1430643"/>
                    <a:pt x="89743" y="1403064"/>
                    <a:pt x="70400" y="1359764"/>
                  </a:cubicBezTo>
                  <a:cubicBezTo>
                    <a:pt x="41005" y="1293975"/>
                    <a:pt x="46675" y="1204558"/>
                    <a:pt x="84377" y="1139124"/>
                  </a:cubicBezTo>
                  <a:cubicBezTo>
                    <a:pt x="36027" y="1110898"/>
                    <a:pt x="4040" y="1046691"/>
                    <a:pt x="356" y="970481"/>
                  </a:cubicBezTo>
                  <a:cubicBezTo>
                    <a:pt x="-3983" y="880676"/>
                    <a:pt x="31660" y="791638"/>
                    <a:pt x="89690" y="747358"/>
                  </a:cubicBezTo>
                  <a:cubicBezTo>
                    <a:pt x="54059" y="622706"/>
                    <a:pt x="99901" y="471556"/>
                    <a:pt x="191328" y="412294"/>
                  </a:cubicBezTo>
                  <a:cubicBezTo>
                    <a:pt x="193756" y="343881"/>
                    <a:pt x="230211" y="283631"/>
                    <a:pt x="277548" y="269820"/>
                  </a:cubicBezTo>
                  <a:cubicBezTo>
                    <a:pt x="286111" y="267318"/>
                    <a:pt x="294646" y="266461"/>
                    <a:pt x="302957" y="267157"/>
                  </a:cubicBezTo>
                  <a:lnTo>
                    <a:pt x="315157" y="270527"/>
                  </a:lnTo>
                  <a:lnTo>
                    <a:pt x="314301" y="252572"/>
                  </a:lnTo>
                  <a:cubicBezTo>
                    <a:pt x="322177" y="217003"/>
                    <a:pt x="374014" y="189142"/>
                    <a:pt x="439148" y="185475"/>
                  </a:cubicBezTo>
                  <a:cubicBezTo>
                    <a:pt x="439536" y="184882"/>
                    <a:pt x="439955" y="184301"/>
                    <a:pt x="440343" y="183707"/>
                  </a:cubicBezTo>
                  <a:cubicBezTo>
                    <a:pt x="431596" y="148680"/>
                    <a:pt x="451994" y="113356"/>
                    <a:pt x="495955" y="87354"/>
                  </a:cubicBezTo>
                  <a:cubicBezTo>
                    <a:pt x="565415" y="46285"/>
                    <a:pt x="678028" y="37132"/>
                    <a:pt x="766499" y="65341"/>
                  </a:cubicBezTo>
                  <a:lnTo>
                    <a:pt x="766559" y="65304"/>
                  </a:lnTo>
                  <a:lnTo>
                    <a:pt x="820362" y="32197"/>
                  </a:lnTo>
                  <a:cubicBezTo>
                    <a:pt x="885443" y="7657"/>
                    <a:pt x="977734" y="9471"/>
                    <a:pt x="1039270" y="42490"/>
                  </a:cubicBezTo>
                  <a:lnTo>
                    <a:pt x="1040242" y="41867"/>
                  </a:lnTo>
                  <a:lnTo>
                    <a:pt x="1082972" y="14485"/>
                  </a:lnTo>
                  <a:cubicBezTo>
                    <a:pt x="1101225" y="7318"/>
                    <a:pt x="1122624" y="2531"/>
                    <a:pt x="1145557" y="762"/>
                  </a:cubicBezTo>
                  <a:cubicBezTo>
                    <a:pt x="1170797" y="-1187"/>
                    <a:pt x="1196022" y="652"/>
                    <a:pt x="1218801" y="5741"/>
                  </a:cubicBezTo>
                  <a:lnTo>
                    <a:pt x="1275677" y="29502"/>
                  </a:lnTo>
                  <a:lnTo>
                    <a:pt x="1277375" y="30212"/>
                  </a:lnTo>
                  <a:cubicBezTo>
                    <a:pt x="1310830" y="8773"/>
                    <a:pt x="1360697" y="-1866"/>
                    <a:pt x="1410256" y="418"/>
                  </a:cubicBezTo>
                  <a:close/>
                </a:path>
              </a:pathLst>
            </a:cu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Cloud 22">
              <a:extLst>
                <a:ext uri="{FF2B5EF4-FFF2-40B4-BE49-F238E27FC236}">
                  <a16:creationId xmlns:a16="http://schemas.microsoft.com/office/drawing/2014/main" id="{FDBD12BA-6757-17A5-4647-A0F29BD2D2A9}"/>
                </a:ext>
              </a:extLst>
            </p:cNvPr>
            <p:cNvSpPr/>
            <p:nvPr/>
          </p:nvSpPr>
          <p:spPr>
            <a:xfrm rot="5799345">
              <a:off x="5464445" y="1831822"/>
              <a:ext cx="1029731" cy="89561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589FA70-6345-B40E-25F1-0C3DD1726936}"/>
                </a:ext>
              </a:extLst>
            </p:cNvPr>
            <p:cNvSpPr/>
            <p:nvPr/>
          </p:nvSpPr>
          <p:spPr>
            <a:xfrm>
              <a:off x="5806248" y="1882750"/>
              <a:ext cx="365184" cy="16944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6868275C-9FC4-88C8-4AB7-4325392A593C}"/>
              </a:ext>
            </a:extLst>
          </p:cNvPr>
          <p:cNvGrpSpPr/>
          <p:nvPr/>
        </p:nvGrpSpPr>
        <p:grpSpPr>
          <a:xfrm>
            <a:off x="9695300" y="2162102"/>
            <a:ext cx="1336784" cy="3382507"/>
            <a:chOff x="6934200" y="1265656"/>
            <a:chExt cx="1985484" cy="4373144"/>
          </a:xfrm>
        </p:grpSpPr>
        <p:sp>
          <p:nvSpPr>
            <p:cNvPr id="56" name="Oval 55">
              <a:extLst>
                <a:ext uri="{FF2B5EF4-FFF2-40B4-BE49-F238E27FC236}">
                  <a16:creationId xmlns:a16="http://schemas.microsoft.com/office/drawing/2014/main" id="{D54ACA84-6C8A-D606-EB31-1F9E07071EA8}"/>
                </a:ext>
              </a:extLst>
            </p:cNvPr>
            <p:cNvSpPr/>
            <p:nvPr/>
          </p:nvSpPr>
          <p:spPr>
            <a:xfrm rot="649721" flipH="1">
              <a:off x="7888635"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48480670-8F1B-E692-6BA0-F57E55F4ADB8}"/>
                </a:ext>
              </a:extLst>
            </p:cNvPr>
            <p:cNvSpPr/>
            <p:nvPr/>
          </p:nvSpPr>
          <p:spPr>
            <a:xfrm rot="649721" flipH="1">
              <a:off x="7341974"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a:extLst>
                <a:ext uri="{FF2B5EF4-FFF2-40B4-BE49-F238E27FC236}">
                  <a16:creationId xmlns:a16="http://schemas.microsoft.com/office/drawing/2014/main" id="{87D64766-D48B-D9A2-C32A-3C57256729EA}"/>
                </a:ext>
              </a:extLst>
            </p:cNvPr>
            <p:cNvSpPr/>
            <p:nvPr/>
          </p:nvSpPr>
          <p:spPr>
            <a:xfrm flipH="1">
              <a:off x="7244801" y="2741009"/>
              <a:ext cx="1393852" cy="267735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53961A84-D92D-F231-A8F5-8850F828EC71}"/>
                </a:ext>
              </a:extLst>
            </p:cNvPr>
            <p:cNvSpPr/>
            <p:nvPr/>
          </p:nvSpPr>
          <p:spPr>
            <a:xfrm rot="6724914" flipH="1">
              <a:off x="6809060" y="3667864"/>
              <a:ext cx="601800" cy="35152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FF41CF4-A324-B802-47D5-DF5FFA893544}"/>
                </a:ext>
              </a:extLst>
            </p:cNvPr>
            <p:cNvSpPr/>
            <p:nvPr/>
          </p:nvSpPr>
          <p:spPr>
            <a:xfrm rot="3549535" flipH="1">
              <a:off x="8409583" y="3649135"/>
              <a:ext cx="601800" cy="35152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a:extLst>
                <a:ext uri="{FF2B5EF4-FFF2-40B4-BE49-F238E27FC236}">
                  <a16:creationId xmlns:a16="http://schemas.microsoft.com/office/drawing/2014/main" id="{3140954B-71FE-1807-4DF5-3D240EA4BC5D}"/>
                </a:ext>
              </a:extLst>
            </p:cNvPr>
            <p:cNvSpPr/>
            <p:nvPr/>
          </p:nvSpPr>
          <p:spPr>
            <a:xfrm rot="1217087" flipH="1">
              <a:off x="7110119" y="2659657"/>
              <a:ext cx="535069" cy="117587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a:extLst>
                <a:ext uri="{FF2B5EF4-FFF2-40B4-BE49-F238E27FC236}">
                  <a16:creationId xmlns:a16="http://schemas.microsoft.com/office/drawing/2014/main" id="{3CB55DAC-6948-0341-F581-4BA89418F228}"/>
                </a:ext>
              </a:extLst>
            </p:cNvPr>
            <p:cNvSpPr/>
            <p:nvPr/>
          </p:nvSpPr>
          <p:spPr>
            <a:xfrm rot="20382913">
              <a:off x="8213629" y="2665899"/>
              <a:ext cx="582454" cy="1218491"/>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a:extLst>
                <a:ext uri="{FF2B5EF4-FFF2-40B4-BE49-F238E27FC236}">
                  <a16:creationId xmlns:a16="http://schemas.microsoft.com/office/drawing/2014/main" id="{BED389A3-ADCC-0188-2CDC-98771E20F6BF}"/>
                </a:ext>
              </a:extLst>
            </p:cNvPr>
            <p:cNvSpPr/>
            <p:nvPr/>
          </p:nvSpPr>
          <p:spPr>
            <a:xfrm rot="671737">
              <a:off x="6993977" y="1670566"/>
              <a:ext cx="609128" cy="132029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oud 63">
              <a:extLst>
                <a:ext uri="{FF2B5EF4-FFF2-40B4-BE49-F238E27FC236}">
                  <a16:creationId xmlns:a16="http://schemas.microsoft.com/office/drawing/2014/main" id="{E58874FB-F2C3-1562-281E-3E61D3E9DC33}"/>
                </a:ext>
              </a:extLst>
            </p:cNvPr>
            <p:cNvSpPr/>
            <p:nvPr/>
          </p:nvSpPr>
          <p:spPr>
            <a:xfrm rot="20706537">
              <a:off x="8223399" y="1730671"/>
              <a:ext cx="696285" cy="120690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a:extLst>
                <a:ext uri="{FF2B5EF4-FFF2-40B4-BE49-F238E27FC236}">
                  <a16:creationId xmlns:a16="http://schemas.microsoft.com/office/drawing/2014/main" id="{9E09790B-EF8C-43D2-7293-052A59EA7A5E}"/>
                </a:ext>
              </a:extLst>
            </p:cNvPr>
            <p:cNvSpPr/>
            <p:nvPr/>
          </p:nvSpPr>
          <p:spPr>
            <a:xfrm flipH="1">
              <a:off x="7275873" y="2610683"/>
              <a:ext cx="1294448" cy="2333159"/>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A734EDE1-A2D3-2571-F62B-89AB82055ED3}"/>
                </a:ext>
              </a:extLst>
            </p:cNvPr>
            <p:cNvSpPr/>
            <p:nvPr/>
          </p:nvSpPr>
          <p:spPr>
            <a:xfrm rot="10800000" flipH="1">
              <a:off x="7707357" y="2809408"/>
              <a:ext cx="431483" cy="596171"/>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24">
              <a:extLst>
                <a:ext uri="{FF2B5EF4-FFF2-40B4-BE49-F238E27FC236}">
                  <a16:creationId xmlns:a16="http://schemas.microsoft.com/office/drawing/2014/main" id="{E52DDC4E-B25A-B457-EB37-71BA18179BBB}"/>
                </a:ext>
              </a:extLst>
            </p:cNvPr>
            <p:cNvGrpSpPr/>
            <p:nvPr/>
          </p:nvGrpSpPr>
          <p:grpSpPr>
            <a:xfrm>
              <a:off x="7108136" y="2388756"/>
              <a:ext cx="1544360" cy="2210894"/>
              <a:chOff x="4553133" y="901823"/>
              <a:chExt cx="2186627" cy="3449921"/>
            </a:xfrm>
          </p:grpSpPr>
          <p:sp>
            <p:nvSpPr>
              <p:cNvPr id="134" name="Double Wave 23">
                <a:extLst>
                  <a:ext uri="{FF2B5EF4-FFF2-40B4-BE49-F238E27FC236}">
                    <a16:creationId xmlns:a16="http://schemas.microsoft.com/office/drawing/2014/main" id="{F704180A-098B-46F8-BA4E-34A37CAACC04}"/>
                  </a:ext>
                </a:extLst>
              </p:cNvPr>
              <p:cNvSpPr/>
              <p:nvPr/>
            </p:nvSpPr>
            <p:spPr>
              <a:xfrm rot="16807465">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6">
                <a:extLst>
                  <a:ext uri="{FF2B5EF4-FFF2-40B4-BE49-F238E27FC236}">
                    <a16:creationId xmlns:a16="http://schemas.microsoft.com/office/drawing/2014/main" id="{0E190F43-ACA2-B1B7-485F-AA398D4DEC2F}"/>
                  </a:ext>
                </a:extLst>
              </p:cNvPr>
              <p:cNvGrpSpPr/>
              <p:nvPr/>
            </p:nvGrpSpPr>
            <p:grpSpPr>
              <a:xfrm>
                <a:off x="4694566" y="901823"/>
                <a:ext cx="2045194" cy="1982724"/>
                <a:chOff x="2594848" y="2213440"/>
                <a:chExt cx="2045194" cy="1982724"/>
              </a:xfrm>
              <a:solidFill>
                <a:srgbClr val="E0C13C"/>
              </a:solidFill>
            </p:grpSpPr>
            <p:sp>
              <p:nvSpPr>
                <p:cNvPr id="136" name="Pie 17">
                  <a:extLst>
                    <a:ext uri="{FF2B5EF4-FFF2-40B4-BE49-F238E27FC236}">
                      <a16:creationId xmlns:a16="http://schemas.microsoft.com/office/drawing/2014/main" id="{3373A207-BC89-510E-4FC5-CC59311C069D}"/>
                    </a:ext>
                  </a:extLst>
                </p:cNvPr>
                <p:cNvSpPr/>
                <p:nvPr/>
              </p:nvSpPr>
              <p:spPr>
                <a:xfrm rot="18695073">
                  <a:off x="2626083" y="2182205"/>
                  <a:ext cx="1982724" cy="2045194"/>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7" name="Group 5">
                  <a:extLst>
                    <a:ext uri="{FF2B5EF4-FFF2-40B4-BE49-F238E27FC236}">
                      <a16:creationId xmlns:a16="http://schemas.microsoft.com/office/drawing/2014/main" id="{774C1F8D-8218-ABF4-3963-3B133AF53063}"/>
                    </a:ext>
                  </a:extLst>
                </p:cNvPr>
                <p:cNvGrpSpPr/>
                <p:nvPr/>
              </p:nvGrpSpPr>
              <p:grpSpPr>
                <a:xfrm>
                  <a:off x="2840416" y="2333435"/>
                  <a:ext cx="1586009" cy="1634505"/>
                  <a:chOff x="2838154" y="2333435"/>
                  <a:chExt cx="1586009" cy="1634505"/>
                </a:xfrm>
                <a:grpFill/>
              </p:grpSpPr>
              <p:sp>
                <p:nvSpPr>
                  <p:cNvPr id="138" name="Moon 3">
                    <a:extLst>
                      <a:ext uri="{FF2B5EF4-FFF2-40B4-BE49-F238E27FC236}">
                        <a16:creationId xmlns:a16="http://schemas.microsoft.com/office/drawing/2014/main" id="{2CEBADE7-7E35-8C1E-654E-9F70B85AC776}"/>
                      </a:ext>
                    </a:extLst>
                  </p:cNvPr>
                  <p:cNvSpPr/>
                  <p:nvPr/>
                </p:nvSpPr>
                <p:spPr>
                  <a:xfrm rot="16200000">
                    <a:off x="2921323" y="2465100"/>
                    <a:ext cx="1419672" cy="1586008"/>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20">
                    <a:extLst>
                      <a:ext uri="{FF2B5EF4-FFF2-40B4-BE49-F238E27FC236}">
                        <a16:creationId xmlns:a16="http://schemas.microsoft.com/office/drawing/2014/main" id="{F0D71E35-94EF-FC65-53EE-E0EA47021880}"/>
                      </a:ext>
                    </a:extLst>
                  </p:cNvPr>
                  <p:cNvSpPr/>
                  <p:nvPr/>
                </p:nvSpPr>
                <p:spPr>
                  <a:xfrm rot="16200000">
                    <a:off x="3004894" y="2166695"/>
                    <a:ext cx="1171765" cy="1505246"/>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8" name="Oval 67">
              <a:extLst>
                <a:ext uri="{FF2B5EF4-FFF2-40B4-BE49-F238E27FC236}">
                  <a16:creationId xmlns:a16="http://schemas.microsoft.com/office/drawing/2014/main" id="{2B4756EF-9BCA-D6B6-F41E-978490FBF2BC}"/>
                </a:ext>
              </a:extLst>
            </p:cNvPr>
            <p:cNvSpPr/>
            <p:nvPr/>
          </p:nvSpPr>
          <p:spPr>
            <a:xfrm flipH="1">
              <a:off x="7377452" y="1418345"/>
              <a:ext cx="1192870" cy="149042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58">
              <a:extLst>
                <a:ext uri="{FF2B5EF4-FFF2-40B4-BE49-F238E27FC236}">
                  <a16:creationId xmlns:a16="http://schemas.microsoft.com/office/drawing/2014/main" id="{D94E5CD0-BC53-2E2D-2459-6C5B24422695}"/>
                </a:ext>
              </a:extLst>
            </p:cNvPr>
            <p:cNvGrpSpPr/>
            <p:nvPr/>
          </p:nvGrpSpPr>
          <p:grpSpPr>
            <a:xfrm rot="175281">
              <a:off x="7281771" y="4966315"/>
              <a:ext cx="1319546" cy="446802"/>
              <a:chOff x="3810000" y="1677648"/>
              <a:chExt cx="4705061" cy="1827552"/>
            </a:xfrm>
          </p:grpSpPr>
          <p:grpSp>
            <p:nvGrpSpPr>
              <p:cNvPr id="104" name="Group 37">
                <a:extLst>
                  <a:ext uri="{FF2B5EF4-FFF2-40B4-BE49-F238E27FC236}">
                    <a16:creationId xmlns:a16="http://schemas.microsoft.com/office/drawing/2014/main" id="{0FDB157F-C23C-D067-CD06-8E205B640BE7}"/>
                  </a:ext>
                </a:extLst>
              </p:cNvPr>
              <p:cNvGrpSpPr/>
              <p:nvPr/>
            </p:nvGrpSpPr>
            <p:grpSpPr>
              <a:xfrm>
                <a:off x="3810000" y="1828800"/>
                <a:ext cx="1776984" cy="1676400"/>
                <a:chOff x="3810000" y="1828800"/>
                <a:chExt cx="4038600" cy="3810000"/>
              </a:xfrm>
            </p:grpSpPr>
            <p:sp>
              <p:nvSpPr>
                <p:cNvPr id="125" name="Half Frame 124">
                  <a:extLst>
                    <a:ext uri="{FF2B5EF4-FFF2-40B4-BE49-F238E27FC236}">
                      <a16:creationId xmlns:a16="http://schemas.microsoft.com/office/drawing/2014/main" id="{5F49D092-4EB0-ACFB-4601-32D6F704CD57}"/>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Half Frame 125">
                  <a:extLst>
                    <a:ext uri="{FF2B5EF4-FFF2-40B4-BE49-F238E27FC236}">
                      <a16:creationId xmlns:a16="http://schemas.microsoft.com/office/drawing/2014/main" id="{843C0815-21AB-91F9-9FD3-797EE61AC84C}"/>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Half Frame 126">
                  <a:extLst>
                    <a:ext uri="{FF2B5EF4-FFF2-40B4-BE49-F238E27FC236}">
                      <a16:creationId xmlns:a16="http://schemas.microsoft.com/office/drawing/2014/main" id="{000ED2C7-CD28-8E73-4EB0-AB35C052E44E}"/>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Half Frame 127">
                  <a:extLst>
                    <a:ext uri="{FF2B5EF4-FFF2-40B4-BE49-F238E27FC236}">
                      <a16:creationId xmlns:a16="http://schemas.microsoft.com/office/drawing/2014/main" id="{C9800297-0C3F-F1CF-EAC2-083812601A97}"/>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Donut 775">
                  <a:extLst>
                    <a:ext uri="{FF2B5EF4-FFF2-40B4-BE49-F238E27FC236}">
                      <a16:creationId xmlns:a16="http://schemas.microsoft.com/office/drawing/2014/main" id="{1D4D5A1A-3DB3-7493-719E-A45F9EC78632}"/>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iamond 129">
                  <a:extLst>
                    <a:ext uri="{FF2B5EF4-FFF2-40B4-BE49-F238E27FC236}">
                      <a16:creationId xmlns:a16="http://schemas.microsoft.com/office/drawing/2014/main" id="{A343AB55-5E84-6CC9-2D93-3EC6BBB04C19}"/>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a:extLst>
                    <a:ext uri="{FF2B5EF4-FFF2-40B4-BE49-F238E27FC236}">
                      <a16:creationId xmlns:a16="http://schemas.microsoft.com/office/drawing/2014/main" id="{0E16EBD0-23A7-2CD0-DD9F-02512AC9C059}"/>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a:extLst>
                    <a:ext uri="{FF2B5EF4-FFF2-40B4-BE49-F238E27FC236}">
                      <a16:creationId xmlns:a16="http://schemas.microsoft.com/office/drawing/2014/main" id="{E661E52C-522B-9B83-5D6B-601A36E9392F}"/>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a:extLst>
                    <a:ext uri="{FF2B5EF4-FFF2-40B4-BE49-F238E27FC236}">
                      <a16:creationId xmlns:a16="http://schemas.microsoft.com/office/drawing/2014/main" id="{5972A0BC-4ADE-CF97-6E4D-98D8D091D2F5}"/>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38">
                <a:extLst>
                  <a:ext uri="{FF2B5EF4-FFF2-40B4-BE49-F238E27FC236}">
                    <a16:creationId xmlns:a16="http://schemas.microsoft.com/office/drawing/2014/main" id="{B2DC4140-8D13-85BF-D60F-94F167F48ADC}"/>
                  </a:ext>
                </a:extLst>
              </p:cNvPr>
              <p:cNvGrpSpPr/>
              <p:nvPr/>
            </p:nvGrpSpPr>
            <p:grpSpPr>
              <a:xfrm>
                <a:off x="5314014" y="1757596"/>
                <a:ext cx="1776984" cy="1676400"/>
                <a:chOff x="3810000" y="1828800"/>
                <a:chExt cx="4038600" cy="3810000"/>
              </a:xfrm>
            </p:grpSpPr>
            <p:sp>
              <p:nvSpPr>
                <p:cNvPr id="116" name="Half Frame 115">
                  <a:extLst>
                    <a:ext uri="{FF2B5EF4-FFF2-40B4-BE49-F238E27FC236}">
                      <a16:creationId xmlns:a16="http://schemas.microsoft.com/office/drawing/2014/main" id="{1488CB41-2F4D-8D98-078F-8BD379DAB65E}"/>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Half Frame 116">
                  <a:extLst>
                    <a:ext uri="{FF2B5EF4-FFF2-40B4-BE49-F238E27FC236}">
                      <a16:creationId xmlns:a16="http://schemas.microsoft.com/office/drawing/2014/main" id="{881042A7-1432-8432-1451-157870ED233A}"/>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Half Frame 117">
                  <a:extLst>
                    <a:ext uri="{FF2B5EF4-FFF2-40B4-BE49-F238E27FC236}">
                      <a16:creationId xmlns:a16="http://schemas.microsoft.com/office/drawing/2014/main" id="{BAE1CE31-9439-45E7-5764-1F6160932F68}"/>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Half Frame 118">
                  <a:extLst>
                    <a:ext uri="{FF2B5EF4-FFF2-40B4-BE49-F238E27FC236}">
                      <a16:creationId xmlns:a16="http://schemas.microsoft.com/office/drawing/2014/main" id="{D0805BFA-B3D8-7AA5-18EF-E2B9A79E06A0}"/>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Donut 766">
                  <a:extLst>
                    <a:ext uri="{FF2B5EF4-FFF2-40B4-BE49-F238E27FC236}">
                      <a16:creationId xmlns:a16="http://schemas.microsoft.com/office/drawing/2014/main" id="{1635E68F-7D08-7D7C-0AB7-38608D2E0FD9}"/>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Diamond 120">
                  <a:extLst>
                    <a:ext uri="{FF2B5EF4-FFF2-40B4-BE49-F238E27FC236}">
                      <a16:creationId xmlns:a16="http://schemas.microsoft.com/office/drawing/2014/main" id="{00712681-DFF0-BC60-2E2F-086A139221AA}"/>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a:extLst>
                    <a:ext uri="{FF2B5EF4-FFF2-40B4-BE49-F238E27FC236}">
                      <a16:creationId xmlns:a16="http://schemas.microsoft.com/office/drawing/2014/main" id="{2E4EA419-A7DF-DC37-2535-150F17DCB244}"/>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a:extLst>
                    <a:ext uri="{FF2B5EF4-FFF2-40B4-BE49-F238E27FC236}">
                      <a16:creationId xmlns:a16="http://schemas.microsoft.com/office/drawing/2014/main" id="{CAAB27A2-B164-D0DC-7B24-576497C68628}"/>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a:extLst>
                    <a:ext uri="{FF2B5EF4-FFF2-40B4-BE49-F238E27FC236}">
                      <a16:creationId xmlns:a16="http://schemas.microsoft.com/office/drawing/2014/main" id="{05F71532-B1A9-E953-4204-CF6B46744E35}"/>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48">
                <a:extLst>
                  <a:ext uri="{FF2B5EF4-FFF2-40B4-BE49-F238E27FC236}">
                    <a16:creationId xmlns:a16="http://schemas.microsoft.com/office/drawing/2014/main" id="{A7A3662B-FC7F-3614-B566-1DF3567DA5D2}"/>
                  </a:ext>
                </a:extLst>
              </p:cNvPr>
              <p:cNvGrpSpPr/>
              <p:nvPr/>
            </p:nvGrpSpPr>
            <p:grpSpPr>
              <a:xfrm>
                <a:off x="6738077" y="1677648"/>
                <a:ext cx="1776984" cy="1676400"/>
                <a:chOff x="3810000" y="1828800"/>
                <a:chExt cx="4038600" cy="3810000"/>
              </a:xfrm>
            </p:grpSpPr>
            <p:sp>
              <p:nvSpPr>
                <p:cNvPr id="107" name="Half Frame 106">
                  <a:extLst>
                    <a:ext uri="{FF2B5EF4-FFF2-40B4-BE49-F238E27FC236}">
                      <a16:creationId xmlns:a16="http://schemas.microsoft.com/office/drawing/2014/main" id="{427F8AF2-C358-D776-626B-6FFA3A61D552}"/>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Half Frame 50">
                  <a:extLst>
                    <a:ext uri="{FF2B5EF4-FFF2-40B4-BE49-F238E27FC236}">
                      <a16:creationId xmlns:a16="http://schemas.microsoft.com/office/drawing/2014/main" id="{E982541D-4973-75F6-07F3-622C324904E5}"/>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Half Frame 51">
                  <a:extLst>
                    <a:ext uri="{FF2B5EF4-FFF2-40B4-BE49-F238E27FC236}">
                      <a16:creationId xmlns:a16="http://schemas.microsoft.com/office/drawing/2014/main" id="{D3DA9147-7B6A-BDAE-CBE5-78585DE01729}"/>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Half Frame 52">
                  <a:extLst>
                    <a:ext uri="{FF2B5EF4-FFF2-40B4-BE49-F238E27FC236}">
                      <a16:creationId xmlns:a16="http://schemas.microsoft.com/office/drawing/2014/main" id="{0D18E46F-1238-8064-C498-F05CE19619E1}"/>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Donut 757">
                  <a:extLst>
                    <a:ext uri="{FF2B5EF4-FFF2-40B4-BE49-F238E27FC236}">
                      <a16:creationId xmlns:a16="http://schemas.microsoft.com/office/drawing/2014/main" id="{8DA1D8EA-900C-23A6-DE9A-2D26A730D734}"/>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iamond 111">
                  <a:extLst>
                    <a:ext uri="{FF2B5EF4-FFF2-40B4-BE49-F238E27FC236}">
                      <a16:creationId xmlns:a16="http://schemas.microsoft.com/office/drawing/2014/main" id="{F9437975-6725-59EE-A7F9-6D44B8E85836}"/>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a:extLst>
                    <a:ext uri="{FF2B5EF4-FFF2-40B4-BE49-F238E27FC236}">
                      <a16:creationId xmlns:a16="http://schemas.microsoft.com/office/drawing/2014/main" id="{07573677-5611-1CE0-CB93-A778A4D77209}"/>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a:extLst>
                    <a:ext uri="{FF2B5EF4-FFF2-40B4-BE49-F238E27FC236}">
                      <a16:creationId xmlns:a16="http://schemas.microsoft.com/office/drawing/2014/main" id="{FA22416B-0ABF-DCD7-5834-DA3243A12FDC}"/>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a:extLst>
                    <a:ext uri="{FF2B5EF4-FFF2-40B4-BE49-F238E27FC236}">
                      <a16:creationId xmlns:a16="http://schemas.microsoft.com/office/drawing/2014/main" id="{FDAF0176-AFCA-7D19-8B76-7BE63E2B1CB5}"/>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 name="Cloud 69">
              <a:extLst>
                <a:ext uri="{FF2B5EF4-FFF2-40B4-BE49-F238E27FC236}">
                  <a16:creationId xmlns:a16="http://schemas.microsoft.com/office/drawing/2014/main" id="{0CFB48C1-A776-FE89-0B67-6B32BC511C60}"/>
                </a:ext>
              </a:extLst>
            </p:cNvPr>
            <p:cNvSpPr/>
            <p:nvPr/>
          </p:nvSpPr>
          <p:spPr>
            <a:xfrm rot="11257361">
              <a:off x="7226737" y="1265656"/>
              <a:ext cx="1385232" cy="696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E0660694-82FC-F05C-0D88-926F85F5CB9D}"/>
                </a:ext>
              </a:extLst>
            </p:cNvPr>
            <p:cNvGrpSpPr/>
            <p:nvPr/>
          </p:nvGrpSpPr>
          <p:grpSpPr>
            <a:xfrm>
              <a:off x="7162023" y="1568903"/>
              <a:ext cx="1544762" cy="259293"/>
              <a:chOff x="7105896" y="1557210"/>
              <a:chExt cx="1544762" cy="488119"/>
            </a:xfrm>
          </p:grpSpPr>
          <p:sp>
            <p:nvSpPr>
              <p:cNvPr id="72" name="Rounded Rectangle 15">
                <a:extLst>
                  <a:ext uri="{FF2B5EF4-FFF2-40B4-BE49-F238E27FC236}">
                    <a16:creationId xmlns:a16="http://schemas.microsoft.com/office/drawing/2014/main" id="{68C7FEF5-A701-287A-C371-5249502BFFA7}"/>
                  </a:ext>
                </a:extLst>
              </p:cNvPr>
              <p:cNvSpPr/>
              <p:nvPr/>
            </p:nvSpPr>
            <p:spPr>
              <a:xfrm>
                <a:off x="7105896" y="1589474"/>
                <a:ext cx="1544762" cy="444406"/>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59">
                <a:extLst>
                  <a:ext uri="{FF2B5EF4-FFF2-40B4-BE49-F238E27FC236}">
                    <a16:creationId xmlns:a16="http://schemas.microsoft.com/office/drawing/2014/main" id="{31172A17-0EFD-F206-842E-00965D6AAB4B}"/>
                  </a:ext>
                </a:extLst>
              </p:cNvPr>
              <p:cNvGrpSpPr/>
              <p:nvPr/>
            </p:nvGrpSpPr>
            <p:grpSpPr>
              <a:xfrm rot="160736">
                <a:off x="7230848" y="1557210"/>
                <a:ext cx="1269517" cy="488119"/>
                <a:chOff x="3810000" y="1677648"/>
                <a:chExt cx="4705061" cy="1827552"/>
              </a:xfrm>
            </p:grpSpPr>
            <p:grpSp>
              <p:nvGrpSpPr>
                <p:cNvPr id="74" name="Group 37">
                  <a:extLst>
                    <a:ext uri="{FF2B5EF4-FFF2-40B4-BE49-F238E27FC236}">
                      <a16:creationId xmlns:a16="http://schemas.microsoft.com/office/drawing/2014/main" id="{83807681-63E3-D227-13F2-5BAEAE58F8DF}"/>
                    </a:ext>
                  </a:extLst>
                </p:cNvPr>
                <p:cNvGrpSpPr/>
                <p:nvPr/>
              </p:nvGrpSpPr>
              <p:grpSpPr>
                <a:xfrm>
                  <a:off x="3810000" y="1828800"/>
                  <a:ext cx="1776984" cy="1676400"/>
                  <a:chOff x="3810000" y="1828800"/>
                  <a:chExt cx="4038600" cy="3810000"/>
                </a:xfrm>
              </p:grpSpPr>
              <p:sp>
                <p:nvSpPr>
                  <p:cNvPr id="95" name="Half Frame 94">
                    <a:extLst>
                      <a:ext uri="{FF2B5EF4-FFF2-40B4-BE49-F238E27FC236}">
                        <a16:creationId xmlns:a16="http://schemas.microsoft.com/office/drawing/2014/main" id="{50D45527-88EB-D483-3551-0C41C8FDE1D9}"/>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Half Frame 95">
                    <a:extLst>
                      <a:ext uri="{FF2B5EF4-FFF2-40B4-BE49-F238E27FC236}">
                        <a16:creationId xmlns:a16="http://schemas.microsoft.com/office/drawing/2014/main" id="{7F899670-B220-9510-C844-10A63C8AD851}"/>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Half Frame 96">
                    <a:extLst>
                      <a:ext uri="{FF2B5EF4-FFF2-40B4-BE49-F238E27FC236}">
                        <a16:creationId xmlns:a16="http://schemas.microsoft.com/office/drawing/2014/main" id="{666E24D7-D84C-490E-6FEA-0245AB16E79F}"/>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Half Frame 97">
                    <a:extLst>
                      <a:ext uri="{FF2B5EF4-FFF2-40B4-BE49-F238E27FC236}">
                        <a16:creationId xmlns:a16="http://schemas.microsoft.com/office/drawing/2014/main" id="{698016A0-8DFD-F956-CB49-174D4C500F6C}"/>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Donut 745">
                    <a:extLst>
                      <a:ext uri="{FF2B5EF4-FFF2-40B4-BE49-F238E27FC236}">
                        <a16:creationId xmlns:a16="http://schemas.microsoft.com/office/drawing/2014/main" id="{E230B2F8-7138-35DF-57CD-7A761BC30F5D}"/>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Diamond 99">
                    <a:extLst>
                      <a:ext uri="{FF2B5EF4-FFF2-40B4-BE49-F238E27FC236}">
                        <a16:creationId xmlns:a16="http://schemas.microsoft.com/office/drawing/2014/main" id="{B27843BE-50B7-3D8E-A025-F3545DE3F83D}"/>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a:extLst>
                      <a:ext uri="{FF2B5EF4-FFF2-40B4-BE49-F238E27FC236}">
                        <a16:creationId xmlns:a16="http://schemas.microsoft.com/office/drawing/2014/main" id="{3DB856C4-AD80-BDE2-D315-5689DC682D4E}"/>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a:extLst>
                      <a:ext uri="{FF2B5EF4-FFF2-40B4-BE49-F238E27FC236}">
                        <a16:creationId xmlns:a16="http://schemas.microsoft.com/office/drawing/2014/main" id="{227A2B04-2872-0D43-83A1-AF057E3F1E3A}"/>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a:extLst>
                      <a:ext uri="{FF2B5EF4-FFF2-40B4-BE49-F238E27FC236}">
                        <a16:creationId xmlns:a16="http://schemas.microsoft.com/office/drawing/2014/main" id="{421A709A-8D91-8FFE-AA14-3909C98533BA}"/>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38">
                  <a:extLst>
                    <a:ext uri="{FF2B5EF4-FFF2-40B4-BE49-F238E27FC236}">
                      <a16:creationId xmlns:a16="http://schemas.microsoft.com/office/drawing/2014/main" id="{56ABD170-5AD4-477A-DDFB-66F2C05D8192}"/>
                    </a:ext>
                  </a:extLst>
                </p:cNvPr>
                <p:cNvGrpSpPr/>
                <p:nvPr/>
              </p:nvGrpSpPr>
              <p:grpSpPr>
                <a:xfrm>
                  <a:off x="5314014" y="1757596"/>
                  <a:ext cx="1776984" cy="1676400"/>
                  <a:chOff x="3810000" y="1828800"/>
                  <a:chExt cx="4038600" cy="3810000"/>
                </a:xfrm>
              </p:grpSpPr>
              <p:sp>
                <p:nvSpPr>
                  <p:cNvPr id="86" name="Half Frame 85">
                    <a:extLst>
                      <a:ext uri="{FF2B5EF4-FFF2-40B4-BE49-F238E27FC236}">
                        <a16:creationId xmlns:a16="http://schemas.microsoft.com/office/drawing/2014/main" id="{DE2D6B77-547E-EC68-FD52-F03C75D364CB}"/>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Half Frame 86">
                    <a:extLst>
                      <a:ext uri="{FF2B5EF4-FFF2-40B4-BE49-F238E27FC236}">
                        <a16:creationId xmlns:a16="http://schemas.microsoft.com/office/drawing/2014/main" id="{1B968097-F97E-EDFC-C436-2188204639EF}"/>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Half Frame 87">
                    <a:extLst>
                      <a:ext uri="{FF2B5EF4-FFF2-40B4-BE49-F238E27FC236}">
                        <a16:creationId xmlns:a16="http://schemas.microsoft.com/office/drawing/2014/main" id="{7901C7E1-8CFB-D8F3-3B48-6A7D70657E5E}"/>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Half Frame 88">
                    <a:extLst>
                      <a:ext uri="{FF2B5EF4-FFF2-40B4-BE49-F238E27FC236}">
                        <a16:creationId xmlns:a16="http://schemas.microsoft.com/office/drawing/2014/main" id="{3A9A2DD2-F831-E96C-D7DB-3DB35574AF5E}"/>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onut 736">
                    <a:extLst>
                      <a:ext uri="{FF2B5EF4-FFF2-40B4-BE49-F238E27FC236}">
                        <a16:creationId xmlns:a16="http://schemas.microsoft.com/office/drawing/2014/main" id="{A5E699DC-8DA0-310A-8D9F-D02E84B5456F}"/>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iamond 90">
                    <a:extLst>
                      <a:ext uri="{FF2B5EF4-FFF2-40B4-BE49-F238E27FC236}">
                        <a16:creationId xmlns:a16="http://schemas.microsoft.com/office/drawing/2014/main" id="{AAE465C3-FF17-932F-9574-43B8282BDACC}"/>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a:extLst>
                      <a:ext uri="{FF2B5EF4-FFF2-40B4-BE49-F238E27FC236}">
                        <a16:creationId xmlns:a16="http://schemas.microsoft.com/office/drawing/2014/main" id="{7AEFE09F-D660-3F5C-5D80-659B089EA1FD}"/>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a:extLst>
                      <a:ext uri="{FF2B5EF4-FFF2-40B4-BE49-F238E27FC236}">
                        <a16:creationId xmlns:a16="http://schemas.microsoft.com/office/drawing/2014/main" id="{70251F50-BF85-9B4B-56C1-04BAA8D0D6FF}"/>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a:extLst>
                      <a:ext uri="{FF2B5EF4-FFF2-40B4-BE49-F238E27FC236}">
                        <a16:creationId xmlns:a16="http://schemas.microsoft.com/office/drawing/2014/main" id="{24A4E034-CA25-DB7E-C1C1-4DECE86C8A8B}"/>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48">
                  <a:extLst>
                    <a:ext uri="{FF2B5EF4-FFF2-40B4-BE49-F238E27FC236}">
                      <a16:creationId xmlns:a16="http://schemas.microsoft.com/office/drawing/2014/main" id="{46DA28A8-B04C-74B0-CE40-A24D32E27F4E}"/>
                    </a:ext>
                  </a:extLst>
                </p:cNvPr>
                <p:cNvGrpSpPr/>
                <p:nvPr/>
              </p:nvGrpSpPr>
              <p:grpSpPr>
                <a:xfrm>
                  <a:off x="6738077" y="1677648"/>
                  <a:ext cx="1776984" cy="1676400"/>
                  <a:chOff x="3810000" y="1828800"/>
                  <a:chExt cx="4038600" cy="3810000"/>
                </a:xfrm>
              </p:grpSpPr>
              <p:sp>
                <p:nvSpPr>
                  <p:cNvPr id="77" name="Half Frame 76">
                    <a:extLst>
                      <a:ext uri="{FF2B5EF4-FFF2-40B4-BE49-F238E27FC236}">
                        <a16:creationId xmlns:a16="http://schemas.microsoft.com/office/drawing/2014/main" id="{4085C685-3BFF-A309-B76E-423B1ED47B5E}"/>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Half Frame 77">
                    <a:extLst>
                      <a:ext uri="{FF2B5EF4-FFF2-40B4-BE49-F238E27FC236}">
                        <a16:creationId xmlns:a16="http://schemas.microsoft.com/office/drawing/2014/main" id="{01C25D59-12F7-9AA7-2F2C-881C22FEA44E}"/>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Half Frame 78">
                    <a:extLst>
                      <a:ext uri="{FF2B5EF4-FFF2-40B4-BE49-F238E27FC236}">
                        <a16:creationId xmlns:a16="http://schemas.microsoft.com/office/drawing/2014/main" id="{9BCF7ECB-F47D-8E13-625F-6CB7CAFB50BA}"/>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Half Frame 79">
                    <a:extLst>
                      <a:ext uri="{FF2B5EF4-FFF2-40B4-BE49-F238E27FC236}">
                        <a16:creationId xmlns:a16="http://schemas.microsoft.com/office/drawing/2014/main" id="{A5B08F69-ADE9-DA7E-C8CF-B70D39E3B675}"/>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727">
                    <a:extLst>
                      <a:ext uri="{FF2B5EF4-FFF2-40B4-BE49-F238E27FC236}">
                        <a16:creationId xmlns:a16="http://schemas.microsoft.com/office/drawing/2014/main" id="{B16E878C-4670-3BBB-E59A-2B6AF6DD46EF}"/>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iamond 81">
                    <a:extLst>
                      <a:ext uri="{FF2B5EF4-FFF2-40B4-BE49-F238E27FC236}">
                        <a16:creationId xmlns:a16="http://schemas.microsoft.com/office/drawing/2014/main" id="{D7FADC7C-348C-9568-FC31-7DD938D15E97}"/>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870475DA-6D5D-2321-52D8-E881E448E793}"/>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FB22DDB4-8CD4-1FED-E4D8-C59297CBDA53}"/>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a:extLst>
                      <a:ext uri="{FF2B5EF4-FFF2-40B4-BE49-F238E27FC236}">
                        <a16:creationId xmlns:a16="http://schemas.microsoft.com/office/drawing/2014/main" id="{DBC7A0F1-1CD7-07CE-F647-506160E85C5A}"/>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40" name="Group 139">
            <a:extLst>
              <a:ext uri="{FF2B5EF4-FFF2-40B4-BE49-F238E27FC236}">
                <a16:creationId xmlns:a16="http://schemas.microsoft.com/office/drawing/2014/main" id="{4EEA636E-4538-B1D3-74B3-BF4926A62C2D}"/>
              </a:ext>
            </a:extLst>
          </p:cNvPr>
          <p:cNvGrpSpPr/>
          <p:nvPr/>
        </p:nvGrpSpPr>
        <p:grpSpPr>
          <a:xfrm>
            <a:off x="5519693" y="2320960"/>
            <a:ext cx="1537180" cy="3338096"/>
            <a:chOff x="441685" y="536029"/>
            <a:chExt cx="2911243" cy="6321972"/>
          </a:xfrm>
        </p:grpSpPr>
        <p:sp>
          <p:nvSpPr>
            <p:cNvPr id="141" name="Oval 140">
              <a:extLst>
                <a:ext uri="{FF2B5EF4-FFF2-40B4-BE49-F238E27FC236}">
                  <a16:creationId xmlns:a16="http://schemas.microsoft.com/office/drawing/2014/main" id="{0BA13FFF-7ECB-8309-2E5E-643867C53D87}"/>
                </a:ext>
              </a:extLst>
            </p:cNvPr>
            <p:cNvSpPr/>
            <p:nvPr/>
          </p:nvSpPr>
          <p:spPr>
            <a:xfrm rot="2046175">
              <a:off x="441685" y="3994171"/>
              <a:ext cx="505038" cy="79005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316CD87F-3382-160D-1D6C-05E213AB253D}"/>
                </a:ext>
              </a:extLst>
            </p:cNvPr>
            <p:cNvSpPr/>
            <p:nvPr/>
          </p:nvSpPr>
          <p:spPr>
            <a:xfrm rot="20226769">
              <a:off x="2794812" y="3928160"/>
              <a:ext cx="558116" cy="75163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a:extLst>
                <a:ext uri="{FF2B5EF4-FFF2-40B4-BE49-F238E27FC236}">
                  <a16:creationId xmlns:a16="http://schemas.microsoft.com/office/drawing/2014/main" id="{271C9809-4F9F-BD77-9480-07F352EA1DD4}"/>
                </a:ext>
              </a:extLst>
            </p:cNvPr>
            <p:cNvSpPr/>
            <p:nvPr/>
          </p:nvSpPr>
          <p:spPr>
            <a:xfrm rot="1442139">
              <a:off x="713888" y="2353951"/>
              <a:ext cx="798296" cy="215710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a:extLst>
                <a:ext uri="{FF2B5EF4-FFF2-40B4-BE49-F238E27FC236}">
                  <a16:creationId xmlns:a16="http://schemas.microsoft.com/office/drawing/2014/main" id="{5AF72C88-C9BB-34CE-D232-D6513A94B4B7}"/>
                </a:ext>
              </a:extLst>
            </p:cNvPr>
            <p:cNvSpPr/>
            <p:nvPr/>
          </p:nvSpPr>
          <p:spPr>
            <a:xfrm rot="20249249">
              <a:off x="2359823" y="2337525"/>
              <a:ext cx="698294" cy="2111034"/>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loud 144">
              <a:extLst>
                <a:ext uri="{FF2B5EF4-FFF2-40B4-BE49-F238E27FC236}">
                  <a16:creationId xmlns:a16="http://schemas.microsoft.com/office/drawing/2014/main" id="{56C7C00C-BAFA-E095-B51D-69FFDB79FFAB}"/>
                </a:ext>
              </a:extLst>
            </p:cNvPr>
            <p:cNvSpPr/>
            <p:nvPr/>
          </p:nvSpPr>
          <p:spPr>
            <a:xfrm rot="18382183">
              <a:off x="624051" y="1087705"/>
              <a:ext cx="1066377" cy="64283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loud 145">
              <a:extLst>
                <a:ext uri="{FF2B5EF4-FFF2-40B4-BE49-F238E27FC236}">
                  <a16:creationId xmlns:a16="http://schemas.microsoft.com/office/drawing/2014/main" id="{262B5CC5-BDC8-B256-B0E2-5D8ED27193CC}"/>
                </a:ext>
              </a:extLst>
            </p:cNvPr>
            <p:cNvSpPr/>
            <p:nvPr/>
          </p:nvSpPr>
          <p:spPr>
            <a:xfrm rot="5749123">
              <a:off x="2140717" y="1159942"/>
              <a:ext cx="982885" cy="64283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981DAF1C-1F31-05A4-5953-7F8B216324D8}"/>
                </a:ext>
              </a:extLst>
            </p:cNvPr>
            <p:cNvSpPr/>
            <p:nvPr/>
          </p:nvSpPr>
          <p:spPr>
            <a:xfrm rot="6128217">
              <a:off x="1986712" y="6118785"/>
              <a:ext cx="625702" cy="81077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EA7BBA0D-CE90-E3E9-B220-64582844EFE1}"/>
                </a:ext>
              </a:extLst>
            </p:cNvPr>
            <p:cNvSpPr/>
            <p:nvPr/>
          </p:nvSpPr>
          <p:spPr>
            <a:xfrm rot="4472555">
              <a:off x="1234601" y="6139763"/>
              <a:ext cx="625702" cy="81077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a:extLst>
                <a:ext uri="{FF2B5EF4-FFF2-40B4-BE49-F238E27FC236}">
                  <a16:creationId xmlns:a16="http://schemas.microsoft.com/office/drawing/2014/main" id="{6299572A-3EA0-777C-97C4-CD2C0E88D6F6}"/>
                </a:ext>
              </a:extLst>
            </p:cNvPr>
            <p:cNvSpPr/>
            <p:nvPr/>
          </p:nvSpPr>
          <p:spPr>
            <a:xfrm>
              <a:off x="1928643" y="4902377"/>
              <a:ext cx="762383" cy="1597219"/>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a:extLst>
                <a:ext uri="{FF2B5EF4-FFF2-40B4-BE49-F238E27FC236}">
                  <a16:creationId xmlns:a16="http://schemas.microsoft.com/office/drawing/2014/main" id="{FD539065-B51C-962B-14B1-40E273388B86}"/>
                </a:ext>
              </a:extLst>
            </p:cNvPr>
            <p:cNvSpPr/>
            <p:nvPr/>
          </p:nvSpPr>
          <p:spPr>
            <a:xfrm>
              <a:off x="1166260" y="4902377"/>
              <a:ext cx="762383" cy="1597219"/>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a:extLst>
                <a:ext uri="{FF2B5EF4-FFF2-40B4-BE49-F238E27FC236}">
                  <a16:creationId xmlns:a16="http://schemas.microsoft.com/office/drawing/2014/main" id="{E6A6DC06-57DE-B51D-3C22-B49F32466FA7}"/>
                </a:ext>
              </a:extLst>
            </p:cNvPr>
            <p:cNvSpPr/>
            <p:nvPr/>
          </p:nvSpPr>
          <p:spPr>
            <a:xfrm>
              <a:off x="827420" y="2450175"/>
              <a:ext cx="2202439" cy="3619389"/>
            </a:xfrm>
            <a:prstGeom prst="trapezoid">
              <a:avLst>
                <a:gd name="adj" fmla="val 28818"/>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a:extLst>
                <a:ext uri="{FF2B5EF4-FFF2-40B4-BE49-F238E27FC236}">
                  <a16:creationId xmlns:a16="http://schemas.microsoft.com/office/drawing/2014/main" id="{CDF18E5A-3A96-FE54-E241-7B706D44F3E0}"/>
                </a:ext>
              </a:extLst>
            </p:cNvPr>
            <p:cNvSpPr/>
            <p:nvPr/>
          </p:nvSpPr>
          <p:spPr>
            <a:xfrm rot="10800000">
              <a:off x="1589805" y="2553527"/>
              <a:ext cx="677674" cy="384851"/>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B3AA3E67-F86A-6656-644E-AE7FEC925C0D}"/>
                </a:ext>
              </a:extLst>
            </p:cNvPr>
            <p:cNvSpPr/>
            <p:nvPr/>
          </p:nvSpPr>
          <p:spPr>
            <a:xfrm>
              <a:off x="1081549" y="674444"/>
              <a:ext cx="1609477" cy="216094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153">
              <a:extLst>
                <a:ext uri="{FF2B5EF4-FFF2-40B4-BE49-F238E27FC236}">
                  <a16:creationId xmlns:a16="http://schemas.microsoft.com/office/drawing/2014/main" id="{20366061-CEF9-CE4C-F962-E6DFAE9C50A0}"/>
                </a:ext>
              </a:extLst>
            </p:cNvPr>
            <p:cNvSpPr/>
            <p:nvPr/>
          </p:nvSpPr>
          <p:spPr>
            <a:xfrm rot="600599">
              <a:off x="1133447" y="536029"/>
              <a:ext cx="1558891" cy="89662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62">
              <a:extLst>
                <a:ext uri="{FF2B5EF4-FFF2-40B4-BE49-F238E27FC236}">
                  <a16:creationId xmlns:a16="http://schemas.microsoft.com/office/drawing/2014/main" id="{FB0E7B1C-256D-939C-F64E-F2D4B546C6BC}"/>
                </a:ext>
              </a:extLst>
            </p:cNvPr>
            <p:cNvGrpSpPr/>
            <p:nvPr/>
          </p:nvGrpSpPr>
          <p:grpSpPr>
            <a:xfrm>
              <a:off x="982450" y="936411"/>
              <a:ext cx="1858215" cy="300286"/>
              <a:chOff x="6571728" y="1086622"/>
              <a:chExt cx="1528420" cy="286099"/>
            </a:xfrm>
          </p:grpSpPr>
          <p:sp>
            <p:nvSpPr>
              <p:cNvPr id="180" name="Rounded Rectangle 42">
                <a:extLst>
                  <a:ext uri="{FF2B5EF4-FFF2-40B4-BE49-F238E27FC236}">
                    <a16:creationId xmlns:a16="http://schemas.microsoft.com/office/drawing/2014/main" id="{E6D08C37-3E62-02DD-8E01-69172C86D6DA}"/>
                  </a:ext>
                </a:extLst>
              </p:cNvPr>
              <p:cNvSpPr/>
              <p:nvPr/>
            </p:nvSpPr>
            <p:spPr>
              <a:xfrm>
                <a:off x="6571728" y="1086622"/>
                <a:ext cx="1528420" cy="286099"/>
              </a:xfrm>
              <a:prstGeom prst="roundRect">
                <a:avLst>
                  <a:gd name="adj" fmla="val 5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a:extLst>
                  <a:ext uri="{FF2B5EF4-FFF2-40B4-BE49-F238E27FC236}">
                    <a16:creationId xmlns:a16="http://schemas.microsoft.com/office/drawing/2014/main" id="{6DF96317-26D0-3D53-14F3-0CCADC2D4856}"/>
                  </a:ext>
                </a:extLst>
              </p:cNvPr>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181">
                <a:extLst>
                  <a:ext uri="{FF2B5EF4-FFF2-40B4-BE49-F238E27FC236}">
                    <a16:creationId xmlns:a16="http://schemas.microsoft.com/office/drawing/2014/main" id="{5D35DB03-2ED9-E310-74BD-E5F3514DF469}"/>
                  </a:ext>
                </a:extLst>
              </p:cNvPr>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rapezoid 182">
                <a:extLst>
                  <a:ext uri="{FF2B5EF4-FFF2-40B4-BE49-F238E27FC236}">
                    <a16:creationId xmlns:a16="http://schemas.microsoft.com/office/drawing/2014/main" id="{C32440C4-016E-0903-0088-277893669886}"/>
                  </a:ext>
                </a:extLst>
              </p:cNvPr>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a:extLst>
                  <a:ext uri="{FF2B5EF4-FFF2-40B4-BE49-F238E27FC236}">
                    <a16:creationId xmlns:a16="http://schemas.microsoft.com/office/drawing/2014/main" id="{A918E55E-2FC5-9272-8DF7-E7D3FD15E0D0}"/>
                  </a:ext>
                </a:extLst>
              </p:cNvPr>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a:extLst>
                  <a:ext uri="{FF2B5EF4-FFF2-40B4-BE49-F238E27FC236}">
                    <a16:creationId xmlns:a16="http://schemas.microsoft.com/office/drawing/2014/main" id="{10F5551B-ADFF-C743-CFB8-E408C3E1B18F}"/>
                  </a:ext>
                </a:extLst>
              </p:cNvPr>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Cloud 155">
              <a:extLst>
                <a:ext uri="{FF2B5EF4-FFF2-40B4-BE49-F238E27FC236}">
                  <a16:creationId xmlns:a16="http://schemas.microsoft.com/office/drawing/2014/main" id="{0420EBCB-9E9D-90BE-3D7E-5A21693C3F9A}"/>
                </a:ext>
              </a:extLst>
            </p:cNvPr>
            <p:cNvSpPr/>
            <p:nvPr/>
          </p:nvSpPr>
          <p:spPr>
            <a:xfrm rot="985445">
              <a:off x="1324219" y="2139095"/>
              <a:ext cx="979788" cy="92046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A558AF34-8281-03F4-4CA2-9A54DEA936BF}"/>
                </a:ext>
              </a:extLst>
            </p:cNvPr>
            <p:cNvSpPr/>
            <p:nvPr/>
          </p:nvSpPr>
          <p:spPr>
            <a:xfrm rot="5243297">
              <a:off x="1722309" y="2160249"/>
              <a:ext cx="216251" cy="4788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63">
              <a:extLst>
                <a:ext uri="{FF2B5EF4-FFF2-40B4-BE49-F238E27FC236}">
                  <a16:creationId xmlns:a16="http://schemas.microsoft.com/office/drawing/2014/main" id="{80A57717-FE48-7A6B-9419-7ED205ECF6EB}"/>
                </a:ext>
              </a:extLst>
            </p:cNvPr>
            <p:cNvGrpSpPr/>
            <p:nvPr/>
          </p:nvGrpSpPr>
          <p:grpSpPr>
            <a:xfrm>
              <a:off x="982444" y="3839179"/>
              <a:ext cx="1742078" cy="1801718"/>
              <a:chOff x="7543801" y="3581401"/>
              <a:chExt cx="1176618" cy="1066800"/>
            </a:xfrm>
          </p:grpSpPr>
          <p:sp>
            <p:nvSpPr>
              <p:cNvPr id="175" name="Rounded Rectangle 37">
                <a:extLst>
                  <a:ext uri="{FF2B5EF4-FFF2-40B4-BE49-F238E27FC236}">
                    <a16:creationId xmlns:a16="http://schemas.microsoft.com/office/drawing/2014/main" id="{FDBF08ED-8CBD-6FBB-3A40-CABD2A4887F0}"/>
                  </a:ext>
                </a:extLst>
              </p:cNvPr>
              <p:cNvSpPr/>
              <p:nvPr/>
            </p:nvSpPr>
            <p:spPr>
              <a:xfrm>
                <a:off x="7696201" y="3657600"/>
                <a:ext cx="1024218" cy="172434"/>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62">
                <a:extLst>
                  <a:ext uri="{FF2B5EF4-FFF2-40B4-BE49-F238E27FC236}">
                    <a16:creationId xmlns:a16="http://schemas.microsoft.com/office/drawing/2014/main" id="{9FD4501B-8389-E502-70E9-C216FA27E472}"/>
                  </a:ext>
                </a:extLst>
              </p:cNvPr>
              <p:cNvGrpSpPr/>
              <p:nvPr/>
            </p:nvGrpSpPr>
            <p:grpSpPr>
              <a:xfrm>
                <a:off x="7543801" y="3581401"/>
                <a:ext cx="457200" cy="1066800"/>
                <a:chOff x="6827799" y="4800600"/>
                <a:chExt cx="868401" cy="2043177"/>
              </a:xfrm>
              <a:solidFill>
                <a:srgbClr val="D98A33"/>
              </a:solidFill>
            </p:grpSpPr>
            <p:sp>
              <p:nvSpPr>
                <p:cNvPr id="177" name="Double Wave 176">
                  <a:extLst>
                    <a:ext uri="{FF2B5EF4-FFF2-40B4-BE49-F238E27FC236}">
                      <a16:creationId xmlns:a16="http://schemas.microsoft.com/office/drawing/2014/main" id="{896D9091-B6D1-CAA4-2318-9014C03E195D}"/>
                    </a:ext>
                  </a:extLst>
                </p:cNvPr>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ouble Wave 177">
                  <a:extLst>
                    <a:ext uri="{FF2B5EF4-FFF2-40B4-BE49-F238E27FC236}">
                      <a16:creationId xmlns:a16="http://schemas.microsoft.com/office/drawing/2014/main" id="{B2C98F2E-402E-0A36-AB0C-3FD0E9937318}"/>
                    </a:ext>
                  </a:extLst>
                </p:cNvPr>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41">
                  <a:extLst>
                    <a:ext uri="{FF2B5EF4-FFF2-40B4-BE49-F238E27FC236}">
                      <a16:creationId xmlns:a16="http://schemas.microsoft.com/office/drawing/2014/main" id="{B574455D-2DBA-47CB-3B1C-045846445F04}"/>
                    </a:ext>
                  </a:extLst>
                </p:cNvPr>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9" name="Group 169">
              <a:extLst>
                <a:ext uri="{FF2B5EF4-FFF2-40B4-BE49-F238E27FC236}">
                  <a16:creationId xmlns:a16="http://schemas.microsoft.com/office/drawing/2014/main" id="{B1EE369E-F853-D73B-E206-B701A7D682DB}"/>
                </a:ext>
              </a:extLst>
            </p:cNvPr>
            <p:cNvGrpSpPr/>
            <p:nvPr/>
          </p:nvGrpSpPr>
          <p:grpSpPr>
            <a:xfrm>
              <a:off x="796629" y="5340611"/>
              <a:ext cx="2194826" cy="800764"/>
              <a:chOff x="0" y="4648200"/>
              <a:chExt cx="3986134" cy="1541489"/>
            </a:xfrm>
          </p:grpSpPr>
          <p:grpSp>
            <p:nvGrpSpPr>
              <p:cNvPr id="160" name="Group 138">
                <a:extLst>
                  <a:ext uri="{FF2B5EF4-FFF2-40B4-BE49-F238E27FC236}">
                    <a16:creationId xmlns:a16="http://schemas.microsoft.com/office/drawing/2014/main" id="{5AB39176-7A0C-7E27-A34F-336670998848}"/>
                  </a:ext>
                </a:extLst>
              </p:cNvPr>
              <p:cNvGrpSpPr/>
              <p:nvPr/>
            </p:nvGrpSpPr>
            <p:grpSpPr>
              <a:xfrm>
                <a:off x="0" y="4648200"/>
                <a:ext cx="1600200" cy="1524000"/>
                <a:chOff x="533400" y="4648200"/>
                <a:chExt cx="1905000" cy="1828800"/>
              </a:xfrm>
            </p:grpSpPr>
            <p:sp>
              <p:nvSpPr>
                <p:cNvPr id="171" name="Plus 33">
                  <a:extLst>
                    <a:ext uri="{FF2B5EF4-FFF2-40B4-BE49-F238E27FC236}">
                      <a16:creationId xmlns:a16="http://schemas.microsoft.com/office/drawing/2014/main" id="{7D6F7BC3-831A-5D02-47B0-80EB762E9C3C}"/>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a:extLst>
                    <a:ext uri="{FF2B5EF4-FFF2-40B4-BE49-F238E27FC236}">
                      <a16:creationId xmlns:a16="http://schemas.microsoft.com/office/drawing/2014/main" id="{98E10FB7-906E-F6D4-E4D8-AF70A0B64608}"/>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a:extLst>
                    <a:ext uri="{FF2B5EF4-FFF2-40B4-BE49-F238E27FC236}">
                      <a16:creationId xmlns:a16="http://schemas.microsoft.com/office/drawing/2014/main" id="{9F6A0CA8-C0C1-531E-8058-FF49B3B1FE94}"/>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a:extLst>
                    <a:ext uri="{FF2B5EF4-FFF2-40B4-BE49-F238E27FC236}">
                      <a16:creationId xmlns:a16="http://schemas.microsoft.com/office/drawing/2014/main" id="{988DEFE1-AD3D-AF52-1EAD-254E2C36B271}"/>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39">
                <a:extLst>
                  <a:ext uri="{FF2B5EF4-FFF2-40B4-BE49-F238E27FC236}">
                    <a16:creationId xmlns:a16="http://schemas.microsoft.com/office/drawing/2014/main" id="{CA44C5E9-10E7-FCCD-4025-1D7526938E9A}"/>
                  </a:ext>
                </a:extLst>
              </p:cNvPr>
              <p:cNvGrpSpPr/>
              <p:nvPr/>
            </p:nvGrpSpPr>
            <p:grpSpPr>
              <a:xfrm>
                <a:off x="1182973" y="4665689"/>
                <a:ext cx="1600200" cy="1524000"/>
                <a:chOff x="533400" y="4648200"/>
                <a:chExt cx="1905000" cy="1828800"/>
              </a:xfrm>
            </p:grpSpPr>
            <p:sp>
              <p:nvSpPr>
                <p:cNvPr id="167" name="Plus 29">
                  <a:extLst>
                    <a:ext uri="{FF2B5EF4-FFF2-40B4-BE49-F238E27FC236}">
                      <a16:creationId xmlns:a16="http://schemas.microsoft.com/office/drawing/2014/main" id="{BF17CC52-6818-6991-B908-568725A28F02}"/>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a:extLst>
                    <a:ext uri="{FF2B5EF4-FFF2-40B4-BE49-F238E27FC236}">
                      <a16:creationId xmlns:a16="http://schemas.microsoft.com/office/drawing/2014/main" id="{1D940E57-761E-BDD5-D092-B5307ECD0953}"/>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a:extLst>
                    <a:ext uri="{FF2B5EF4-FFF2-40B4-BE49-F238E27FC236}">
                      <a16:creationId xmlns:a16="http://schemas.microsoft.com/office/drawing/2014/main" id="{412B9861-E97E-0921-0F1B-FDF1A5FA7A48}"/>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a:extLst>
                    <a:ext uri="{FF2B5EF4-FFF2-40B4-BE49-F238E27FC236}">
                      <a16:creationId xmlns:a16="http://schemas.microsoft.com/office/drawing/2014/main" id="{D629F7AC-D869-336C-5012-91D0678933A2}"/>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a:extLst>
                  <a:ext uri="{FF2B5EF4-FFF2-40B4-BE49-F238E27FC236}">
                    <a16:creationId xmlns:a16="http://schemas.microsoft.com/office/drawing/2014/main" id="{EA0303CD-0D75-762C-20AA-6B3073E621F7}"/>
                  </a:ext>
                </a:extLst>
              </p:cNvPr>
              <p:cNvGrpSpPr/>
              <p:nvPr/>
            </p:nvGrpSpPr>
            <p:grpSpPr>
              <a:xfrm>
                <a:off x="2385934" y="4665689"/>
                <a:ext cx="1600200" cy="1524000"/>
                <a:chOff x="533400" y="4648200"/>
                <a:chExt cx="1905000" cy="1828800"/>
              </a:xfrm>
            </p:grpSpPr>
            <p:sp>
              <p:nvSpPr>
                <p:cNvPr id="163" name="Plus 25">
                  <a:extLst>
                    <a:ext uri="{FF2B5EF4-FFF2-40B4-BE49-F238E27FC236}">
                      <a16:creationId xmlns:a16="http://schemas.microsoft.com/office/drawing/2014/main" id="{91ACB162-38B5-76DF-5D13-A01ECA34041B}"/>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a:extLst>
                    <a:ext uri="{FF2B5EF4-FFF2-40B4-BE49-F238E27FC236}">
                      <a16:creationId xmlns:a16="http://schemas.microsoft.com/office/drawing/2014/main" id="{4F551A7E-D33C-0D4A-F056-D2DC620BA6EA}"/>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a:extLst>
                    <a:ext uri="{FF2B5EF4-FFF2-40B4-BE49-F238E27FC236}">
                      <a16:creationId xmlns:a16="http://schemas.microsoft.com/office/drawing/2014/main" id="{36D4989C-4447-E1E5-34DC-2751F717B6A8}"/>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a:extLst>
                    <a:ext uri="{FF2B5EF4-FFF2-40B4-BE49-F238E27FC236}">
                      <a16:creationId xmlns:a16="http://schemas.microsoft.com/office/drawing/2014/main" id="{D49A82F8-41E1-9268-DEBD-D7237FA14347}"/>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522472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2" name="TextBox 1"/>
          <p:cNvSpPr txBox="1"/>
          <p:nvPr/>
        </p:nvSpPr>
        <p:spPr>
          <a:xfrm>
            <a:off x="3722255" y="1302328"/>
            <a:ext cx="7767782" cy="1077218"/>
          </a:xfrm>
          <a:prstGeom prst="rect">
            <a:avLst/>
          </a:prstGeom>
          <a:noFill/>
        </p:spPr>
        <p:txBody>
          <a:bodyPr wrap="square" rtlCol="0">
            <a:spAutoFit/>
          </a:bodyPr>
          <a:lstStyle/>
          <a:p>
            <a:pPr algn="ctr"/>
            <a:r>
              <a:rPr lang="en-US" sz="3200" dirty="0">
                <a:solidFill>
                  <a:srgbClr val="FFFF00"/>
                </a:solidFill>
              </a:rPr>
              <a:t>30 pieces of silver was the amount recognized as the price of a slave in the law of Moses.</a:t>
            </a:r>
          </a:p>
        </p:txBody>
      </p:sp>
      <p:sp>
        <p:nvSpPr>
          <p:cNvPr id="6" name="TextBox 5"/>
          <p:cNvSpPr txBox="1"/>
          <p:nvPr/>
        </p:nvSpPr>
        <p:spPr>
          <a:xfrm>
            <a:off x="0" y="6488668"/>
            <a:ext cx="3860800" cy="369332"/>
          </a:xfrm>
          <a:prstGeom prst="rect">
            <a:avLst/>
          </a:prstGeom>
          <a:noFill/>
        </p:spPr>
        <p:txBody>
          <a:bodyPr wrap="square" rtlCol="0">
            <a:spAutoFit/>
          </a:bodyPr>
          <a:lstStyle/>
          <a:p>
            <a:pPr>
              <a:tabLst>
                <a:tab pos="2114550" algn="l"/>
              </a:tabLst>
            </a:pPr>
            <a:r>
              <a:rPr lang="en-US" dirty="0">
                <a:solidFill>
                  <a:schemeClr val="bg1"/>
                </a:solidFill>
              </a:rPr>
              <a:t>Matthew 26:15; Exodus 21:32</a:t>
            </a:r>
          </a:p>
        </p:txBody>
      </p:sp>
      <p:sp>
        <p:nvSpPr>
          <p:cNvPr id="7" name="Rectangle 6"/>
          <p:cNvSpPr/>
          <p:nvPr/>
        </p:nvSpPr>
        <p:spPr>
          <a:xfrm>
            <a:off x="3565235" y="334972"/>
            <a:ext cx="7453747" cy="707886"/>
          </a:xfrm>
          <a:prstGeom prst="rect">
            <a:avLst/>
          </a:prstGeom>
        </p:spPr>
        <p:txBody>
          <a:bodyPr wrap="square">
            <a:spAutoFit/>
          </a:bodyPr>
          <a:lstStyle/>
          <a:p>
            <a:r>
              <a:rPr lang="en-US" sz="2000" i="1" dirty="0">
                <a:solidFill>
                  <a:schemeClr val="bg1"/>
                </a:solidFill>
              </a:rPr>
              <a:t>And said unto them, What will ye give me, and I will deliver him unto you? And they covenanted with him for thirty pieces of silver.</a:t>
            </a:r>
          </a:p>
        </p:txBody>
      </p:sp>
      <p:sp>
        <p:nvSpPr>
          <p:cNvPr id="8" name="Rectangle 7"/>
          <p:cNvSpPr/>
          <p:nvPr/>
        </p:nvSpPr>
        <p:spPr>
          <a:xfrm>
            <a:off x="600364" y="4629880"/>
            <a:ext cx="4267200" cy="1323439"/>
          </a:xfrm>
          <a:prstGeom prst="rect">
            <a:avLst/>
          </a:prstGeom>
        </p:spPr>
        <p:txBody>
          <a:bodyPr wrap="square">
            <a:spAutoFit/>
          </a:bodyPr>
          <a:lstStyle/>
          <a:p>
            <a:r>
              <a:rPr lang="en-US" sz="2000" i="1" dirty="0">
                <a:solidFill>
                  <a:schemeClr val="bg1"/>
                </a:solidFill>
              </a:rPr>
              <a:t>If the ox shall push a manservant or a maidservant; he shall give unto their master thirty shekels of silver, and the ox shall be stoned.</a:t>
            </a:r>
          </a:p>
        </p:txBody>
      </p:sp>
      <p:sp>
        <p:nvSpPr>
          <p:cNvPr id="9" name="Rectangle 8"/>
          <p:cNvSpPr/>
          <p:nvPr/>
        </p:nvSpPr>
        <p:spPr>
          <a:xfrm>
            <a:off x="7813965" y="3613880"/>
            <a:ext cx="4036292" cy="2308324"/>
          </a:xfrm>
          <a:prstGeom prst="rect">
            <a:avLst/>
          </a:prstGeom>
        </p:spPr>
        <p:txBody>
          <a:bodyPr wrap="square">
            <a:spAutoFit/>
          </a:bodyPr>
          <a:lstStyle/>
          <a:p>
            <a:pPr algn="ctr"/>
            <a:r>
              <a:rPr lang="en-US" sz="3600" dirty="0">
                <a:solidFill>
                  <a:srgbClr val="FFFF00"/>
                </a:solidFill>
              </a:rPr>
              <a:t>It also shows a low regard that Judas and the chief priests had for Jesus.</a:t>
            </a:r>
          </a:p>
        </p:txBody>
      </p:sp>
      <p:pic>
        <p:nvPicPr>
          <p:cNvPr id="4100" name="Picture 4" descr="Image result for judas and money"/>
          <p:cNvPicPr>
            <a:picLocks noChangeAspect="1" noChangeArrowheads="1"/>
          </p:cNvPicPr>
          <p:nvPr/>
        </p:nvPicPr>
        <p:blipFill>
          <a:blip r:embed="rId3" cstate="print"/>
          <a:srcRect/>
          <a:stretch>
            <a:fillRect/>
          </a:stretch>
        </p:blipFill>
        <p:spPr bwMode="auto">
          <a:xfrm>
            <a:off x="358775" y="963612"/>
            <a:ext cx="3048000" cy="2028826"/>
          </a:xfrm>
          <a:prstGeom prst="rect">
            <a:avLst/>
          </a:prstGeom>
          <a:noFill/>
        </p:spPr>
      </p:pic>
      <p:pic>
        <p:nvPicPr>
          <p:cNvPr id="4102" name="Picture 6" descr="Image result for oxen thirty pieces of silver"/>
          <p:cNvPicPr>
            <a:picLocks noChangeAspect="1" noChangeArrowheads="1"/>
          </p:cNvPicPr>
          <p:nvPr/>
        </p:nvPicPr>
        <p:blipFill>
          <a:blip r:embed="rId4" cstate="print"/>
          <a:srcRect l="5047" t="8493" r="28032" b="7950"/>
          <a:stretch>
            <a:fillRect/>
          </a:stretch>
        </p:blipFill>
        <p:spPr bwMode="auto">
          <a:xfrm>
            <a:off x="4928471" y="3906982"/>
            <a:ext cx="2497566" cy="20597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grpSp>
        <p:nvGrpSpPr>
          <p:cNvPr id="2" name="Group 2"/>
          <p:cNvGrpSpPr/>
          <p:nvPr/>
        </p:nvGrpSpPr>
        <p:grpSpPr>
          <a:xfrm>
            <a:off x="79948" y="29981"/>
            <a:ext cx="12192000" cy="6917961"/>
            <a:chOff x="76199" y="228600"/>
            <a:chExt cx="8803959" cy="6629400"/>
          </a:xfrm>
        </p:grpSpPr>
        <p:sp>
          <p:nvSpPr>
            <p:cNvPr id="5" name="Freeform 4"/>
            <p:cNvSpPr/>
            <p:nvPr/>
          </p:nvSpPr>
          <p:spPr>
            <a:xfrm rot="21600000">
              <a:off x="76199" y="228600"/>
              <a:ext cx="4457701" cy="3314700"/>
            </a:xfrm>
            <a:custGeom>
              <a:avLst/>
              <a:gdLst>
                <a:gd name="connsiteX0" fmla="*/ 0 w 3314700"/>
                <a:gd name="connsiteY0" fmla="*/ 0 h 4457700"/>
                <a:gd name="connsiteX1" fmla="*/ 2762239 w 3314700"/>
                <a:gd name="connsiteY1" fmla="*/ 0 h 4457700"/>
                <a:gd name="connsiteX2" fmla="*/ 3152888 w 3314700"/>
                <a:gd name="connsiteY2" fmla="*/ 161813 h 4457700"/>
                <a:gd name="connsiteX3" fmla="*/ 3314700 w 3314700"/>
                <a:gd name="connsiteY3" fmla="*/ 552462 h 4457700"/>
                <a:gd name="connsiteX4" fmla="*/ 3314700 w 3314700"/>
                <a:gd name="connsiteY4" fmla="*/ 4457700 h 4457700"/>
                <a:gd name="connsiteX5" fmla="*/ 0 w 3314700"/>
                <a:gd name="connsiteY5" fmla="*/ 4457700 h 4457700"/>
                <a:gd name="connsiteX6" fmla="*/ 0 w 3314700"/>
                <a:gd name="connsiteY6"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4700" h="4457700">
                  <a:moveTo>
                    <a:pt x="0" y="4457699"/>
                  </a:moveTo>
                  <a:lnTo>
                    <a:pt x="0" y="742965"/>
                  </a:lnTo>
                  <a:cubicBezTo>
                    <a:pt x="0" y="545918"/>
                    <a:pt x="43281" y="356943"/>
                    <a:pt x="120322" y="217610"/>
                  </a:cubicBezTo>
                  <a:cubicBezTo>
                    <a:pt x="197364" y="78278"/>
                    <a:pt x="301853" y="1"/>
                    <a:pt x="410805" y="1"/>
                  </a:cubicBezTo>
                  <a:lnTo>
                    <a:pt x="3314700" y="1"/>
                  </a:lnTo>
                  <a:lnTo>
                    <a:pt x="3314700" y="4457699"/>
                  </a:lnTo>
                  <a:lnTo>
                    <a:pt x="0" y="4457699"/>
                  </a:lnTo>
                  <a:close/>
                </a:path>
              </a:pathLst>
            </a:custGeom>
            <a:solidFill>
              <a:schemeClr val="accent4">
                <a:lumMod val="50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284479" rIns="284480" bIns="1113155" numCol="1" spcCol="1270" anchor="ctr" anchorCtr="0">
              <a:noAutofit/>
            </a:bodyPr>
            <a:lstStyle/>
            <a:p>
              <a:pPr lvl="0" algn="ctr" defTabSz="1778000">
                <a:lnSpc>
                  <a:spcPct val="90000"/>
                </a:lnSpc>
                <a:spcBef>
                  <a:spcPct val="0"/>
                </a:spcBef>
                <a:spcAft>
                  <a:spcPct val="35000"/>
                </a:spcAft>
              </a:pPr>
              <a:r>
                <a:rPr lang="en-US" sz="4000" kern="1200" dirty="0"/>
                <a:t>Luke 22:21</a:t>
              </a:r>
            </a:p>
            <a:p>
              <a:pPr lvl="0" algn="ctr" defTabSz="1778000">
                <a:lnSpc>
                  <a:spcPct val="90000"/>
                </a:lnSpc>
                <a:spcBef>
                  <a:spcPct val="0"/>
                </a:spcBef>
                <a:spcAft>
                  <a:spcPct val="35000"/>
                </a:spcAft>
              </a:pPr>
              <a:r>
                <a:rPr lang="en-US" sz="4000" kern="1200" dirty="0"/>
                <a:t>One will betray me</a:t>
              </a:r>
            </a:p>
          </p:txBody>
        </p:sp>
        <p:sp>
          <p:nvSpPr>
            <p:cNvPr id="6" name="Freeform 5"/>
            <p:cNvSpPr/>
            <p:nvPr/>
          </p:nvSpPr>
          <p:spPr>
            <a:xfrm>
              <a:off x="4422457" y="228600"/>
              <a:ext cx="4457700" cy="3314700"/>
            </a:xfrm>
            <a:custGeom>
              <a:avLst/>
              <a:gdLst>
                <a:gd name="connsiteX0" fmla="*/ 0 w 4457700"/>
                <a:gd name="connsiteY0" fmla="*/ 0 h 3314700"/>
                <a:gd name="connsiteX1" fmla="*/ 3905239 w 4457700"/>
                <a:gd name="connsiteY1" fmla="*/ 0 h 3314700"/>
                <a:gd name="connsiteX2" fmla="*/ 4295888 w 4457700"/>
                <a:gd name="connsiteY2" fmla="*/ 161813 h 3314700"/>
                <a:gd name="connsiteX3" fmla="*/ 4457700 w 4457700"/>
                <a:gd name="connsiteY3" fmla="*/ 552462 h 3314700"/>
                <a:gd name="connsiteX4" fmla="*/ 4457700 w 4457700"/>
                <a:gd name="connsiteY4" fmla="*/ 3314700 h 3314700"/>
                <a:gd name="connsiteX5" fmla="*/ 0 w 4457700"/>
                <a:gd name="connsiteY5" fmla="*/ 3314700 h 3314700"/>
                <a:gd name="connsiteX6" fmla="*/ 0 w 4457700"/>
                <a:gd name="connsiteY6" fmla="*/ 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7700" h="3314700">
                  <a:moveTo>
                    <a:pt x="0" y="0"/>
                  </a:moveTo>
                  <a:lnTo>
                    <a:pt x="3905239" y="0"/>
                  </a:lnTo>
                  <a:cubicBezTo>
                    <a:pt x="4051761" y="0"/>
                    <a:pt x="4192281" y="58206"/>
                    <a:pt x="4295888" y="161813"/>
                  </a:cubicBezTo>
                  <a:cubicBezTo>
                    <a:pt x="4399494" y="265420"/>
                    <a:pt x="4457700" y="405940"/>
                    <a:pt x="4457700" y="552462"/>
                  </a:cubicBezTo>
                  <a:lnTo>
                    <a:pt x="4457700" y="3314700"/>
                  </a:lnTo>
                  <a:lnTo>
                    <a:pt x="0" y="3314700"/>
                  </a:lnTo>
                  <a:lnTo>
                    <a:pt x="0" y="0"/>
                  </a:lnTo>
                  <a:close/>
                </a:path>
              </a:pathLst>
            </a:custGeom>
            <a:solidFill>
              <a:schemeClr val="accent6">
                <a:lumMod val="75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284480" rIns="284480" bIns="1113155" numCol="1" spcCol="1270" anchor="ctr" anchorCtr="0">
              <a:noAutofit/>
            </a:bodyPr>
            <a:lstStyle/>
            <a:p>
              <a:pPr lvl="0" algn="ctr" defTabSz="1778000">
                <a:lnSpc>
                  <a:spcPct val="90000"/>
                </a:lnSpc>
                <a:spcBef>
                  <a:spcPct val="0"/>
                </a:spcBef>
                <a:spcAft>
                  <a:spcPct val="35000"/>
                </a:spcAft>
              </a:pPr>
              <a:r>
                <a:rPr lang="en-US" sz="4000" kern="1200" dirty="0"/>
                <a:t>A willful, deliberate, premeditated act</a:t>
              </a:r>
            </a:p>
          </p:txBody>
        </p:sp>
        <p:sp>
          <p:nvSpPr>
            <p:cNvPr id="7" name="Freeform 6"/>
            <p:cNvSpPr/>
            <p:nvPr/>
          </p:nvSpPr>
          <p:spPr>
            <a:xfrm rot="21600000">
              <a:off x="76200" y="3543299"/>
              <a:ext cx="4457701" cy="3314701"/>
            </a:xfrm>
            <a:custGeom>
              <a:avLst/>
              <a:gdLst>
                <a:gd name="connsiteX0" fmla="*/ 0 w 4457700"/>
                <a:gd name="connsiteY0" fmla="*/ 0 h 3314700"/>
                <a:gd name="connsiteX1" fmla="*/ 3905239 w 4457700"/>
                <a:gd name="connsiteY1" fmla="*/ 0 h 3314700"/>
                <a:gd name="connsiteX2" fmla="*/ 4295888 w 4457700"/>
                <a:gd name="connsiteY2" fmla="*/ 161813 h 3314700"/>
                <a:gd name="connsiteX3" fmla="*/ 4457700 w 4457700"/>
                <a:gd name="connsiteY3" fmla="*/ 552462 h 3314700"/>
                <a:gd name="connsiteX4" fmla="*/ 4457700 w 4457700"/>
                <a:gd name="connsiteY4" fmla="*/ 3314700 h 3314700"/>
                <a:gd name="connsiteX5" fmla="*/ 0 w 4457700"/>
                <a:gd name="connsiteY5" fmla="*/ 3314700 h 3314700"/>
                <a:gd name="connsiteX6" fmla="*/ 0 w 4457700"/>
                <a:gd name="connsiteY6" fmla="*/ 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7700" h="3314700">
                  <a:moveTo>
                    <a:pt x="4457700" y="3314700"/>
                  </a:moveTo>
                  <a:lnTo>
                    <a:pt x="552461" y="3314700"/>
                  </a:lnTo>
                  <a:cubicBezTo>
                    <a:pt x="405939" y="3314700"/>
                    <a:pt x="265419" y="3256494"/>
                    <a:pt x="161812" y="3152887"/>
                  </a:cubicBezTo>
                  <a:cubicBezTo>
                    <a:pt x="58206" y="3049280"/>
                    <a:pt x="0" y="2908760"/>
                    <a:pt x="0" y="2762238"/>
                  </a:cubicBezTo>
                  <a:lnTo>
                    <a:pt x="0" y="0"/>
                  </a:lnTo>
                  <a:lnTo>
                    <a:pt x="4457700" y="0"/>
                  </a:lnTo>
                  <a:lnTo>
                    <a:pt x="4457700" y="3314700"/>
                  </a:lnTo>
                  <a:close/>
                </a:path>
              </a:pathLst>
            </a:custGeom>
            <a:solidFill>
              <a:schemeClr val="accent3">
                <a:lumMod val="50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79" tIns="1113156" rIns="284481" bIns="284480" numCol="1" spcCol="1270" anchor="ctr" anchorCtr="0">
              <a:noAutofit/>
            </a:bodyPr>
            <a:lstStyle/>
            <a:p>
              <a:pPr lvl="0" algn="ctr" defTabSz="1778000">
                <a:lnSpc>
                  <a:spcPct val="90000"/>
                </a:lnSpc>
                <a:spcBef>
                  <a:spcPct val="0"/>
                </a:spcBef>
                <a:spcAft>
                  <a:spcPct val="35000"/>
                </a:spcAft>
              </a:pPr>
              <a:r>
                <a:rPr lang="en-US" sz="4000" kern="1200" dirty="0"/>
                <a:t>Then entered Satan into Judas</a:t>
              </a:r>
            </a:p>
          </p:txBody>
        </p:sp>
        <p:sp>
          <p:nvSpPr>
            <p:cNvPr id="8" name="Freeform 7"/>
            <p:cNvSpPr/>
            <p:nvPr/>
          </p:nvSpPr>
          <p:spPr>
            <a:xfrm>
              <a:off x="4533899" y="3543300"/>
              <a:ext cx="4346259" cy="3314700"/>
            </a:xfrm>
            <a:custGeom>
              <a:avLst/>
              <a:gdLst>
                <a:gd name="connsiteX0" fmla="*/ 0 w 3314700"/>
                <a:gd name="connsiteY0" fmla="*/ 0 h 4457700"/>
                <a:gd name="connsiteX1" fmla="*/ 2762239 w 3314700"/>
                <a:gd name="connsiteY1" fmla="*/ 0 h 4457700"/>
                <a:gd name="connsiteX2" fmla="*/ 3152888 w 3314700"/>
                <a:gd name="connsiteY2" fmla="*/ 161813 h 4457700"/>
                <a:gd name="connsiteX3" fmla="*/ 3314700 w 3314700"/>
                <a:gd name="connsiteY3" fmla="*/ 552462 h 4457700"/>
                <a:gd name="connsiteX4" fmla="*/ 3314700 w 3314700"/>
                <a:gd name="connsiteY4" fmla="*/ 4457700 h 4457700"/>
                <a:gd name="connsiteX5" fmla="*/ 0 w 3314700"/>
                <a:gd name="connsiteY5" fmla="*/ 4457700 h 4457700"/>
                <a:gd name="connsiteX6" fmla="*/ 0 w 3314700"/>
                <a:gd name="connsiteY6"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4700" h="4457700">
                  <a:moveTo>
                    <a:pt x="3314700" y="1"/>
                  </a:moveTo>
                  <a:lnTo>
                    <a:pt x="3314700" y="3714735"/>
                  </a:lnTo>
                  <a:cubicBezTo>
                    <a:pt x="3314700" y="3911782"/>
                    <a:pt x="3271419" y="4100757"/>
                    <a:pt x="3194378" y="4240090"/>
                  </a:cubicBezTo>
                  <a:cubicBezTo>
                    <a:pt x="3117336" y="4379422"/>
                    <a:pt x="3012847" y="4457699"/>
                    <a:pt x="2903895" y="4457699"/>
                  </a:cubicBezTo>
                  <a:lnTo>
                    <a:pt x="0" y="4457699"/>
                  </a:lnTo>
                  <a:lnTo>
                    <a:pt x="0" y="1"/>
                  </a:lnTo>
                  <a:lnTo>
                    <a:pt x="3314700" y="1"/>
                  </a:lnTo>
                  <a:close/>
                </a:path>
              </a:pathLst>
            </a:custGeom>
            <a:solidFill>
              <a:schemeClr val="tx2">
                <a:lumMod val="75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1" tIns="1113154" rIns="284479" bIns="284481" numCol="1" spcCol="1270" anchor="ctr" anchorCtr="0">
              <a:noAutofit/>
            </a:bodyPr>
            <a:lstStyle/>
            <a:p>
              <a:pPr lvl="0" algn="ctr" defTabSz="1778000">
                <a:lnSpc>
                  <a:spcPct val="90000"/>
                </a:lnSpc>
                <a:spcBef>
                  <a:spcPct val="0"/>
                </a:spcBef>
                <a:spcAft>
                  <a:spcPct val="35000"/>
                </a:spcAft>
              </a:pPr>
              <a:r>
                <a:rPr lang="en-US" sz="4000" kern="1200" dirty="0"/>
                <a:t>Prophecy of Zechariah</a:t>
              </a:r>
            </a:p>
            <a:p>
              <a:pPr lvl="0" algn="ctr" defTabSz="1778000">
                <a:lnSpc>
                  <a:spcPct val="90000"/>
                </a:lnSpc>
                <a:spcBef>
                  <a:spcPct val="0"/>
                </a:spcBef>
                <a:spcAft>
                  <a:spcPct val="35000"/>
                </a:spcAft>
              </a:pPr>
              <a:r>
                <a:rPr lang="en-US" sz="4000" kern="1200" dirty="0"/>
                <a:t>Zechariah 11:12</a:t>
              </a:r>
            </a:p>
          </p:txBody>
        </p:sp>
        <p:sp>
          <p:nvSpPr>
            <p:cNvPr id="9" name="Freeform 8"/>
            <p:cNvSpPr/>
            <p:nvPr/>
          </p:nvSpPr>
          <p:spPr>
            <a:xfrm>
              <a:off x="3196590" y="2714625"/>
              <a:ext cx="2674620" cy="1657350"/>
            </a:xfrm>
            <a:custGeom>
              <a:avLst/>
              <a:gdLst>
                <a:gd name="connsiteX0" fmla="*/ 0 w 2674620"/>
                <a:gd name="connsiteY0" fmla="*/ 276231 h 1657350"/>
                <a:gd name="connsiteX1" fmla="*/ 80906 w 2674620"/>
                <a:gd name="connsiteY1" fmla="*/ 80906 h 1657350"/>
                <a:gd name="connsiteX2" fmla="*/ 276231 w 2674620"/>
                <a:gd name="connsiteY2" fmla="*/ 0 h 1657350"/>
                <a:gd name="connsiteX3" fmla="*/ 2398389 w 2674620"/>
                <a:gd name="connsiteY3" fmla="*/ 0 h 1657350"/>
                <a:gd name="connsiteX4" fmla="*/ 2593714 w 2674620"/>
                <a:gd name="connsiteY4" fmla="*/ 80906 h 1657350"/>
                <a:gd name="connsiteX5" fmla="*/ 2674620 w 2674620"/>
                <a:gd name="connsiteY5" fmla="*/ 276231 h 1657350"/>
                <a:gd name="connsiteX6" fmla="*/ 2674620 w 2674620"/>
                <a:gd name="connsiteY6" fmla="*/ 1381119 h 1657350"/>
                <a:gd name="connsiteX7" fmla="*/ 2593714 w 2674620"/>
                <a:gd name="connsiteY7" fmla="*/ 1576444 h 1657350"/>
                <a:gd name="connsiteX8" fmla="*/ 2398389 w 2674620"/>
                <a:gd name="connsiteY8" fmla="*/ 1657350 h 1657350"/>
                <a:gd name="connsiteX9" fmla="*/ 276231 w 2674620"/>
                <a:gd name="connsiteY9" fmla="*/ 1657350 h 1657350"/>
                <a:gd name="connsiteX10" fmla="*/ 80906 w 2674620"/>
                <a:gd name="connsiteY10" fmla="*/ 1576444 h 1657350"/>
                <a:gd name="connsiteX11" fmla="*/ 0 w 2674620"/>
                <a:gd name="connsiteY11" fmla="*/ 1381119 h 1657350"/>
                <a:gd name="connsiteX12" fmla="*/ 0 w 2674620"/>
                <a:gd name="connsiteY12" fmla="*/ 276231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4620" h="1657350">
                  <a:moveTo>
                    <a:pt x="0" y="276231"/>
                  </a:moveTo>
                  <a:cubicBezTo>
                    <a:pt x="0" y="202970"/>
                    <a:pt x="29103" y="132710"/>
                    <a:pt x="80906" y="80906"/>
                  </a:cubicBezTo>
                  <a:cubicBezTo>
                    <a:pt x="132709" y="29103"/>
                    <a:pt x="202970" y="0"/>
                    <a:pt x="276231" y="0"/>
                  </a:cubicBezTo>
                  <a:lnTo>
                    <a:pt x="2398389" y="0"/>
                  </a:lnTo>
                  <a:cubicBezTo>
                    <a:pt x="2471650" y="0"/>
                    <a:pt x="2541910" y="29103"/>
                    <a:pt x="2593714" y="80906"/>
                  </a:cubicBezTo>
                  <a:cubicBezTo>
                    <a:pt x="2645517" y="132709"/>
                    <a:pt x="2674620" y="202970"/>
                    <a:pt x="2674620" y="276231"/>
                  </a:cubicBezTo>
                  <a:lnTo>
                    <a:pt x="2674620" y="1381119"/>
                  </a:lnTo>
                  <a:cubicBezTo>
                    <a:pt x="2674620" y="1454380"/>
                    <a:pt x="2645517" y="1524641"/>
                    <a:pt x="2593714" y="1576444"/>
                  </a:cubicBezTo>
                  <a:cubicBezTo>
                    <a:pt x="2541911" y="1628247"/>
                    <a:pt x="2471650" y="1657350"/>
                    <a:pt x="2398389" y="1657350"/>
                  </a:cubicBezTo>
                  <a:lnTo>
                    <a:pt x="276231" y="1657350"/>
                  </a:lnTo>
                  <a:cubicBezTo>
                    <a:pt x="202970" y="1657350"/>
                    <a:pt x="132710" y="1628247"/>
                    <a:pt x="80906" y="1576444"/>
                  </a:cubicBezTo>
                  <a:cubicBezTo>
                    <a:pt x="29103" y="1524641"/>
                    <a:pt x="0" y="1454380"/>
                    <a:pt x="0" y="1381119"/>
                  </a:cubicBezTo>
                  <a:lnTo>
                    <a:pt x="0" y="276231"/>
                  </a:lnTo>
                  <a:close/>
                </a:path>
              </a:pathLst>
            </a:custGeom>
            <a:solidFill>
              <a:srgbClr val="FFFF00"/>
            </a:solidFill>
            <a:ln>
              <a:solidFill>
                <a:schemeClr val="tx1"/>
              </a:solidFill>
            </a:ln>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33305" tIns="233305" rIns="233305" bIns="233305" numCol="1" spcCol="1270" anchor="ctr" anchorCtr="0">
              <a:noAutofit/>
            </a:bodyPr>
            <a:lstStyle/>
            <a:p>
              <a:pPr lvl="0" algn="ctr" defTabSz="1778000">
                <a:lnSpc>
                  <a:spcPct val="90000"/>
                </a:lnSpc>
                <a:spcBef>
                  <a:spcPct val="0"/>
                </a:spcBef>
                <a:spcAft>
                  <a:spcPct val="35000"/>
                </a:spcAft>
              </a:pPr>
              <a:r>
                <a:rPr lang="en-US" sz="4000" kern="1200" dirty="0"/>
                <a:t>Betrayal</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5" name="Rectangle 4"/>
          <p:cNvSpPr/>
          <p:nvPr/>
        </p:nvSpPr>
        <p:spPr>
          <a:xfrm>
            <a:off x="6311588" y="2333685"/>
            <a:ext cx="5043054" cy="4524315"/>
          </a:xfrm>
          <a:prstGeom prst="rect">
            <a:avLst/>
          </a:prstGeom>
        </p:spPr>
        <p:txBody>
          <a:bodyPr wrap="square">
            <a:spAutoFit/>
          </a:bodyPr>
          <a:lstStyle/>
          <a:p>
            <a:r>
              <a:rPr lang="en-US" sz="2400" dirty="0">
                <a:solidFill>
                  <a:schemeClr val="bg1"/>
                </a:solidFill>
              </a:rPr>
              <a:t>No one is foreordained to do evil—Judas chose to betray the Savior. </a:t>
            </a:r>
          </a:p>
          <a:p>
            <a:endParaRPr lang="en-US" sz="2400" dirty="0">
              <a:solidFill>
                <a:schemeClr val="bg1"/>
              </a:solidFill>
            </a:endParaRPr>
          </a:p>
          <a:p>
            <a:r>
              <a:rPr lang="en-US" sz="2400" dirty="0">
                <a:solidFill>
                  <a:schemeClr val="bg1"/>
                </a:solidFill>
              </a:rPr>
              <a:t>The Joseph Smith Translation explains that one reason for Judas’s betrayal was the doctrine the Savior taught: </a:t>
            </a:r>
          </a:p>
          <a:p>
            <a:endParaRPr lang="en-US" sz="2400" dirty="0">
              <a:solidFill>
                <a:schemeClr val="bg1"/>
              </a:solidFill>
            </a:endParaRPr>
          </a:p>
          <a:p>
            <a:r>
              <a:rPr lang="en-US" sz="2400" dirty="0">
                <a:solidFill>
                  <a:schemeClr val="bg1"/>
                </a:solidFill>
              </a:rPr>
              <a:t>“</a:t>
            </a:r>
            <a:r>
              <a:rPr lang="en-US" sz="2400" i="1" dirty="0">
                <a:solidFill>
                  <a:schemeClr val="bg1"/>
                </a:solidFill>
              </a:rPr>
              <a:t>Nevertheless,</a:t>
            </a:r>
            <a:r>
              <a:rPr lang="en-US" sz="2400" dirty="0">
                <a:solidFill>
                  <a:schemeClr val="bg1"/>
                </a:solidFill>
              </a:rPr>
              <a:t> Judas Iscariot, </a:t>
            </a:r>
            <a:r>
              <a:rPr lang="en-US" sz="2400" i="1" dirty="0">
                <a:solidFill>
                  <a:schemeClr val="bg1"/>
                </a:solidFill>
              </a:rPr>
              <a:t>even</a:t>
            </a:r>
            <a:r>
              <a:rPr lang="en-US" sz="2400" dirty="0">
                <a:solidFill>
                  <a:schemeClr val="bg1"/>
                </a:solidFill>
              </a:rPr>
              <a:t> one of the twelve, went unto the chief priests to betray </a:t>
            </a:r>
            <a:r>
              <a:rPr lang="en-US" sz="2400" i="1" dirty="0">
                <a:solidFill>
                  <a:schemeClr val="bg1"/>
                </a:solidFill>
              </a:rPr>
              <a:t>Jesus</a:t>
            </a:r>
            <a:r>
              <a:rPr lang="en-US" sz="2400" dirty="0">
                <a:solidFill>
                  <a:schemeClr val="bg1"/>
                </a:solidFill>
              </a:rPr>
              <a:t> unto them; </a:t>
            </a:r>
            <a:r>
              <a:rPr lang="en-US" sz="2400" i="1" dirty="0">
                <a:solidFill>
                  <a:schemeClr val="bg1"/>
                </a:solidFill>
              </a:rPr>
              <a:t>for he turned away from him, and was offended because of his words</a:t>
            </a:r>
            <a:r>
              <a:rPr lang="en-US" sz="2400" dirty="0">
                <a:solidFill>
                  <a:schemeClr val="bg1"/>
                </a:solidFill>
              </a:rPr>
              <a:t>”</a:t>
            </a:r>
          </a:p>
        </p:txBody>
      </p:sp>
      <p:pic>
        <p:nvPicPr>
          <p:cNvPr id="2050" name="Picture 2" descr="Image result for oxen thirty pieces of silver"/>
          <p:cNvPicPr>
            <a:picLocks noChangeAspect="1" noChangeArrowheads="1"/>
          </p:cNvPicPr>
          <p:nvPr/>
        </p:nvPicPr>
        <p:blipFill>
          <a:blip r:embed="rId3" cstate="print"/>
          <a:srcRect/>
          <a:stretch>
            <a:fillRect/>
          </a:stretch>
        </p:blipFill>
        <p:spPr bwMode="auto">
          <a:xfrm>
            <a:off x="563419" y="441037"/>
            <a:ext cx="5389736" cy="3216563"/>
          </a:xfrm>
          <a:prstGeom prst="rect">
            <a:avLst/>
          </a:prstGeom>
          <a:noFill/>
        </p:spPr>
      </p:pic>
      <p:pic>
        <p:nvPicPr>
          <p:cNvPr id="7" name="Picture 6" descr="joseph-smith.jpg"/>
          <p:cNvPicPr>
            <a:picLocks noChangeAspect="1"/>
          </p:cNvPicPr>
          <p:nvPr/>
        </p:nvPicPr>
        <p:blipFill>
          <a:blip r:embed="rId4" cstate="print"/>
          <a:stretch>
            <a:fillRect/>
          </a:stretch>
        </p:blipFill>
        <p:spPr>
          <a:xfrm>
            <a:off x="10534764" y="175491"/>
            <a:ext cx="1415935" cy="2022764"/>
          </a:xfrm>
          <a:prstGeom prst="rect">
            <a:avLst/>
          </a:prstGeom>
        </p:spPr>
      </p:pic>
      <p:sp>
        <p:nvSpPr>
          <p:cNvPr id="8" name="Rectangle 7"/>
          <p:cNvSpPr/>
          <p:nvPr/>
        </p:nvSpPr>
        <p:spPr>
          <a:xfrm>
            <a:off x="11749250" y="6488668"/>
            <a:ext cx="442750" cy="369332"/>
          </a:xfrm>
          <a:prstGeom prst="rect">
            <a:avLst/>
          </a:prstGeom>
        </p:spPr>
        <p:txBody>
          <a:bodyPr wrap="none">
            <a:spAutoFit/>
          </a:bodyPr>
          <a:lstStyle/>
          <a:p>
            <a:r>
              <a:rPr lang="en-US" dirty="0">
                <a:solidFill>
                  <a:schemeClr val="bg1"/>
                </a:solidFill>
              </a:rPr>
              <a:t>(3)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2" name="TextBox 1"/>
          <p:cNvSpPr txBox="1"/>
          <p:nvPr/>
        </p:nvSpPr>
        <p:spPr>
          <a:xfrm>
            <a:off x="886689" y="902854"/>
            <a:ext cx="6927273" cy="5262979"/>
          </a:xfrm>
          <a:prstGeom prst="rect">
            <a:avLst/>
          </a:prstGeom>
          <a:noFill/>
        </p:spPr>
        <p:txBody>
          <a:bodyPr wrap="square" rtlCol="0">
            <a:spAutoFit/>
          </a:bodyPr>
          <a:lstStyle/>
          <a:p>
            <a:pPr algn="ctr"/>
            <a:r>
              <a:rPr lang="en-US" sz="2800" dirty="0">
                <a:solidFill>
                  <a:srgbClr val="FFFF00"/>
                </a:solidFill>
              </a:rPr>
              <a:t>“Satan can have no power over human souls unless it is given to him by them. </a:t>
            </a:r>
          </a:p>
          <a:p>
            <a:pPr algn="ctr"/>
            <a:endParaRPr lang="en-US" sz="2800" dirty="0">
              <a:solidFill>
                <a:srgbClr val="FFFF00"/>
              </a:solidFill>
            </a:endParaRPr>
          </a:p>
          <a:p>
            <a:pPr algn="ctr"/>
            <a:r>
              <a:rPr lang="en-US" sz="2800" dirty="0">
                <a:solidFill>
                  <a:srgbClr val="FFFF00"/>
                </a:solidFill>
              </a:rPr>
              <a:t>People are subject to him only when they hearken to his enticements. In other words, Judas was an evil traitor because of personal wickedness, because he preferred to live after the manner of the world, because he ‘loved Satan more than God.’ </a:t>
            </a:r>
          </a:p>
          <a:p>
            <a:pPr algn="ctr"/>
            <a:endParaRPr lang="en-US" sz="2800" dirty="0">
              <a:solidFill>
                <a:srgbClr val="FFFF00"/>
              </a:solidFill>
            </a:endParaRPr>
          </a:p>
          <a:p>
            <a:pPr algn="ctr"/>
            <a:r>
              <a:rPr lang="en-US" sz="2800" dirty="0">
                <a:solidFill>
                  <a:srgbClr val="FFFF00"/>
                </a:solidFill>
              </a:rPr>
              <a:t>He truly had become ‘carnal, sensual, and devilish’ by choice.”</a:t>
            </a:r>
          </a:p>
        </p:txBody>
      </p:sp>
      <p:sp>
        <p:nvSpPr>
          <p:cNvPr id="5" name="Rectangle 4"/>
          <p:cNvSpPr/>
          <p:nvPr/>
        </p:nvSpPr>
        <p:spPr>
          <a:xfrm>
            <a:off x="0" y="6488668"/>
            <a:ext cx="2232471" cy="369332"/>
          </a:xfrm>
          <a:prstGeom prst="rect">
            <a:avLst/>
          </a:prstGeom>
        </p:spPr>
        <p:txBody>
          <a:bodyPr wrap="none">
            <a:spAutoFit/>
          </a:bodyPr>
          <a:lstStyle/>
          <a:p>
            <a:pPr algn="ctr"/>
            <a:r>
              <a:rPr lang="en-US" dirty="0">
                <a:solidFill>
                  <a:srgbClr val="FFFF00"/>
                </a:solidFill>
              </a:rPr>
              <a:t>(Read Moses 5:12-13)</a:t>
            </a:r>
          </a:p>
        </p:txBody>
      </p:sp>
      <p:sp>
        <p:nvSpPr>
          <p:cNvPr id="6" name="Rectangle 5"/>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pic>
        <p:nvPicPr>
          <p:cNvPr id="7" name="Picture 6" descr="bruce R. McConkie.jpg"/>
          <p:cNvPicPr>
            <a:picLocks noChangeAspect="1"/>
          </p:cNvPicPr>
          <p:nvPr/>
        </p:nvPicPr>
        <p:blipFill>
          <a:blip r:embed="rId3" cstate="print"/>
          <a:stretch>
            <a:fillRect/>
          </a:stretch>
        </p:blipFill>
        <p:spPr>
          <a:xfrm>
            <a:off x="223050" y="147782"/>
            <a:ext cx="866840" cy="1209964"/>
          </a:xfrm>
          <a:prstGeom prst="rect">
            <a:avLst/>
          </a:prstGeom>
        </p:spPr>
      </p:pic>
      <p:pic>
        <p:nvPicPr>
          <p:cNvPr id="1026" name="Picture 2" descr="Image result for thirty pieces of silver"/>
          <p:cNvPicPr>
            <a:picLocks noChangeAspect="1" noChangeArrowheads="1"/>
          </p:cNvPicPr>
          <p:nvPr/>
        </p:nvPicPr>
        <p:blipFill>
          <a:blip r:embed="rId4" cstate="print"/>
          <a:srcRect/>
          <a:stretch>
            <a:fillRect/>
          </a:stretch>
        </p:blipFill>
        <p:spPr bwMode="auto">
          <a:xfrm>
            <a:off x="8006485" y="891308"/>
            <a:ext cx="3619500" cy="4762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2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The Upper Room</a:t>
            </a:r>
            <a:endParaRPr lang="en-US" sz="4400" dirty="0">
              <a:solidFill>
                <a:schemeClr val="bg1"/>
              </a:solidFill>
              <a:latin typeface="Imprint MT Shadow" pitchFamily="82" charset="0"/>
            </a:endParaRPr>
          </a:p>
        </p:txBody>
      </p:sp>
      <p:sp>
        <p:nvSpPr>
          <p:cNvPr id="8" name="TextBox 7"/>
          <p:cNvSpPr txBox="1"/>
          <p:nvPr/>
        </p:nvSpPr>
        <p:spPr>
          <a:xfrm>
            <a:off x="147780" y="1431636"/>
            <a:ext cx="2909455" cy="3139321"/>
          </a:xfrm>
          <a:prstGeom prst="rect">
            <a:avLst/>
          </a:prstGeom>
          <a:noFill/>
        </p:spPr>
        <p:txBody>
          <a:bodyPr wrap="square" rtlCol="0">
            <a:spAutoFit/>
          </a:bodyPr>
          <a:lstStyle/>
          <a:p>
            <a:r>
              <a:rPr lang="en-US" dirty="0">
                <a:solidFill>
                  <a:schemeClr val="bg1"/>
                </a:solidFill>
              </a:rPr>
              <a:t>Who is this man? His name is never mentioned. </a:t>
            </a:r>
          </a:p>
          <a:p>
            <a:endParaRPr lang="en-US" dirty="0">
              <a:solidFill>
                <a:schemeClr val="bg1"/>
              </a:solidFill>
            </a:endParaRPr>
          </a:p>
          <a:p>
            <a:r>
              <a:rPr lang="en-US" dirty="0">
                <a:solidFill>
                  <a:schemeClr val="bg1"/>
                </a:solidFill>
              </a:rPr>
              <a:t>The disciples partook of his food and in his own house, yet he did not share the Passover with them. </a:t>
            </a:r>
          </a:p>
          <a:p>
            <a:endParaRPr lang="en-US" dirty="0">
              <a:solidFill>
                <a:schemeClr val="bg1"/>
              </a:solidFill>
            </a:endParaRPr>
          </a:p>
          <a:p>
            <a:r>
              <a:rPr lang="en-US" dirty="0">
                <a:solidFill>
                  <a:schemeClr val="bg1"/>
                </a:solidFill>
              </a:rPr>
              <a:t>How did he know to prepare a place for the Master and his disciples?</a:t>
            </a:r>
          </a:p>
        </p:txBody>
      </p:sp>
      <p:sp>
        <p:nvSpPr>
          <p:cNvPr id="10" name="TextBox 9"/>
          <p:cNvSpPr txBox="1"/>
          <p:nvPr/>
        </p:nvSpPr>
        <p:spPr>
          <a:xfrm>
            <a:off x="0" y="6488668"/>
            <a:ext cx="2909455" cy="369332"/>
          </a:xfrm>
          <a:prstGeom prst="rect">
            <a:avLst/>
          </a:prstGeom>
          <a:noFill/>
        </p:spPr>
        <p:txBody>
          <a:bodyPr wrap="square" rtlCol="0">
            <a:spAutoFit/>
          </a:bodyPr>
          <a:lstStyle/>
          <a:p>
            <a:r>
              <a:rPr lang="en-US" dirty="0">
                <a:solidFill>
                  <a:schemeClr val="bg1"/>
                </a:solidFill>
              </a:rPr>
              <a:t>Luke 22:7-13</a:t>
            </a:r>
          </a:p>
        </p:txBody>
      </p:sp>
      <p:sp>
        <p:nvSpPr>
          <p:cNvPr id="9" name="Rectangle 8"/>
          <p:cNvSpPr/>
          <p:nvPr/>
        </p:nvSpPr>
        <p:spPr>
          <a:xfrm>
            <a:off x="7703019" y="1369833"/>
            <a:ext cx="3777672" cy="646331"/>
          </a:xfrm>
          <a:prstGeom prst="rect">
            <a:avLst/>
          </a:prstGeom>
        </p:spPr>
        <p:txBody>
          <a:bodyPr wrap="square">
            <a:spAutoFit/>
          </a:bodyPr>
          <a:lstStyle/>
          <a:p>
            <a:r>
              <a:rPr lang="en-US" dirty="0">
                <a:solidFill>
                  <a:schemeClr val="bg1"/>
                </a:solidFill>
              </a:rPr>
              <a:t>The Lord has a way of preparing special servants for special tasks</a:t>
            </a:r>
          </a:p>
        </p:txBody>
      </p:sp>
      <p:sp>
        <p:nvSpPr>
          <p:cNvPr id="11" name="Rectangle 10"/>
          <p:cNvSpPr/>
          <p:nvPr/>
        </p:nvSpPr>
        <p:spPr>
          <a:xfrm>
            <a:off x="6991927" y="2468848"/>
            <a:ext cx="4916788" cy="4247317"/>
          </a:xfrm>
          <a:prstGeom prst="rect">
            <a:avLst/>
          </a:prstGeom>
        </p:spPr>
        <p:txBody>
          <a:bodyPr wrap="square">
            <a:spAutoFit/>
          </a:bodyPr>
          <a:lstStyle/>
          <a:p>
            <a:r>
              <a:rPr lang="en-US" dirty="0">
                <a:solidFill>
                  <a:schemeClr val="bg1"/>
                </a:solidFill>
              </a:rPr>
              <a:t> This man becomes a metaphor for all those saints who are asked of the Lord to perform a specific duty. They are obedient and humble servants. We never know their names. We never hear of them again. </a:t>
            </a:r>
          </a:p>
          <a:p>
            <a:endParaRPr lang="en-US" dirty="0">
              <a:solidFill>
                <a:schemeClr val="bg1"/>
              </a:solidFill>
            </a:endParaRPr>
          </a:p>
          <a:p>
            <a:r>
              <a:rPr lang="en-US" dirty="0">
                <a:solidFill>
                  <a:schemeClr val="bg1"/>
                </a:solidFill>
              </a:rPr>
              <a:t>They just do what they're supposed to do and fade away. </a:t>
            </a:r>
          </a:p>
          <a:p>
            <a:endParaRPr lang="en-US" dirty="0">
              <a:solidFill>
                <a:schemeClr val="bg1"/>
              </a:solidFill>
            </a:endParaRPr>
          </a:p>
          <a:p>
            <a:r>
              <a:rPr lang="en-US" dirty="0">
                <a:solidFill>
                  <a:schemeClr val="bg1"/>
                </a:solidFill>
              </a:rPr>
              <a:t>Sometimes they may not even be invited to the big feast that their own hands prepared, but they don't care. They know their job and do it well. Their compensation is not of this world but it is undoubtedly great, for they will one day feast with him at the Great Supper of the Lamb.</a:t>
            </a:r>
          </a:p>
        </p:txBody>
      </p:sp>
      <p:pic>
        <p:nvPicPr>
          <p:cNvPr id="30726" name="Picture 6" descr="Image result for servant in the last supper"/>
          <p:cNvPicPr>
            <a:picLocks noChangeAspect="1" noChangeArrowheads="1"/>
          </p:cNvPicPr>
          <p:nvPr/>
        </p:nvPicPr>
        <p:blipFill>
          <a:blip r:embed="rId3" cstate="print"/>
          <a:srcRect t="186" r="68028" b="7375"/>
          <a:stretch>
            <a:fillRect/>
          </a:stretch>
        </p:blipFill>
        <p:spPr bwMode="auto">
          <a:xfrm>
            <a:off x="3009611" y="1204856"/>
            <a:ext cx="1218144" cy="4983507"/>
          </a:xfrm>
          <a:prstGeom prst="rect">
            <a:avLst/>
          </a:prstGeom>
          <a:noFill/>
        </p:spPr>
      </p:pic>
      <p:pic>
        <p:nvPicPr>
          <p:cNvPr id="15" name="Picture 6" descr="Image result for servant in the last supper"/>
          <p:cNvPicPr>
            <a:picLocks noChangeAspect="1" noChangeArrowheads="1"/>
          </p:cNvPicPr>
          <p:nvPr/>
        </p:nvPicPr>
        <p:blipFill>
          <a:blip r:embed="rId3" cstate="print"/>
          <a:srcRect l="32886" t="196" r="-38" b="7375"/>
          <a:stretch>
            <a:fillRect/>
          </a:stretch>
        </p:blipFill>
        <p:spPr bwMode="auto">
          <a:xfrm>
            <a:off x="4230254" y="1200728"/>
            <a:ext cx="2558473" cy="4983018"/>
          </a:xfrm>
          <a:prstGeom prst="rect">
            <a:avLst/>
          </a:prstGeom>
          <a:noFill/>
        </p:spPr>
      </p:pic>
      <p:sp>
        <p:nvSpPr>
          <p:cNvPr id="16" name="TextBox 15"/>
          <p:cNvSpPr txBox="1"/>
          <p:nvPr/>
        </p:nvSpPr>
        <p:spPr>
          <a:xfrm>
            <a:off x="3005241" y="6163435"/>
            <a:ext cx="849745" cy="246221"/>
          </a:xfrm>
          <a:prstGeom prst="rect">
            <a:avLst/>
          </a:prstGeom>
          <a:noFill/>
        </p:spPr>
        <p:txBody>
          <a:bodyPr wrap="square" rtlCol="0">
            <a:spAutoFit/>
          </a:bodyPr>
          <a:lstStyle/>
          <a:p>
            <a:r>
              <a:rPr lang="en-US" sz="1000" dirty="0">
                <a:solidFill>
                  <a:schemeClr val="bg1"/>
                </a:solidFill>
              </a:rPr>
              <a:t>William Hole</a:t>
            </a:r>
          </a:p>
        </p:txBody>
      </p:sp>
      <p:sp>
        <p:nvSpPr>
          <p:cNvPr id="17" name="TextBox 16"/>
          <p:cNvSpPr txBox="1"/>
          <p:nvPr/>
        </p:nvSpPr>
        <p:spPr>
          <a:xfrm>
            <a:off x="11521440" y="6488668"/>
            <a:ext cx="670560" cy="369332"/>
          </a:xfrm>
          <a:prstGeom prst="rect">
            <a:avLst/>
          </a:prstGeom>
          <a:noFill/>
        </p:spPr>
        <p:txBody>
          <a:bodyPr wrap="square" rtlCol="0">
            <a:spAutoFit/>
          </a:bodyPr>
          <a:lstStyle/>
          <a:p>
            <a:pPr algn="r"/>
            <a:r>
              <a:rPr lang="en-US" dirty="0">
                <a:solidFill>
                  <a:schemeClr val="bg1"/>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childTnLst>
                                </p:cTn>
                              </p:par>
                              <p:par>
                                <p:cTn id="26" presetID="10" presetClass="exit" presetSubtype="0" fill="hold" nodeType="withEffect">
                                  <p:stCondLst>
                                    <p:cond delay="0"/>
                                  </p:stCondLst>
                                  <p:childTnLst>
                                    <p:animEffect transition="out" filter="fade">
                                      <p:cBhvr>
                                        <p:cTn id="27" dur="2000"/>
                                        <p:tgtEl>
                                          <p:spTgt spid="30726"/>
                                        </p:tgtEl>
                                      </p:cBhvr>
                                    </p:animEffect>
                                    <p:set>
                                      <p:cBhvr>
                                        <p:cTn id="28" dur="1" fill="hold">
                                          <p:stCondLst>
                                            <p:cond delay="1999"/>
                                          </p:stCondLst>
                                        </p:cTn>
                                        <p:tgtEl>
                                          <p:spTgt spid="3072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2000"/>
                                        <p:tgtEl>
                                          <p:spTgt spid="16"/>
                                        </p:tgtEl>
                                      </p:cBhvr>
                                    </p:animEffect>
                                    <p:set>
                                      <p:cBhvr>
                                        <p:cTn id="31" dur="1" fill="hold">
                                          <p:stCondLst>
                                            <p:cond delay="1999"/>
                                          </p:stCondLst>
                                        </p:cTn>
                                        <p:tgtEl>
                                          <p:spTgt spid="1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Recap-Washing the Feet</a:t>
            </a:r>
            <a:endParaRPr lang="en-US" sz="4400" dirty="0">
              <a:solidFill>
                <a:schemeClr val="bg1"/>
              </a:solidFill>
              <a:latin typeface="Imprint MT Shadow" pitchFamily="82" charset="0"/>
            </a:endParaRPr>
          </a:p>
        </p:txBody>
      </p:sp>
      <p:sp>
        <p:nvSpPr>
          <p:cNvPr id="8" name="TextBox 7"/>
          <p:cNvSpPr txBox="1"/>
          <p:nvPr/>
        </p:nvSpPr>
        <p:spPr>
          <a:xfrm>
            <a:off x="147780" y="1431636"/>
            <a:ext cx="2909455" cy="1938992"/>
          </a:xfrm>
          <a:prstGeom prst="rect">
            <a:avLst/>
          </a:prstGeom>
          <a:noFill/>
        </p:spPr>
        <p:txBody>
          <a:bodyPr wrap="square" rtlCol="0">
            <a:spAutoFit/>
          </a:bodyPr>
          <a:lstStyle/>
          <a:p>
            <a:r>
              <a:rPr lang="en-US" sz="2000" dirty="0">
                <a:solidFill>
                  <a:schemeClr val="bg1"/>
                </a:solidFill>
              </a:rPr>
              <a:t>The proceeding was something more than mere service for personal comfort, and more than an object lesson of humility.</a:t>
            </a:r>
          </a:p>
        </p:txBody>
      </p:sp>
      <p:sp>
        <p:nvSpPr>
          <p:cNvPr id="10" name="TextBox 9"/>
          <p:cNvSpPr txBox="1"/>
          <p:nvPr/>
        </p:nvSpPr>
        <p:spPr>
          <a:xfrm>
            <a:off x="0" y="6488668"/>
            <a:ext cx="4873214" cy="369332"/>
          </a:xfrm>
          <a:prstGeom prst="rect">
            <a:avLst/>
          </a:prstGeom>
          <a:noFill/>
        </p:spPr>
        <p:txBody>
          <a:bodyPr wrap="square" rtlCol="0">
            <a:spAutoFit/>
          </a:bodyPr>
          <a:lstStyle/>
          <a:p>
            <a:r>
              <a:rPr lang="en-US" dirty="0">
                <a:solidFill>
                  <a:schemeClr val="bg1"/>
                </a:solidFill>
              </a:rPr>
              <a:t>John 13:1-30; D&amp;C 88:140.141 ; D&amp;C 124:37-39</a:t>
            </a:r>
          </a:p>
        </p:txBody>
      </p:sp>
      <p:sp>
        <p:nvSpPr>
          <p:cNvPr id="11" name="Rectangle 10"/>
          <p:cNvSpPr/>
          <p:nvPr/>
        </p:nvSpPr>
        <p:spPr>
          <a:xfrm>
            <a:off x="8251115" y="2468848"/>
            <a:ext cx="3657600" cy="3477875"/>
          </a:xfrm>
          <a:prstGeom prst="rect">
            <a:avLst/>
          </a:prstGeom>
        </p:spPr>
        <p:txBody>
          <a:bodyPr wrap="square">
            <a:spAutoFit/>
          </a:bodyPr>
          <a:lstStyle/>
          <a:p>
            <a:r>
              <a:rPr lang="en-US" sz="2000" dirty="0">
                <a:solidFill>
                  <a:schemeClr val="bg1"/>
                </a:solidFill>
              </a:rPr>
              <a:t> ”The ordinance of the washing of feet was reestablished through revelation December 27, 1832. It was made a feature of admission to the school of the prophets, and detailed instructions relating to its administration were given</a:t>
            </a:r>
          </a:p>
          <a:p>
            <a:endParaRPr lang="en-US" sz="2000" dirty="0">
              <a:solidFill>
                <a:schemeClr val="bg1"/>
              </a:solidFill>
            </a:endParaRPr>
          </a:p>
          <a:p>
            <a:r>
              <a:rPr lang="en-US" sz="2000" dirty="0">
                <a:solidFill>
                  <a:schemeClr val="bg1"/>
                </a:solidFill>
              </a:rPr>
              <a:t>Further direction as to the ordinance involving washing were reveled January 19, 1841” </a:t>
            </a:r>
          </a:p>
        </p:txBody>
      </p:sp>
      <p:pic>
        <p:nvPicPr>
          <p:cNvPr id="32770" name="Picture 2" descr="Image result for school of prophets lds washing of feet"/>
          <p:cNvPicPr>
            <a:picLocks noChangeAspect="1" noChangeArrowheads="1"/>
          </p:cNvPicPr>
          <p:nvPr/>
        </p:nvPicPr>
        <p:blipFill>
          <a:blip r:embed="rId3" cstate="print"/>
          <a:srcRect/>
          <a:stretch>
            <a:fillRect/>
          </a:stretch>
        </p:blipFill>
        <p:spPr bwMode="auto">
          <a:xfrm>
            <a:off x="3415141" y="1016875"/>
            <a:ext cx="4491729" cy="5395093"/>
          </a:xfrm>
          <a:prstGeom prst="rect">
            <a:avLst/>
          </a:prstGeom>
          <a:noFill/>
        </p:spPr>
      </p:pic>
      <p:pic>
        <p:nvPicPr>
          <p:cNvPr id="14" name="Picture 2" descr="Image result for school of prophets lds washing of feet"/>
          <p:cNvPicPr>
            <a:picLocks noChangeAspect="1" noChangeArrowheads="1"/>
          </p:cNvPicPr>
          <p:nvPr/>
        </p:nvPicPr>
        <p:blipFill>
          <a:blip r:embed="rId3" cstate="print"/>
          <a:srcRect t="41112" r="49722"/>
          <a:stretch>
            <a:fillRect/>
          </a:stretch>
        </p:blipFill>
        <p:spPr bwMode="auto">
          <a:xfrm>
            <a:off x="3427692" y="3268958"/>
            <a:ext cx="2258362" cy="3177076"/>
          </a:xfrm>
          <a:prstGeom prst="rect">
            <a:avLst/>
          </a:prstGeom>
          <a:noFill/>
        </p:spPr>
      </p:pic>
      <p:sp>
        <p:nvSpPr>
          <p:cNvPr id="17" name="TextBox 16"/>
          <p:cNvSpPr txBox="1"/>
          <p:nvPr/>
        </p:nvSpPr>
        <p:spPr>
          <a:xfrm>
            <a:off x="11532198" y="6488668"/>
            <a:ext cx="659802" cy="369332"/>
          </a:xfrm>
          <a:prstGeom prst="rect">
            <a:avLst/>
          </a:prstGeom>
          <a:noFill/>
        </p:spPr>
        <p:txBody>
          <a:bodyPr wrap="square" rtlCol="0">
            <a:spAutoFit/>
          </a:bodyPr>
          <a:lstStyle/>
          <a:p>
            <a:pPr algn="r"/>
            <a:r>
              <a:rPr lang="en-US" dirty="0">
                <a:solidFill>
                  <a:schemeClr val="bg1"/>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2000"/>
                                        <p:tgtEl>
                                          <p:spTgt spid="32770"/>
                                        </p:tgtEl>
                                      </p:cBhvr>
                                    </p:animEffect>
                                    <p:set>
                                      <p:cBhvr>
                                        <p:cTn id="9" dur="1" fill="hold">
                                          <p:stCondLst>
                                            <p:cond delay="1999"/>
                                          </p:stCondLst>
                                        </p:cTn>
                                        <p:tgtEl>
                                          <p:spTgt spid="3277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Recap-The Sacrament</a:t>
            </a:r>
            <a:endParaRPr lang="en-US" sz="4400" dirty="0">
              <a:solidFill>
                <a:schemeClr val="bg1"/>
              </a:solidFill>
              <a:latin typeface="Imprint MT Shadow" pitchFamily="82" charset="0"/>
            </a:endParaRPr>
          </a:p>
        </p:txBody>
      </p:sp>
      <p:sp>
        <p:nvSpPr>
          <p:cNvPr id="8" name="TextBox 7"/>
          <p:cNvSpPr txBox="1"/>
          <p:nvPr/>
        </p:nvSpPr>
        <p:spPr>
          <a:xfrm>
            <a:off x="352176" y="1061666"/>
            <a:ext cx="2909455" cy="5078313"/>
          </a:xfrm>
          <a:prstGeom prst="rect">
            <a:avLst/>
          </a:prstGeom>
          <a:noFill/>
        </p:spPr>
        <p:txBody>
          <a:bodyPr wrap="square" rtlCol="0">
            <a:spAutoFit/>
          </a:bodyPr>
          <a:lstStyle/>
          <a:p>
            <a:pPr fontAlgn="base"/>
            <a:r>
              <a:rPr lang="en-US" dirty="0">
                <a:solidFill>
                  <a:schemeClr val="bg1"/>
                </a:solidFill>
              </a:rPr>
              <a:t>"With a crust of bread, always broken, blessed, and offered first, we remember his bruised body and broken heart, his physical suffering on the cross…”</a:t>
            </a:r>
          </a:p>
          <a:p>
            <a:pPr fontAlgn="base"/>
            <a:endParaRPr lang="en-US" dirty="0">
              <a:solidFill>
                <a:schemeClr val="bg1"/>
              </a:solidFill>
            </a:endParaRPr>
          </a:p>
          <a:p>
            <a:pPr fontAlgn="base"/>
            <a:r>
              <a:rPr lang="en-US" dirty="0">
                <a:solidFill>
                  <a:schemeClr val="bg1"/>
                </a:solidFill>
              </a:rPr>
              <a:t>"The Savior's physical suffering guarantees that through his mercy and grace  every member of the human family shall be freed from the bonds of death and be resurrected triumphantly from the grave… </a:t>
            </a:r>
          </a:p>
          <a:p>
            <a:pPr fontAlgn="base"/>
            <a:endParaRPr lang="en-US" dirty="0">
              <a:solidFill>
                <a:schemeClr val="bg1"/>
              </a:solidFill>
            </a:endParaRPr>
          </a:p>
          <a:p>
            <a:pPr fontAlgn="base"/>
            <a:r>
              <a:rPr lang="en-US" dirty="0">
                <a:solidFill>
                  <a:schemeClr val="bg1"/>
                </a:solidFill>
              </a:rPr>
              <a:t>…based upon our faithfulness.”</a:t>
            </a:r>
          </a:p>
        </p:txBody>
      </p:sp>
      <p:sp>
        <p:nvSpPr>
          <p:cNvPr id="10" name="TextBox 9"/>
          <p:cNvSpPr txBox="1"/>
          <p:nvPr/>
        </p:nvSpPr>
        <p:spPr>
          <a:xfrm>
            <a:off x="0" y="6488668"/>
            <a:ext cx="5002306" cy="369332"/>
          </a:xfrm>
          <a:prstGeom prst="rect">
            <a:avLst/>
          </a:prstGeom>
          <a:noFill/>
        </p:spPr>
        <p:txBody>
          <a:bodyPr wrap="square" rtlCol="0">
            <a:spAutoFit/>
          </a:bodyPr>
          <a:lstStyle/>
          <a:p>
            <a:r>
              <a:rPr lang="en-US" dirty="0">
                <a:solidFill>
                  <a:schemeClr val="bg1"/>
                </a:solidFill>
              </a:rPr>
              <a:t>Luke 22:7-13, 19-20, 44; 2 Nephi 2:8</a:t>
            </a:r>
          </a:p>
        </p:txBody>
      </p:sp>
      <p:sp>
        <p:nvSpPr>
          <p:cNvPr id="11" name="Rectangle 10"/>
          <p:cNvSpPr/>
          <p:nvPr/>
        </p:nvSpPr>
        <p:spPr>
          <a:xfrm>
            <a:off x="6862835" y="1371568"/>
            <a:ext cx="4916788" cy="2308324"/>
          </a:xfrm>
          <a:prstGeom prst="rect">
            <a:avLst/>
          </a:prstGeom>
        </p:spPr>
        <p:txBody>
          <a:bodyPr wrap="square">
            <a:spAutoFit/>
          </a:bodyPr>
          <a:lstStyle/>
          <a:p>
            <a:r>
              <a:rPr lang="en-US" dirty="0">
                <a:solidFill>
                  <a:schemeClr val="bg1"/>
                </a:solidFill>
              </a:rPr>
              <a:t>"With a small cup of water we remember the shedding of Christ's blood and the depth of his spiritual suffering, anguish which began in the Garden of Gethsemane.</a:t>
            </a:r>
          </a:p>
          <a:p>
            <a:endParaRPr lang="en-US" dirty="0">
              <a:solidFill>
                <a:schemeClr val="bg1"/>
              </a:solidFill>
            </a:endParaRPr>
          </a:p>
          <a:p>
            <a:r>
              <a:rPr lang="en-US" dirty="0">
                <a:solidFill>
                  <a:schemeClr val="bg1"/>
                </a:solidFill>
              </a:rPr>
              <a:t> He was in agony and 'prayed more earnestly: and his sweat was as it were great drops of blood falling down to the ground.”</a:t>
            </a:r>
          </a:p>
        </p:txBody>
      </p:sp>
      <p:pic>
        <p:nvPicPr>
          <p:cNvPr id="12" name="Picture 4" descr="Image result for the last supper"/>
          <p:cNvPicPr>
            <a:picLocks noChangeAspect="1" noChangeArrowheads="1"/>
          </p:cNvPicPr>
          <p:nvPr/>
        </p:nvPicPr>
        <p:blipFill>
          <a:blip r:embed="rId3" cstate="print"/>
          <a:srcRect/>
          <a:stretch>
            <a:fillRect/>
          </a:stretch>
        </p:blipFill>
        <p:spPr bwMode="auto">
          <a:xfrm>
            <a:off x="3338078" y="1806415"/>
            <a:ext cx="3245601" cy="4327468"/>
          </a:xfrm>
          <a:prstGeom prst="rect">
            <a:avLst/>
          </a:prstGeom>
          <a:noFill/>
        </p:spPr>
      </p:pic>
      <p:sp>
        <p:nvSpPr>
          <p:cNvPr id="13" name="TextBox 12"/>
          <p:cNvSpPr txBox="1"/>
          <p:nvPr/>
        </p:nvSpPr>
        <p:spPr>
          <a:xfrm>
            <a:off x="11532198" y="6488668"/>
            <a:ext cx="659802" cy="369332"/>
          </a:xfrm>
          <a:prstGeom prst="rect">
            <a:avLst/>
          </a:prstGeom>
          <a:noFill/>
        </p:spPr>
        <p:txBody>
          <a:bodyPr wrap="square" rtlCol="0">
            <a:spAutoFit/>
          </a:bodyPr>
          <a:lstStyle/>
          <a:p>
            <a:pPr algn="r"/>
            <a:r>
              <a:rPr lang="en-US" dirty="0">
                <a:solidFill>
                  <a:schemeClr val="bg1"/>
                </a:solidFill>
              </a:rPr>
              <a:t>(5)</a:t>
            </a:r>
          </a:p>
        </p:txBody>
      </p:sp>
      <p:pic>
        <p:nvPicPr>
          <p:cNvPr id="14" name="Picture 13" descr="Jeffrey R. Holland.jpg"/>
          <p:cNvPicPr>
            <a:picLocks noChangeAspect="1"/>
          </p:cNvPicPr>
          <p:nvPr/>
        </p:nvPicPr>
        <p:blipFill>
          <a:blip r:embed="rId4" cstate="print"/>
          <a:stretch>
            <a:fillRect/>
          </a:stretch>
        </p:blipFill>
        <p:spPr>
          <a:xfrm>
            <a:off x="10934756" y="156719"/>
            <a:ext cx="976934" cy="1220260"/>
          </a:xfrm>
          <a:prstGeom prst="rect">
            <a:avLst/>
          </a:prstGeom>
        </p:spPr>
      </p:pic>
      <p:sp>
        <p:nvSpPr>
          <p:cNvPr id="15" name="Rectangle 14"/>
          <p:cNvSpPr/>
          <p:nvPr/>
        </p:nvSpPr>
        <p:spPr>
          <a:xfrm>
            <a:off x="6766559" y="4234091"/>
            <a:ext cx="4615031" cy="2062103"/>
          </a:xfrm>
          <a:prstGeom prst="rect">
            <a:avLst/>
          </a:prstGeom>
        </p:spPr>
        <p:txBody>
          <a:bodyPr wrap="square">
            <a:spAutoFit/>
          </a:bodyPr>
          <a:lstStyle/>
          <a:p>
            <a:r>
              <a:rPr lang="en-US" sz="1600" dirty="0">
                <a:solidFill>
                  <a:schemeClr val="bg1"/>
                </a:solidFill>
              </a:rPr>
              <a:t>"The partaking of the sacrament is a renewal, a refreshing of our recollection of what it meant to be baptized as a member of the Church. We had the law of sacrifice before the coming of the Savior, and we have the sacrament administered since the Savior's death, repeatedly refreshing our minds of </a:t>
            </a:r>
          </a:p>
          <a:p>
            <a:r>
              <a:rPr lang="en-US" sz="1600" dirty="0">
                <a:solidFill>
                  <a:schemeClr val="bg1"/>
                </a:solidFill>
              </a:rPr>
              <a:t>the covenant of the gospel of Jesus Christ </a:t>
            </a:r>
          </a:p>
          <a:p>
            <a:r>
              <a:rPr lang="en-US" sz="1600" dirty="0">
                <a:solidFill>
                  <a:schemeClr val="bg1"/>
                </a:solidFill>
              </a:rPr>
              <a:t>which all of us have entered into.” (6)</a:t>
            </a:r>
          </a:p>
        </p:txBody>
      </p:sp>
      <p:pic>
        <p:nvPicPr>
          <p:cNvPr id="17" name="Picture 16" descr="Harold B. Lee.jpg"/>
          <p:cNvPicPr>
            <a:picLocks noChangeAspect="1"/>
          </p:cNvPicPr>
          <p:nvPr/>
        </p:nvPicPr>
        <p:blipFill>
          <a:blip r:embed="rId5" cstate="print"/>
          <a:stretch>
            <a:fillRect/>
          </a:stretch>
        </p:blipFill>
        <p:spPr>
          <a:xfrm>
            <a:off x="10467190" y="5547533"/>
            <a:ext cx="1097280" cy="1383792"/>
          </a:xfrm>
          <a:prstGeom prst="rect">
            <a:avLst/>
          </a:prstGeom>
        </p:spPr>
      </p:pic>
      <p:sp>
        <p:nvSpPr>
          <p:cNvPr id="18" name="Rectangle 17"/>
          <p:cNvSpPr/>
          <p:nvPr/>
        </p:nvSpPr>
        <p:spPr>
          <a:xfrm>
            <a:off x="4238833" y="823864"/>
            <a:ext cx="4105163" cy="461665"/>
          </a:xfrm>
          <a:prstGeom prst="rect">
            <a:avLst/>
          </a:prstGeom>
        </p:spPr>
        <p:txBody>
          <a:bodyPr wrap="none">
            <a:spAutoFit/>
          </a:bodyPr>
          <a:lstStyle/>
          <a:p>
            <a:pPr fontAlgn="base"/>
            <a:r>
              <a:rPr lang="en-US" sz="2400" i="1" dirty="0">
                <a:solidFill>
                  <a:srgbClr val="FFFF00"/>
                </a:solidFill>
              </a:rPr>
              <a:t>This Do in Remembrance of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2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Peter</a:t>
            </a:r>
            <a:endParaRPr lang="en-US" sz="4400" dirty="0">
              <a:solidFill>
                <a:schemeClr val="bg1"/>
              </a:solidFill>
              <a:latin typeface="Imprint MT Shadow" pitchFamily="82" charset="0"/>
            </a:endParaRPr>
          </a:p>
        </p:txBody>
      </p:sp>
      <p:sp>
        <p:nvSpPr>
          <p:cNvPr id="8" name="TextBox 7"/>
          <p:cNvSpPr txBox="1"/>
          <p:nvPr/>
        </p:nvSpPr>
        <p:spPr>
          <a:xfrm>
            <a:off x="545813" y="2427887"/>
            <a:ext cx="2909455" cy="2308324"/>
          </a:xfrm>
          <a:prstGeom prst="rect">
            <a:avLst/>
          </a:prstGeom>
          <a:noFill/>
        </p:spPr>
        <p:txBody>
          <a:bodyPr wrap="square" rtlCol="0">
            <a:spAutoFit/>
          </a:bodyPr>
          <a:lstStyle/>
          <a:p>
            <a:pPr fontAlgn="base"/>
            <a:r>
              <a:rPr lang="en-US" sz="2400" dirty="0">
                <a:solidFill>
                  <a:schemeClr val="bg1"/>
                </a:solidFill>
              </a:rPr>
              <a:t>The Greek pronoun translated as “you” is plural, indicating that the Savior gave this warning to all His disciples. </a:t>
            </a:r>
          </a:p>
        </p:txBody>
      </p:sp>
      <p:sp>
        <p:nvSpPr>
          <p:cNvPr id="10" name="TextBox 9"/>
          <p:cNvSpPr txBox="1"/>
          <p:nvPr/>
        </p:nvSpPr>
        <p:spPr>
          <a:xfrm>
            <a:off x="-25998" y="6578308"/>
            <a:ext cx="2909455" cy="369332"/>
          </a:xfrm>
          <a:prstGeom prst="rect">
            <a:avLst/>
          </a:prstGeom>
          <a:noFill/>
        </p:spPr>
        <p:txBody>
          <a:bodyPr wrap="square" rtlCol="0">
            <a:spAutoFit/>
          </a:bodyPr>
          <a:lstStyle/>
          <a:p>
            <a:r>
              <a:rPr lang="en-US" dirty="0">
                <a:solidFill>
                  <a:schemeClr val="bg1"/>
                </a:solidFill>
              </a:rPr>
              <a:t>Luke 22:31-33</a:t>
            </a:r>
          </a:p>
        </p:txBody>
      </p:sp>
      <p:sp>
        <p:nvSpPr>
          <p:cNvPr id="13" name="TextBox 12"/>
          <p:cNvSpPr txBox="1"/>
          <p:nvPr/>
        </p:nvSpPr>
        <p:spPr>
          <a:xfrm>
            <a:off x="11506200" y="6553200"/>
            <a:ext cx="659802" cy="369332"/>
          </a:xfrm>
          <a:prstGeom prst="rect">
            <a:avLst/>
          </a:prstGeom>
          <a:noFill/>
        </p:spPr>
        <p:txBody>
          <a:bodyPr wrap="square" rtlCol="0">
            <a:spAutoFit/>
          </a:bodyPr>
          <a:lstStyle/>
          <a:p>
            <a:pPr algn="r"/>
            <a:r>
              <a:rPr lang="en-US" dirty="0">
                <a:solidFill>
                  <a:schemeClr val="bg1"/>
                </a:solidFill>
              </a:rPr>
              <a:t>(1)</a:t>
            </a:r>
          </a:p>
        </p:txBody>
      </p:sp>
      <p:sp>
        <p:nvSpPr>
          <p:cNvPr id="15" name="Rectangle 14"/>
          <p:cNvSpPr/>
          <p:nvPr/>
        </p:nvSpPr>
        <p:spPr>
          <a:xfrm>
            <a:off x="2861535" y="4919008"/>
            <a:ext cx="8810512" cy="1938992"/>
          </a:xfrm>
          <a:prstGeom prst="rect">
            <a:avLst/>
          </a:prstGeom>
        </p:spPr>
        <p:txBody>
          <a:bodyPr wrap="square">
            <a:spAutoFit/>
          </a:bodyPr>
          <a:lstStyle/>
          <a:p>
            <a:r>
              <a:rPr lang="en-US" sz="2400" dirty="0">
                <a:solidFill>
                  <a:schemeClr val="bg1"/>
                </a:solidFill>
              </a:rPr>
              <a:t> Wheat is sifted by separating kernels of grain from chaff. The valuable grain is kept, while the common chaff is discarded.</a:t>
            </a:r>
          </a:p>
          <a:p>
            <a:endParaRPr lang="en-US" sz="2400" dirty="0">
              <a:solidFill>
                <a:schemeClr val="bg1"/>
              </a:solidFill>
            </a:endParaRPr>
          </a:p>
          <a:p>
            <a:r>
              <a:rPr lang="en-US" sz="2400" dirty="0">
                <a:solidFill>
                  <a:schemeClr val="bg1"/>
                </a:solidFill>
              </a:rPr>
              <a:t>If Saints yield to temptation and partake of the sins of the world, they lose their distinctiveness and become like chaff. </a:t>
            </a:r>
          </a:p>
        </p:txBody>
      </p:sp>
      <p:sp>
        <p:nvSpPr>
          <p:cNvPr id="16" name="Rectangle 15"/>
          <p:cNvSpPr/>
          <p:nvPr/>
        </p:nvSpPr>
        <p:spPr>
          <a:xfrm>
            <a:off x="3413760" y="803698"/>
            <a:ext cx="6096000" cy="646331"/>
          </a:xfrm>
          <a:prstGeom prst="rect">
            <a:avLst/>
          </a:prstGeom>
        </p:spPr>
        <p:txBody>
          <a:bodyPr>
            <a:spAutoFit/>
          </a:bodyPr>
          <a:lstStyle/>
          <a:p>
            <a:r>
              <a:rPr lang="en-US" i="1" dirty="0">
                <a:solidFill>
                  <a:srgbClr val="FFFF00"/>
                </a:solidFill>
              </a:rPr>
              <a:t>And the Lord said, Simon, Simon, behold, Satan hath desired to have you, that he may sift you as wheat:</a:t>
            </a:r>
          </a:p>
        </p:txBody>
      </p:sp>
      <p:pic>
        <p:nvPicPr>
          <p:cNvPr id="33794" name="Picture 2" descr="Image result for sifting wheat from chaff"/>
          <p:cNvPicPr>
            <a:picLocks noChangeAspect="1" noChangeArrowheads="1"/>
          </p:cNvPicPr>
          <p:nvPr/>
        </p:nvPicPr>
        <p:blipFill>
          <a:blip r:embed="rId3" cstate="print"/>
          <a:srcRect/>
          <a:stretch>
            <a:fillRect/>
          </a:stretch>
        </p:blipFill>
        <p:spPr bwMode="auto">
          <a:xfrm>
            <a:off x="338455" y="525014"/>
            <a:ext cx="2466975" cy="1847851"/>
          </a:xfrm>
          <a:prstGeom prst="rect">
            <a:avLst/>
          </a:prstGeom>
          <a:noFill/>
        </p:spPr>
      </p:pic>
      <p:pic>
        <p:nvPicPr>
          <p:cNvPr id="33796" name="Picture 4" descr="Image result for sifting wheat from chaff"/>
          <p:cNvPicPr>
            <a:picLocks noChangeAspect="1" noChangeArrowheads="1"/>
          </p:cNvPicPr>
          <p:nvPr/>
        </p:nvPicPr>
        <p:blipFill>
          <a:blip r:embed="rId4" cstate="print"/>
          <a:srcRect/>
          <a:stretch>
            <a:fillRect/>
          </a:stretch>
        </p:blipFill>
        <p:spPr bwMode="auto">
          <a:xfrm>
            <a:off x="4358371" y="1452917"/>
            <a:ext cx="5956456" cy="3355750"/>
          </a:xfrm>
          <a:prstGeom prst="rect">
            <a:avLst/>
          </a:prstGeom>
          <a:noFill/>
        </p:spPr>
      </p:pic>
      <p:pic>
        <p:nvPicPr>
          <p:cNvPr id="33798" name="Picture 6" descr="Image result for separated from the crowd"/>
          <p:cNvPicPr>
            <a:picLocks noChangeAspect="1" noChangeArrowheads="1"/>
          </p:cNvPicPr>
          <p:nvPr/>
        </p:nvPicPr>
        <p:blipFill>
          <a:blip r:embed="rId5" cstate="print"/>
          <a:srcRect/>
          <a:stretch>
            <a:fillRect/>
          </a:stretch>
        </p:blipFill>
        <p:spPr bwMode="auto">
          <a:xfrm>
            <a:off x="505610" y="5060706"/>
            <a:ext cx="2107079" cy="14222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3796"/>
                                        </p:tgtEl>
                                        <p:attrNameLst>
                                          <p:attrName>style.visibility</p:attrName>
                                        </p:attrNameLst>
                                      </p:cBhvr>
                                      <p:to>
                                        <p:strVal val="visible"/>
                                      </p:to>
                                    </p:set>
                                    <p:animEffect transition="in" filter="fade">
                                      <p:cBhvr>
                                        <p:cTn id="13" dur="2000"/>
                                        <p:tgtEl>
                                          <p:spTgt spid="3379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33798"/>
                                        </p:tgtEl>
                                        <p:attrNameLst>
                                          <p:attrName>style.visibility</p:attrName>
                                        </p:attrNameLst>
                                      </p:cBhvr>
                                      <p:to>
                                        <p:strVal val="visible"/>
                                      </p:to>
                                    </p:set>
                                    <p:animEffect transition="in" filter="fade">
                                      <p:cBhvr>
                                        <p:cTn id="20" dur="20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“When Thou Art Converted”</a:t>
            </a:r>
            <a:endParaRPr lang="en-US" sz="4400" dirty="0">
              <a:solidFill>
                <a:schemeClr val="bg1"/>
              </a:solidFill>
              <a:latin typeface="Imprint MT Shadow" pitchFamily="82" charset="0"/>
            </a:endParaRPr>
          </a:p>
        </p:txBody>
      </p:sp>
      <p:sp>
        <p:nvSpPr>
          <p:cNvPr id="10" name="TextBox 9"/>
          <p:cNvSpPr txBox="1"/>
          <p:nvPr/>
        </p:nvSpPr>
        <p:spPr>
          <a:xfrm>
            <a:off x="-25998" y="6578308"/>
            <a:ext cx="2909455" cy="369332"/>
          </a:xfrm>
          <a:prstGeom prst="rect">
            <a:avLst/>
          </a:prstGeom>
          <a:noFill/>
        </p:spPr>
        <p:txBody>
          <a:bodyPr wrap="square" rtlCol="0">
            <a:spAutoFit/>
          </a:bodyPr>
          <a:lstStyle/>
          <a:p>
            <a:r>
              <a:rPr lang="en-US" dirty="0">
                <a:solidFill>
                  <a:schemeClr val="bg1"/>
                </a:solidFill>
              </a:rPr>
              <a:t>Luke 22:32</a:t>
            </a:r>
          </a:p>
        </p:txBody>
      </p:sp>
      <p:sp>
        <p:nvSpPr>
          <p:cNvPr id="13" name="TextBox 12"/>
          <p:cNvSpPr txBox="1"/>
          <p:nvPr/>
        </p:nvSpPr>
        <p:spPr>
          <a:xfrm>
            <a:off x="11506200" y="6553200"/>
            <a:ext cx="659802" cy="369332"/>
          </a:xfrm>
          <a:prstGeom prst="rect">
            <a:avLst/>
          </a:prstGeom>
          <a:noFill/>
        </p:spPr>
        <p:txBody>
          <a:bodyPr wrap="square" rtlCol="0">
            <a:spAutoFit/>
          </a:bodyPr>
          <a:lstStyle/>
          <a:p>
            <a:pPr algn="r"/>
            <a:r>
              <a:rPr lang="en-US" dirty="0">
                <a:solidFill>
                  <a:schemeClr val="bg1"/>
                </a:solidFill>
              </a:rPr>
              <a:t>(1)</a:t>
            </a:r>
          </a:p>
        </p:txBody>
      </p:sp>
      <p:sp>
        <p:nvSpPr>
          <p:cNvPr id="15" name="Rectangle 14"/>
          <p:cNvSpPr/>
          <p:nvPr/>
        </p:nvSpPr>
        <p:spPr>
          <a:xfrm>
            <a:off x="322731" y="1153831"/>
            <a:ext cx="3948055" cy="1569660"/>
          </a:xfrm>
          <a:prstGeom prst="rect">
            <a:avLst/>
          </a:prstGeom>
        </p:spPr>
        <p:txBody>
          <a:bodyPr wrap="square">
            <a:spAutoFit/>
          </a:bodyPr>
          <a:lstStyle/>
          <a:p>
            <a:r>
              <a:rPr lang="en-US" sz="2400" dirty="0">
                <a:solidFill>
                  <a:srgbClr val="FFFF00"/>
                </a:solidFill>
              </a:rPr>
              <a:t>What is the difference between having a testimony of the gospel and being converted to the gospel? </a:t>
            </a:r>
          </a:p>
        </p:txBody>
      </p:sp>
      <p:sp>
        <p:nvSpPr>
          <p:cNvPr id="12" name="Rectangle 11"/>
          <p:cNvSpPr/>
          <p:nvPr/>
        </p:nvSpPr>
        <p:spPr>
          <a:xfrm>
            <a:off x="8453534" y="1825675"/>
            <a:ext cx="3566343" cy="1938992"/>
          </a:xfrm>
          <a:prstGeom prst="rect">
            <a:avLst/>
          </a:prstGeom>
        </p:spPr>
        <p:txBody>
          <a:bodyPr wrap="square">
            <a:spAutoFit/>
          </a:bodyPr>
          <a:lstStyle/>
          <a:p>
            <a:r>
              <a:rPr lang="en-US" sz="2400" dirty="0">
                <a:solidFill>
                  <a:schemeClr val="bg1"/>
                </a:solidFill>
              </a:rPr>
              <a:t>Having a testimony of the gospel means we have received a spiritual witness of the truth through the Holy Ghost.</a:t>
            </a:r>
          </a:p>
        </p:txBody>
      </p:sp>
      <p:sp>
        <p:nvSpPr>
          <p:cNvPr id="14" name="Rectangle 13"/>
          <p:cNvSpPr/>
          <p:nvPr/>
        </p:nvSpPr>
        <p:spPr>
          <a:xfrm>
            <a:off x="315558" y="4278420"/>
            <a:ext cx="3826136" cy="1323439"/>
          </a:xfrm>
          <a:prstGeom prst="rect">
            <a:avLst/>
          </a:prstGeom>
        </p:spPr>
        <p:txBody>
          <a:bodyPr wrap="square">
            <a:spAutoFit/>
          </a:bodyPr>
          <a:lstStyle/>
          <a:p>
            <a:r>
              <a:rPr lang="en-US" sz="2000" dirty="0">
                <a:solidFill>
                  <a:schemeClr val="bg1"/>
                </a:solidFill>
              </a:rPr>
              <a:t>Being converted to the gospel means “changing [our] beliefs, heart, and life to accept and conform to the will of God.</a:t>
            </a:r>
          </a:p>
        </p:txBody>
      </p:sp>
      <p:sp>
        <p:nvSpPr>
          <p:cNvPr id="17" name="Rectangle 16"/>
          <p:cNvSpPr/>
          <p:nvPr/>
        </p:nvSpPr>
        <p:spPr>
          <a:xfrm>
            <a:off x="3774032" y="5520308"/>
            <a:ext cx="6096000" cy="923330"/>
          </a:xfrm>
          <a:prstGeom prst="rect">
            <a:avLst/>
          </a:prstGeom>
        </p:spPr>
        <p:txBody>
          <a:bodyPr>
            <a:spAutoFit/>
          </a:bodyPr>
          <a:lstStyle/>
          <a:p>
            <a:r>
              <a:rPr lang="en-US" i="1" dirty="0">
                <a:solidFill>
                  <a:srgbClr val="FFFF00"/>
                </a:solidFill>
              </a:rPr>
              <a:t>Repent ye therefore, and be converted, that your sins may be blotted out, when the times of refreshing shall come from the presence of the Lord; Acts 3:19</a:t>
            </a:r>
          </a:p>
        </p:txBody>
      </p:sp>
      <p:grpSp>
        <p:nvGrpSpPr>
          <p:cNvPr id="20" name="Group 19"/>
          <p:cNvGrpSpPr/>
          <p:nvPr/>
        </p:nvGrpSpPr>
        <p:grpSpPr>
          <a:xfrm>
            <a:off x="4003638" y="1161824"/>
            <a:ext cx="3917578" cy="3909139"/>
            <a:chOff x="3368937" y="1140309"/>
            <a:chExt cx="3354592" cy="3275255"/>
          </a:xfrm>
        </p:grpSpPr>
        <p:pic>
          <p:nvPicPr>
            <p:cNvPr id="34818" name="Picture 2" descr="Image result for peter at last supper"/>
            <p:cNvPicPr>
              <a:picLocks noChangeAspect="1" noChangeArrowheads="1"/>
            </p:cNvPicPr>
            <p:nvPr/>
          </p:nvPicPr>
          <p:blipFill>
            <a:blip r:embed="rId3" cstate="print"/>
            <a:srcRect t="-227" r="28413" b="10740"/>
            <a:stretch>
              <a:fillRect/>
            </a:stretch>
          </p:blipFill>
          <p:spPr bwMode="auto">
            <a:xfrm>
              <a:off x="3393627" y="1140309"/>
              <a:ext cx="3329902" cy="3257165"/>
            </a:xfrm>
            <a:prstGeom prst="rect">
              <a:avLst/>
            </a:prstGeom>
            <a:noFill/>
          </p:spPr>
        </p:pic>
        <p:sp>
          <p:nvSpPr>
            <p:cNvPr id="19" name="TextBox 18"/>
            <p:cNvSpPr txBox="1"/>
            <p:nvPr/>
          </p:nvSpPr>
          <p:spPr>
            <a:xfrm>
              <a:off x="3368937" y="4184732"/>
              <a:ext cx="2909455" cy="230832"/>
            </a:xfrm>
            <a:prstGeom prst="rect">
              <a:avLst/>
            </a:prstGeom>
            <a:noFill/>
          </p:spPr>
          <p:txBody>
            <a:bodyPr wrap="square" rtlCol="0">
              <a:spAutoFit/>
            </a:bodyPr>
            <a:lstStyle/>
            <a:p>
              <a:r>
                <a:rPr lang="en-US" sz="900" dirty="0">
                  <a:solidFill>
                    <a:schemeClr val="bg1"/>
                  </a:solidFill>
                </a:rPr>
                <a:t>Del Parson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On the Way to Gethsemane</a:t>
            </a:r>
            <a:endParaRPr lang="en-US" sz="4400" dirty="0">
              <a:solidFill>
                <a:schemeClr val="bg1"/>
              </a:solidFill>
              <a:latin typeface="Imprint MT Shadow" pitchFamily="82" charset="0"/>
            </a:endParaRPr>
          </a:p>
        </p:txBody>
      </p:sp>
      <p:sp>
        <p:nvSpPr>
          <p:cNvPr id="10" name="TextBox 9"/>
          <p:cNvSpPr txBox="1"/>
          <p:nvPr/>
        </p:nvSpPr>
        <p:spPr>
          <a:xfrm>
            <a:off x="0" y="6488668"/>
            <a:ext cx="2909455" cy="369332"/>
          </a:xfrm>
          <a:prstGeom prst="rect">
            <a:avLst/>
          </a:prstGeom>
          <a:noFill/>
        </p:spPr>
        <p:txBody>
          <a:bodyPr wrap="square" rtlCol="0">
            <a:spAutoFit/>
          </a:bodyPr>
          <a:lstStyle/>
          <a:p>
            <a:r>
              <a:rPr lang="en-US" dirty="0">
                <a:solidFill>
                  <a:schemeClr val="bg1"/>
                </a:solidFill>
              </a:rPr>
              <a:t>Luke 22:32</a:t>
            </a:r>
          </a:p>
        </p:txBody>
      </p:sp>
      <p:sp>
        <p:nvSpPr>
          <p:cNvPr id="13" name="TextBox 12"/>
          <p:cNvSpPr txBox="1"/>
          <p:nvPr/>
        </p:nvSpPr>
        <p:spPr>
          <a:xfrm>
            <a:off x="11532198" y="6488668"/>
            <a:ext cx="659802" cy="369332"/>
          </a:xfrm>
          <a:prstGeom prst="rect">
            <a:avLst/>
          </a:prstGeom>
          <a:noFill/>
        </p:spPr>
        <p:txBody>
          <a:bodyPr wrap="square" rtlCol="0">
            <a:spAutoFit/>
          </a:bodyPr>
          <a:lstStyle/>
          <a:p>
            <a:pPr algn="r"/>
            <a:r>
              <a:rPr lang="en-US" dirty="0">
                <a:solidFill>
                  <a:schemeClr val="bg1"/>
                </a:solidFill>
              </a:rPr>
              <a:t>(1)</a:t>
            </a:r>
          </a:p>
        </p:txBody>
      </p:sp>
      <p:sp>
        <p:nvSpPr>
          <p:cNvPr id="15" name="Rectangle 14"/>
          <p:cNvSpPr/>
          <p:nvPr/>
        </p:nvSpPr>
        <p:spPr>
          <a:xfrm>
            <a:off x="150608" y="852617"/>
            <a:ext cx="6131857" cy="1938992"/>
          </a:xfrm>
          <a:prstGeom prst="rect">
            <a:avLst/>
          </a:prstGeom>
        </p:spPr>
        <p:txBody>
          <a:bodyPr wrap="square">
            <a:spAutoFit/>
          </a:bodyPr>
          <a:lstStyle/>
          <a:p>
            <a:r>
              <a:rPr lang="en-US" sz="2400" dirty="0">
                <a:solidFill>
                  <a:schemeClr val="bg1"/>
                </a:solidFill>
              </a:rPr>
              <a:t>Jesus and the eleven apostles went forth from the house, passed through the city gate, crossed the ravine of the </a:t>
            </a:r>
            <a:r>
              <a:rPr lang="en-US" sz="2400" dirty="0" err="1">
                <a:solidFill>
                  <a:schemeClr val="bg1"/>
                </a:solidFill>
              </a:rPr>
              <a:t>Cedron</a:t>
            </a:r>
            <a:r>
              <a:rPr lang="en-US" sz="2400" dirty="0">
                <a:solidFill>
                  <a:schemeClr val="bg1"/>
                </a:solidFill>
              </a:rPr>
              <a:t> (</a:t>
            </a:r>
            <a:r>
              <a:rPr lang="en-US" sz="2400" dirty="0" err="1">
                <a:solidFill>
                  <a:schemeClr val="bg1"/>
                </a:solidFill>
              </a:rPr>
              <a:t>Kidron</a:t>
            </a:r>
            <a:r>
              <a:rPr lang="en-US" sz="2400" dirty="0">
                <a:solidFill>
                  <a:schemeClr val="bg1"/>
                </a:solidFill>
              </a:rPr>
              <a:t>) brook, and entered an olive orchard known as Gethsemane on the slope of Mount Olivet.</a:t>
            </a:r>
          </a:p>
        </p:txBody>
      </p:sp>
      <p:pic>
        <p:nvPicPr>
          <p:cNvPr id="35842" name="Picture 2" descr="Image result for mt olivet"/>
          <p:cNvPicPr>
            <a:picLocks noChangeAspect="1" noChangeArrowheads="1"/>
          </p:cNvPicPr>
          <p:nvPr/>
        </p:nvPicPr>
        <p:blipFill>
          <a:blip r:embed="rId3" cstate="print"/>
          <a:srcRect/>
          <a:stretch>
            <a:fillRect/>
          </a:stretch>
        </p:blipFill>
        <p:spPr bwMode="auto">
          <a:xfrm>
            <a:off x="6400800" y="986883"/>
            <a:ext cx="5246632" cy="1895476"/>
          </a:xfrm>
          <a:prstGeom prst="rect">
            <a:avLst/>
          </a:prstGeom>
          <a:noFill/>
        </p:spPr>
      </p:pic>
      <p:pic>
        <p:nvPicPr>
          <p:cNvPr id="35844" name="Picture 4" descr="Image result for pathway jesus took from supper to gethsemane"/>
          <p:cNvPicPr>
            <a:picLocks noChangeAspect="1" noChangeArrowheads="1"/>
          </p:cNvPicPr>
          <p:nvPr/>
        </p:nvPicPr>
        <p:blipFill>
          <a:blip r:embed="rId4" cstate="print"/>
          <a:srcRect/>
          <a:stretch>
            <a:fillRect/>
          </a:stretch>
        </p:blipFill>
        <p:spPr bwMode="auto">
          <a:xfrm>
            <a:off x="7796195" y="3270326"/>
            <a:ext cx="2444674" cy="3259565"/>
          </a:xfrm>
          <a:prstGeom prst="rect">
            <a:avLst/>
          </a:prstGeom>
          <a:noFill/>
        </p:spPr>
      </p:pic>
      <p:pic>
        <p:nvPicPr>
          <p:cNvPr id="36868" name="Picture 4" descr="Image result for kidron brook map"/>
          <p:cNvPicPr>
            <a:picLocks noChangeAspect="1" noChangeArrowheads="1"/>
          </p:cNvPicPr>
          <p:nvPr/>
        </p:nvPicPr>
        <p:blipFill>
          <a:blip r:embed="rId5" cstate="print"/>
          <a:srcRect/>
          <a:stretch>
            <a:fillRect/>
          </a:stretch>
        </p:blipFill>
        <p:spPr bwMode="auto">
          <a:xfrm>
            <a:off x="623943" y="2829262"/>
            <a:ext cx="4853753" cy="369106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dark orange background">
            <a:extLst>
              <a:ext uri="{FF2B5EF4-FFF2-40B4-BE49-F238E27FC236}">
                <a16:creationId xmlns:a16="http://schemas.microsoft.com/office/drawing/2014/main" id="{C0E2832D-A883-F8D6-9BCD-C80663CE9C5B}"/>
              </a:ext>
            </a:extLst>
          </p:cNvPr>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6" name="TextBox 5"/>
          <p:cNvSpPr txBox="1"/>
          <p:nvPr/>
        </p:nvSpPr>
        <p:spPr>
          <a:xfrm>
            <a:off x="0" y="277272"/>
            <a:ext cx="12192000" cy="1938992"/>
          </a:xfrm>
          <a:prstGeom prst="rect">
            <a:avLst/>
          </a:prstGeom>
          <a:noFill/>
        </p:spPr>
        <p:txBody>
          <a:bodyPr wrap="square" rtlCol="0">
            <a:spAutoFit/>
          </a:bodyPr>
          <a:lstStyle/>
          <a:p>
            <a:pPr algn="ctr"/>
            <a:r>
              <a:rPr lang="en-US" sz="6000" dirty="0">
                <a:solidFill>
                  <a:schemeClr val="bg1"/>
                </a:solidFill>
                <a:latin typeface="Imprint MT Shadow" pitchFamily="82" charset="0"/>
              </a:rPr>
              <a:t>The Week of Atonement</a:t>
            </a:r>
          </a:p>
          <a:p>
            <a:pPr algn="ctr"/>
            <a:r>
              <a:rPr lang="en-US" sz="6000" dirty="0">
                <a:solidFill>
                  <a:schemeClr val="bg1"/>
                </a:solidFill>
                <a:latin typeface="Imprint MT Shadow" pitchFamily="82" charset="0"/>
              </a:rPr>
              <a:t>Luke 22</a:t>
            </a:r>
            <a:endParaRPr lang="en-US" sz="4400" dirty="0">
              <a:solidFill>
                <a:schemeClr val="bg1"/>
              </a:solidFill>
              <a:latin typeface="Imprint MT Shadow" pitchFamily="82" charset="0"/>
            </a:endParaRPr>
          </a:p>
        </p:txBody>
      </p:sp>
      <p:grpSp>
        <p:nvGrpSpPr>
          <p:cNvPr id="441" name="Group 440"/>
          <p:cNvGrpSpPr/>
          <p:nvPr/>
        </p:nvGrpSpPr>
        <p:grpSpPr>
          <a:xfrm>
            <a:off x="3275319" y="2237006"/>
            <a:ext cx="5287768" cy="4577471"/>
            <a:chOff x="3630321" y="2280529"/>
            <a:chExt cx="5287768" cy="4577471"/>
          </a:xfrm>
        </p:grpSpPr>
        <p:grpSp>
          <p:nvGrpSpPr>
            <p:cNvPr id="163" name="Group 162"/>
            <p:cNvGrpSpPr/>
            <p:nvPr/>
          </p:nvGrpSpPr>
          <p:grpSpPr>
            <a:xfrm>
              <a:off x="4195482" y="2947595"/>
              <a:ext cx="4265408" cy="3689873"/>
              <a:chOff x="-152400" y="914400"/>
              <a:chExt cx="6096000" cy="5715000"/>
            </a:xfrm>
          </p:grpSpPr>
          <p:sp>
            <p:nvSpPr>
              <p:cNvPr id="164" name="Rectangle 163"/>
              <p:cNvSpPr/>
              <p:nvPr/>
            </p:nvSpPr>
            <p:spPr>
              <a:xfrm>
                <a:off x="-6585" y="3048000"/>
                <a:ext cx="5937195" cy="3581400"/>
              </a:xfrm>
              <a:prstGeom prst="rect">
                <a:avLst/>
              </a:prstGeom>
              <a:solidFill>
                <a:srgbClr val="3A1D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6585" y="914400"/>
                <a:ext cx="5937195" cy="3581400"/>
              </a:xfrm>
              <a:prstGeom prst="rect">
                <a:avLst/>
              </a:prstGeom>
              <a:solidFill>
                <a:srgbClr val="0066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loud 165"/>
              <p:cNvSpPr/>
              <p:nvPr/>
            </p:nvSpPr>
            <p:spPr>
              <a:xfrm>
                <a:off x="-6585" y="914400"/>
                <a:ext cx="5632724" cy="2057400"/>
              </a:xfrm>
              <a:prstGeom prst="clou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Hexagon 166"/>
              <p:cNvSpPr/>
              <p:nvPr/>
            </p:nvSpPr>
            <p:spPr>
              <a:xfrm rot="1562601">
                <a:off x="4649594" y="4650511"/>
                <a:ext cx="1294004" cy="1053042"/>
              </a:xfrm>
              <a:prstGeom prst="hexagon">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272"/>
              <p:cNvGrpSpPr/>
              <p:nvPr/>
            </p:nvGrpSpPr>
            <p:grpSpPr>
              <a:xfrm>
                <a:off x="3570955" y="4876800"/>
                <a:ext cx="2061173" cy="1451320"/>
                <a:chOff x="5105400" y="3044480"/>
                <a:chExt cx="2063396" cy="1451320"/>
              </a:xfrm>
            </p:grpSpPr>
            <p:sp>
              <p:nvSpPr>
                <p:cNvPr id="436" name="Hexagon 2"/>
                <p:cNvSpPr/>
                <p:nvPr/>
              </p:nvSpPr>
              <p:spPr>
                <a:xfrm rot="1562601">
                  <a:off x="5105400" y="3352800"/>
                  <a:ext cx="1295400" cy="1143000"/>
                </a:xfrm>
                <a:prstGeom prst="hexag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Hexagon 3"/>
                <p:cNvSpPr/>
                <p:nvPr/>
              </p:nvSpPr>
              <p:spPr>
                <a:xfrm rot="1562601">
                  <a:off x="5613267" y="3044480"/>
                  <a:ext cx="942523" cy="1143000"/>
                </a:xfrm>
                <a:prstGeom prst="hexag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Hexagon 5"/>
                <p:cNvSpPr/>
                <p:nvPr/>
              </p:nvSpPr>
              <p:spPr>
                <a:xfrm rot="6517496">
                  <a:off x="6265118" y="3272566"/>
                  <a:ext cx="844134" cy="963222"/>
                </a:xfrm>
                <a:prstGeom prst="hexagon">
                  <a:avLst>
                    <a:gd name="adj" fmla="val 11906"/>
                    <a:gd name="vf" fmla="val 115470"/>
                  </a:avLst>
                </a:prstGeom>
                <a:solidFill>
                  <a:srgbClr val="3A1D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6"/>
              <p:cNvGrpSpPr/>
              <p:nvPr/>
            </p:nvGrpSpPr>
            <p:grpSpPr>
              <a:xfrm>
                <a:off x="-152400" y="914400"/>
                <a:ext cx="4484534" cy="4953000"/>
                <a:chOff x="620596" y="2497304"/>
                <a:chExt cx="4618475" cy="4284496"/>
              </a:xfrm>
            </p:grpSpPr>
            <p:grpSp>
              <p:nvGrpSpPr>
                <p:cNvPr id="175" name="Group 230"/>
                <p:cNvGrpSpPr/>
                <p:nvPr/>
              </p:nvGrpSpPr>
              <p:grpSpPr>
                <a:xfrm rot="18989829" flipH="1">
                  <a:off x="2994882" y="2720848"/>
                  <a:ext cx="1586260" cy="1364114"/>
                  <a:chOff x="736597" y="733384"/>
                  <a:chExt cx="1807860" cy="1807860"/>
                </a:xfrm>
              </p:grpSpPr>
              <p:grpSp>
                <p:nvGrpSpPr>
                  <p:cNvPr id="406" name="Group 15"/>
                  <p:cNvGrpSpPr/>
                  <p:nvPr/>
                </p:nvGrpSpPr>
                <p:grpSpPr>
                  <a:xfrm rot="20238387">
                    <a:off x="736597" y="881328"/>
                    <a:ext cx="1193804" cy="897916"/>
                    <a:chOff x="1111998" y="1862460"/>
                    <a:chExt cx="2362200" cy="1921930"/>
                  </a:xfrm>
                </p:grpSpPr>
                <p:grpSp>
                  <p:nvGrpSpPr>
                    <p:cNvPr id="427" name="Group 6"/>
                    <p:cNvGrpSpPr/>
                    <p:nvPr/>
                  </p:nvGrpSpPr>
                  <p:grpSpPr>
                    <a:xfrm rot="17802976">
                      <a:off x="1912098" y="1823816"/>
                      <a:ext cx="762000" cy="2362200"/>
                      <a:chOff x="1905000" y="1828800"/>
                      <a:chExt cx="762000" cy="2362200"/>
                    </a:xfrm>
                  </p:grpSpPr>
                  <p:sp>
                    <p:nvSpPr>
                      <p:cNvPr id="43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9"/>
                    <p:cNvGrpSpPr/>
                    <p:nvPr/>
                  </p:nvGrpSpPr>
                  <p:grpSpPr>
                    <a:xfrm rot="19123498">
                      <a:off x="2501621" y="1862460"/>
                      <a:ext cx="542170" cy="1782007"/>
                      <a:chOff x="1905000" y="1828800"/>
                      <a:chExt cx="762000" cy="2362200"/>
                    </a:xfrm>
                  </p:grpSpPr>
                  <p:sp>
                    <p:nvSpPr>
                      <p:cNvPr id="432"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9" name="Group 12"/>
                    <p:cNvGrpSpPr/>
                    <p:nvPr/>
                  </p:nvGrpSpPr>
                  <p:grpSpPr>
                    <a:xfrm rot="15530705">
                      <a:off x="2284581" y="2639655"/>
                      <a:ext cx="405591" cy="1883879"/>
                      <a:chOff x="1905000" y="1828800"/>
                      <a:chExt cx="762000" cy="2362200"/>
                    </a:xfrm>
                  </p:grpSpPr>
                  <p:sp>
                    <p:nvSpPr>
                      <p:cNvPr id="430"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7" name="Group 21"/>
                  <p:cNvGrpSpPr/>
                  <p:nvPr/>
                </p:nvGrpSpPr>
                <p:grpSpPr>
                  <a:xfrm rot="2927600">
                    <a:off x="1498597" y="881328"/>
                    <a:ext cx="1193804" cy="897916"/>
                    <a:chOff x="1111998" y="1862460"/>
                    <a:chExt cx="2362200" cy="1921930"/>
                  </a:xfrm>
                </p:grpSpPr>
                <p:grpSp>
                  <p:nvGrpSpPr>
                    <p:cNvPr id="418" name="Group 6"/>
                    <p:cNvGrpSpPr/>
                    <p:nvPr/>
                  </p:nvGrpSpPr>
                  <p:grpSpPr>
                    <a:xfrm rot="17802976">
                      <a:off x="1912098" y="1823816"/>
                      <a:ext cx="762000" cy="2362200"/>
                      <a:chOff x="1905000" y="1828800"/>
                      <a:chExt cx="762000" cy="2362200"/>
                    </a:xfrm>
                  </p:grpSpPr>
                  <p:sp>
                    <p:nvSpPr>
                      <p:cNvPr id="4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2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9" name="Group 9"/>
                    <p:cNvGrpSpPr/>
                    <p:nvPr/>
                  </p:nvGrpSpPr>
                  <p:grpSpPr>
                    <a:xfrm rot="19123498">
                      <a:off x="2501621" y="1862460"/>
                      <a:ext cx="542170" cy="1782007"/>
                      <a:chOff x="1905000" y="1828800"/>
                      <a:chExt cx="762000" cy="2362200"/>
                    </a:xfrm>
                  </p:grpSpPr>
                  <p:sp>
                    <p:nvSpPr>
                      <p:cNvPr id="423"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12"/>
                    <p:cNvGrpSpPr/>
                    <p:nvPr/>
                  </p:nvGrpSpPr>
                  <p:grpSpPr>
                    <a:xfrm rot="15530705">
                      <a:off x="2284581" y="2639655"/>
                      <a:ext cx="405591" cy="1883879"/>
                      <a:chOff x="1905000" y="1828800"/>
                      <a:chExt cx="762000" cy="2362200"/>
                    </a:xfrm>
                  </p:grpSpPr>
                  <p:sp>
                    <p:nvSpPr>
                      <p:cNvPr id="421" name="Oval 2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2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8" name="Group 31"/>
                  <p:cNvGrpSpPr/>
                  <p:nvPr/>
                </p:nvGrpSpPr>
                <p:grpSpPr>
                  <a:xfrm rot="20238387">
                    <a:off x="1346199" y="1643328"/>
                    <a:ext cx="1193804" cy="897916"/>
                    <a:chOff x="1111998" y="1862460"/>
                    <a:chExt cx="2362200" cy="1921930"/>
                  </a:xfrm>
                </p:grpSpPr>
                <p:grpSp>
                  <p:nvGrpSpPr>
                    <p:cNvPr id="409" name="Group 6"/>
                    <p:cNvGrpSpPr/>
                    <p:nvPr/>
                  </p:nvGrpSpPr>
                  <p:grpSpPr>
                    <a:xfrm rot="17802976">
                      <a:off x="1912098" y="1823816"/>
                      <a:ext cx="762000" cy="2362200"/>
                      <a:chOff x="1905000" y="1828800"/>
                      <a:chExt cx="762000" cy="2362200"/>
                    </a:xfrm>
                  </p:grpSpPr>
                  <p:sp>
                    <p:nvSpPr>
                      <p:cNvPr id="41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2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9"/>
                    <p:cNvGrpSpPr/>
                    <p:nvPr/>
                  </p:nvGrpSpPr>
                  <p:grpSpPr>
                    <a:xfrm rot="19123498">
                      <a:off x="2501621" y="1862460"/>
                      <a:ext cx="542170" cy="1782007"/>
                      <a:chOff x="1905000" y="1828800"/>
                      <a:chExt cx="762000" cy="2362200"/>
                    </a:xfrm>
                  </p:grpSpPr>
                  <p:sp>
                    <p:nvSpPr>
                      <p:cNvPr id="414"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12"/>
                    <p:cNvGrpSpPr/>
                    <p:nvPr/>
                  </p:nvGrpSpPr>
                  <p:grpSpPr>
                    <a:xfrm rot="15530705">
                      <a:off x="2284581" y="2639655"/>
                      <a:ext cx="405591" cy="1883879"/>
                      <a:chOff x="1905000" y="1828800"/>
                      <a:chExt cx="762000" cy="2362200"/>
                    </a:xfrm>
                  </p:grpSpPr>
                  <p:sp>
                    <p:nvSpPr>
                      <p:cNvPr id="412"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6" name="Group 199"/>
                <p:cNvGrpSpPr/>
                <p:nvPr/>
              </p:nvGrpSpPr>
              <p:grpSpPr>
                <a:xfrm rot="3068959">
                  <a:off x="1334455" y="2628335"/>
                  <a:ext cx="1820842" cy="1558779"/>
                  <a:chOff x="736597" y="733384"/>
                  <a:chExt cx="1807860" cy="1807860"/>
                </a:xfrm>
              </p:grpSpPr>
              <p:grpSp>
                <p:nvGrpSpPr>
                  <p:cNvPr id="376" name="Group 15"/>
                  <p:cNvGrpSpPr/>
                  <p:nvPr/>
                </p:nvGrpSpPr>
                <p:grpSpPr>
                  <a:xfrm rot="20238387">
                    <a:off x="736597" y="881328"/>
                    <a:ext cx="1193804" cy="897916"/>
                    <a:chOff x="1111998" y="1862460"/>
                    <a:chExt cx="2362200" cy="1921930"/>
                  </a:xfrm>
                </p:grpSpPr>
                <p:grpSp>
                  <p:nvGrpSpPr>
                    <p:cNvPr id="397" name="Group 6"/>
                    <p:cNvGrpSpPr/>
                    <p:nvPr/>
                  </p:nvGrpSpPr>
                  <p:grpSpPr>
                    <a:xfrm rot="17802976">
                      <a:off x="1912098" y="1823816"/>
                      <a:ext cx="762000" cy="2362200"/>
                      <a:chOff x="1905000" y="1828800"/>
                      <a:chExt cx="762000" cy="2362200"/>
                    </a:xfrm>
                  </p:grpSpPr>
                  <p:sp>
                    <p:nvSpPr>
                      <p:cNvPr id="40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9"/>
                    <p:cNvGrpSpPr/>
                    <p:nvPr/>
                  </p:nvGrpSpPr>
                  <p:grpSpPr>
                    <a:xfrm rot="19123498">
                      <a:off x="2501621" y="1862460"/>
                      <a:ext cx="542170" cy="1782007"/>
                      <a:chOff x="1905000" y="1828800"/>
                      <a:chExt cx="762000" cy="2362200"/>
                    </a:xfrm>
                  </p:grpSpPr>
                  <p:sp>
                    <p:nvSpPr>
                      <p:cNvPr id="402"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9" name="Group 12"/>
                    <p:cNvGrpSpPr/>
                    <p:nvPr/>
                  </p:nvGrpSpPr>
                  <p:grpSpPr>
                    <a:xfrm rot="15530705">
                      <a:off x="2284581" y="2639655"/>
                      <a:ext cx="405591" cy="1883879"/>
                      <a:chOff x="1905000" y="1828800"/>
                      <a:chExt cx="762000" cy="2362200"/>
                    </a:xfrm>
                  </p:grpSpPr>
                  <p:sp>
                    <p:nvSpPr>
                      <p:cNvPr id="400" name="Oval 2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7" name="Group 21"/>
                  <p:cNvGrpSpPr/>
                  <p:nvPr/>
                </p:nvGrpSpPr>
                <p:grpSpPr>
                  <a:xfrm rot="2927600">
                    <a:off x="1498597" y="881328"/>
                    <a:ext cx="1193804" cy="897916"/>
                    <a:chOff x="1111998" y="1862460"/>
                    <a:chExt cx="2362200" cy="1921930"/>
                  </a:xfrm>
                </p:grpSpPr>
                <p:grpSp>
                  <p:nvGrpSpPr>
                    <p:cNvPr id="388" name="Group 6"/>
                    <p:cNvGrpSpPr/>
                    <p:nvPr/>
                  </p:nvGrpSpPr>
                  <p:grpSpPr>
                    <a:xfrm rot="17802976">
                      <a:off x="1912098" y="1823816"/>
                      <a:ext cx="762000" cy="2362200"/>
                      <a:chOff x="1905000" y="1828800"/>
                      <a:chExt cx="762000" cy="2362200"/>
                    </a:xfrm>
                  </p:grpSpPr>
                  <p:sp>
                    <p:nvSpPr>
                      <p:cNvPr id="3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9"/>
                    <p:cNvGrpSpPr/>
                    <p:nvPr/>
                  </p:nvGrpSpPr>
                  <p:grpSpPr>
                    <a:xfrm rot="19123498">
                      <a:off x="2501621" y="1862460"/>
                      <a:ext cx="542170" cy="1782007"/>
                      <a:chOff x="1905000" y="1828800"/>
                      <a:chExt cx="762000" cy="2362200"/>
                    </a:xfrm>
                  </p:grpSpPr>
                  <p:sp>
                    <p:nvSpPr>
                      <p:cNvPr id="393" name="Oval 2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12"/>
                    <p:cNvGrpSpPr/>
                    <p:nvPr/>
                  </p:nvGrpSpPr>
                  <p:grpSpPr>
                    <a:xfrm rot="15530705">
                      <a:off x="2284581" y="2639655"/>
                      <a:ext cx="405591" cy="1883879"/>
                      <a:chOff x="1905000" y="1828800"/>
                      <a:chExt cx="762000" cy="2362200"/>
                    </a:xfrm>
                  </p:grpSpPr>
                  <p:sp>
                    <p:nvSpPr>
                      <p:cNvPr id="391" name="Oval 2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8" name="Group 31"/>
                  <p:cNvGrpSpPr/>
                  <p:nvPr/>
                </p:nvGrpSpPr>
                <p:grpSpPr>
                  <a:xfrm rot="20238387">
                    <a:off x="1346199" y="1643328"/>
                    <a:ext cx="1193804" cy="897916"/>
                    <a:chOff x="1111998" y="1862460"/>
                    <a:chExt cx="2362200" cy="1921930"/>
                  </a:xfrm>
                </p:grpSpPr>
                <p:grpSp>
                  <p:nvGrpSpPr>
                    <p:cNvPr id="379" name="Group 6"/>
                    <p:cNvGrpSpPr/>
                    <p:nvPr/>
                  </p:nvGrpSpPr>
                  <p:grpSpPr>
                    <a:xfrm rot="17802976">
                      <a:off x="1912098" y="1823816"/>
                      <a:ext cx="762000" cy="2362200"/>
                      <a:chOff x="1905000" y="1828800"/>
                      <a:chExt cx="762000" cy="2362200"/>
                    </a:xfrm>
                  </p:grpSpPr>
                  <p:sp>
                    <p:nvSpPr>
                      <p:cNvPr id="38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9"/>
                    <p:cNvGrpSpPr/>
                    <p:nvPr/>
                  </p:nvGrpSpPr>
                  <p:grpSpPr>
                    <a:xfrm rot="19123498">
                      <a:off x="2501621" y="1862460"/>
                      <a:ext cx="542170" cy="1782007"/>
                      <a:chOff x="1905000" y="1828800"/>
                      <a:chExt cx="762000" cy="2362200"/>
                    </a:xfrm>
                  </p:grpSpPr>
                  <p:sp>
                    <p:nvSpPr>
                      <p:cNvPr id="384"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12"/>
                    <p:cNvGrpSpPr/>
                    <p:nvPr/>
                  </p:nvGrpSpPr>
                  <p:grpSpPr>
                    <a:xfrm rot="15530705">
                      <a:off x="2284581" y="2639655"/>
                      <a:ext cx="405591" cy="1883879"/>
                      <a:chOff x="1905000" y="1828800"/>
                      <a:chExt cx="762000" cy="2362200"/>
                    </a:xfrm>
                  </p:grpSpPr>
                  <p:sp>
                    <p:nvSpPr>
                      <p:cNvPr id="382"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7" name="Double Wave 176"/>
                <p:cNvSpPr/>
                <p:nvPr/>
              </p:nvSpPr>
              <p:spPr>
                <a:xfrm rot="16200000">
                  <a:off x="1676400" y="5181600"/>
                  <a:ext cx="2438400" cy="4572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ouble Wave 10"/>
                <p:cNvSpPr/>
                <p:nvPr/>
              </p:nvSpPr>
              <p:spPr>
                <a:xfrm rot="17901630">
                  <a:off x="2238001" y="4743309"/>
                  <a:ext cx="2121362" cy="290552"/>
                </a:xfrm>
                <a:prstGeom prst="doubleWave">
                  <a:avLst>
                    <a:gd name="adj1" fmla="val 625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ouble Wave 178"/>
                <p:cNvSpPr/>
                <p:nvPr/>
              </p:nvSpPr>
              <p:spPr>
                <a:xfrm rot="15202940">
                  <a:off x="1453875" y="5448530"/>
                  <a:ext cx="2089633" cy="300693"/>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743200" y="5105400"/>
                  <a:ext cx="304800" cy="9144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590800" y="5867400"/>
                  <a:ext cx="381000" cy="7620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41"/>
                <p:cNvGrpSpPr/>
                <p:nvPr/>
              </p:nvGrpSpPr>
              <p:grpSpPr>
                <a:xfrm>
                  <a:off x="620596" y="3352800"/>
                  <a:ext cx="1233608" cy="1095416"/>
                  <a:chOff x="948047" y="733384"/>
                  <a:chExt cx="1596410" cy="1807860"/>
                </a:xfrm>
              </p:grpSpPr>
              <p:grpSp>
                <p:nvGrpSpPr>
                  <p:cNvPr id="349" name="Group 15"/>
                  <p:cNvGrpSpPr/>
                  <p:nvPr/>
                </p:nvGrpSpPr>
                <p:grpSpPr>
                  <a:xfrm rot="20238387">
                    <a:off x="948047" y="843448"/>
                    <a:ext cx="952071" cy="897916"/>
                    <a:chOff x="1545437" y="1862460"/>
                    <a:chExt cx="1883879" cy="1921930"/>
                  </a:xfrm>
                </p:grpSpPr>
                <p:grpSp>
                  <p:nvGrpSpPr>
                    <p:cNvPr id="370" name="Group 9"/>
                    <p:cNvGrpSpPr/>
                    <p:nvPr/>
                  </p:nvGrpSpPr>
                  <p:grpSpPr>
                    <a:xfrm rot="19123498">
                      <a:off x="2501621" y="1862460"/>
                      <a:ext cx="542170" cy="1782007"/>
                      <a:chOff x="1905000" y="1828800"/>
                      <a:chExt cx="762000" cy="2362200"/>
                    </a:xfrm>
                  </p:grpSpPr>
                  <p:sp>
                    <p:nvSpPr>
                      <p:cNvPr id="374"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12"/>
                    <p:cNvGrpSpPr/>
                    <p:nvPr/>
                  </p:nvGrpSpPr>
                  <p:grpSpPr>
                    <a:xfrm rot="15530705">
                      <a:off x="2284581" y="2639655"/>
                      <a:ext cx="405591" cy="1883879"/>
                      <a:chOff x="1905000" y="1828800"/>
                      <a:chExt cx="762000" cy="2362200"/>
                    </a:xfrm>
                  </p:grpSpPr>
                  <p:sp>
                    <p:nvSpPr>
                      <p:cNvPr id="372"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0" name="Group 21"/>
                  <p:cNvGrpSpPr/>
                  <p:nvPr/>
                </p:nvGrpSpPr>
                <p:grpSpPr>
                  <a:xfrm rot="2927600">
                    <a:off x="1498597" y="881328"/>
                    <a:ext cx="1193804" cy="897916"/>
                    <a:chOff x="1111998" y="1862460"/>
                    <a:chExt cx="2362200" cy="1921930"/>
                  </a:xfrm>
                </p:grpSpPr>
                <p:grpSp>
                  <p:nvGrpSpPr>
                    <p:cNvPr id="361" name="Group 6"/>
                    <p:cNvGrpSpPr/>
                    <p:nvPr/>
                  </p:nvGrpSpPr>
                  <p:grpSpPr>
                    <a:xfrm rot="17802976">
                      <a:off x="1912098" y="1823816"/>
                      <a:ext cx="762000" cy="2362200"/>
                      <a:chOff x="1905000" y="1828800"/>
                      <a:chExt cx="762000" cy="2362200"/>
                    </a:xfrm>
                  </p:grpSpPr>
                  <p:sp>
                    <p:nvSpPr>
                      <p:cNvPr id="36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9"/>
                    <p:cNvGrpSpPr/>
                    <p:nvPr/>
                  </p:nvGrpSpPr>
                  <p:grpSpPr>
                    <a:xfrm rot="19123498">
                      <a:off x="2501621" y="1862460"/>
                      <a:ext cx="542170" cy="1782007"/>
                      <a:chOff x="1905000" y="1828800"/>
                      <a:chExt cx="762000" cy="2362200"/>
                    </a:xfrm>
                  </p:grpSpPr>
                  <p:sp>
                    <p:nvSpPr>
                      <p:cNvPr id="366"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12"/>
                    <p:cNvGrpSpPr/>
                    <p:nvPr/>
                  </p:nvGrpSpPr>
                  <p:grpSpPr>
                    <a:xfrm rot="15530705">
                      <a:off x="2284581" y="2639655"/>
                      <a:ext cx="405591" cy="1883879"/>
                      <a:chOff x="1905000" y="1828800"/>
                      <a:chExt cx="762000" cy="2362200"/>
                    </a:xfrm>
                  </p:grpSpPr>
                  <p:sp>
                    <p:nvSpPr>
                      <p:cNvPr id="364"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1" name="Group 31"/>
                  <p:cNvGrpSpPr/>
                  <p:nvPr/>
                </p:nvGrpSpPr>
                <p:grpSpPr>
                  <a:xfrm rot="20238387">
                    <a:off x="1346199" y="1643328"/>
                    <a:ext cx="1193804" cy="897916"/>
                    <a:chOff x="1111998" y="1862460"/>
                    <a:chExt cx="2362200" cy="1921930"/>
                  </a:xfrm>
                </p:grpSpPr>
                <p:grpSp>
                  <p:nvGrpSpPr>
                    <p:cNvPr id="352" name="Group 6"/>
                    <p:cNvGrpSpPr/>
                    <p:nvPr/>
                  </p:nvGrpSpPr>
                  <p:grpSpPr>
                    <a:xfrm rot="17802976">
                      <a:off x="1912098" y="1823816"/>
                      <a:ext cx="762000" cy="2362200"/>
                      <a:chOff x="1905000" y="1828800"/>
                      <a:chExt cx="762000" cy="2362200"/>
                    </a:xfrm>
                  </p:grpSpPr>
                  <p:sp>
                    <p:nvSpPr>
                      <p:cNvPr id="3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9"/>
                    <p:cNvGrpSpPr/>
                    <p:nvPr/>
                  </p:nvGrpSpPr>
                  <p:grpSpPr>
                    <a:xfrm rot="19123498">
                      <a:off x="2501621" y="1862460"/>
                      <a:ext cx="542170" cy="1782007"/>
                      <a:chOff x="1905000" y="1828800"/>
                      <a:chExt cx="762000" cy="2362200"/>
                    </a:xfrm>
                  </p:grpSpPr>
                  <p:sp>
                    <p:nvSpPr>
                      <p:cNvPr id="357" name="Oval 3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12"/>
                    <p:cNvGrpSpPr/>
                    <p:nvPr/>
                  </p:nvGrpSpPr>
                  <p:grpSpPr>
                    <a:xfrm rot="15530705">
                      <a:off x="2284581" y="2639655"/>
                      <a:ext cx="405591" cy="1883879"/>
                      <a:chOff x="1905000" y="1828800"/>
                      <a:chExt cx="762000" cy="2362200"/>
                    </a:xfrm>
                  </p:grpSpPr>
                  <p:sp>
                    <p:nvSpPr>
                      <p:cNvPr id="355" name="Oval 3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3" name="Group 42"/>
                <p:cNvGrpSpPr/>
                <p:nvPr/>
              </p:nvGrpSpPr>
              <p:grpSpPr>
                <a:xfrm rot="1956276">
                  <a:off x="1167495" y="3842653"/>
                  <a:ext cx="1397003" cy="1095416"/>
                  <a:chOff x="736597" y="733384"/>
                  <a:chExt cx="1807860" cy="1807860"/>
                </a:xfrm>
              </p:grpSpPr>
              <p:grpSp>
                <p:nvGrpSpPr>
                  <p:cNvPr id="319" name="Group 15"/>
                  <p:cNvGrpSpPr/>
                  <p:nvPr/>
                </p:nvGrpSpPr>
                <p:grpSpPr>
                  <a:xfrm rot="20238387">
                    <a:off x="736597" y="881328"/>
                    <a:ext cx="1193804" cy="897916"/>
                    <a:chOff x="1111998" y="1862460"/>
                    <a:chExt cx="2362200" cy="1921930"/>
                  </a:xfrm>
                </p:grpSpPr>
                <p:grpSp>
                  <p:nvGrpSpPr>
                    <p:cNvPr id="340" name="Group 6"/>
                    <p:cNvGrpSpPr/>
                    <p:nvPr/>
                  </p:nvGrpSpPr>
                  <p:grpSpPr>
                    <a:xfrm rot="17802976">
                      <a:off x="1912098" y="1823816"/>
                      <a:ext cx="762000" cy="2362200"/>
                      <a:chOff x="1905000" y="1828800"/>
                      <a:chExt cx="762000" cy="2362200"/>
                    </a:xfrm>
                  </p:grpSpPr>
                  <p:sp>
                    <p:nvSpPr>
                      <p:cNvPr id="3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9"/>
                    <p:cNvGrpSpPr/>
                    <p:nvPr/>
                  </p:nvGrpSpPr>
                  <p:grpSpPr>
                    <a:xfrm rot="19123498">
                      <a:off x="2501621" y="1862460"/>
                      <a:ext cx="542170" cy="1782007"/>
                      <a:chOff x="1905000" y="1828800"/>
                      <a:chExt cx="762000" cy="2362200"/>
                    </a:xfrm>
                  </p:grpSpPr>
                  <p:sp>
                    <p:nvSpPr>
                      <p:cNvPr id="345"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12"/>
                    <p:cNvGrpSpPr/>
                    <p:nvPr/>
                  </p:nvGrpSpPr>
                  <p:grpSpPr>
                    <a:xfrm rot="15530705">
                      <a:off x="2284581" y="2639655"/>
                      <a:ext cx="405591" cy="1883879"/>
                      <a:chOff x="1905000" y="1828800"/>
                      <a:chExt cx="762000" cy="2362200"/>
                    </a:xfrm>
                  </p:grpSpPr>
                  <p:sp>
                    <p:nvSpPr>
                      <p:cNvPr id="343" name="Oval 1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0" name="Group 21"/>
                  <p:cNvGrpSpPr/>
                  <p:nvPr/>
                </p:nvGrpSpPr>
                <p:grpSpPr>
                  <a:xfrm rot="2927600">
                    <a:off x="1498597" y="881328"/>
                    <a:ext cx="1193804" cy="897916"/>
                    <a:chOff x="1111998" y="1862460"/>
                    <a:chExt cx="2362200" cy="1921930"/>
                  </a:xfrm>
                </p:grpSpPr>
                <p:grpSp>
                  <p:nvGrpSpPr>
                    <p:cNvPr id="331" name="Group 6"/>
                    <p:cNvGrpSpPr/>
                    <p:nvPr/>
                  </p:nvGrpSpPr>
                  <p:grpSpPr>
                    <a:xfrm rot="17802976">
                      <a:off x="1912098" y="1823816"/>
                      <a:ext cx="762000" cy="2362200"/>
                      <a:chOff x="1905000" y="1828800"/>
                      <a:chExt cx="762000" cy="2362200"/>
                    </a:xfrm>
                  </p:grpSpPr>
                  <p:sp>
                    <p:nvSpPr>
                      <p:cNvPr id="33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9"/>
                    <p:cNvGrpSpPr/>
                    <p:nvPr/>
                  </p:nvGrpSpPr>
                  <p:grpSpPr>
                    <a:xfrm rot="19123498">
                      <a:off x="2501621" y="1862460"/>
                      <a:ext cx="542170" cy="1782007"/>
                      <a:chOff x="1905000" y="1828800"/>
                      <a:chExt cx="762000" cy="2362200"/>
                    </a:xfrm>
                  </p:grpSpPr>
                  <p:sp>
                    <p:nvSpPr>
                      <p:cNvPr id="336"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12"/>
                    <p:cNvGrpSpPr/>
                    <p:nvPr/>
                  </p:nvGrpSpPr>
                  <p:grpSpPr>
                    <a:xfrm rot="15530705">
                      <a:off x="2284581" y="2639655"/>
                      <a:ext cx="405591" cy="1883879"/>
                      <a:chOff x="1905000" y="1828800"/>
                      <a:chExt cx="762000" cy="2362200"/>
                    </a:xfrm>
                  </p:grpSpPr>
                  <p:sp>
                    <p:nvSpPr>
                      <p:cNvPr id="334"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1" name="Group 31"/>
                  <p:cNvGrpSpPr/>
                  <p:nvPr/>
                </p:nvGrpSpPr>
                <p:grpSpPr>
                  <a:xfrm rot="20238387">
                    <a:off x="1346199" y="1643328"/>
                    <a:ext cx="1193804" cy="897916"/>
                    <a:chOff x="1111998" y="1862460"/>
                    <a:chExt cx="2362200" cy="1921930"/>
                  </a:xfrm>
                </p:grpSpPr>
                <p:grpSp>
                  <p:nvGrpSpPr>
                    <p:cNvPr id="322" name="Group 6"/>
                    <p:cNvGrpSpPr/>
                    <p:nvPr/>
                  </p:nvGrpSpPr>
                  <p:grpSpPr>
                    <a:xfrm rot="17802976">
                      <a:off x="1912098" y="1823816"/>
                      <a:ext cx="762000" cy="2362200"/>
                      <a:chOff x="1905000" y="1828800"/>
                      <a:chExt cx="762000" cy="2362200"/>
                    </a:xfrm>
                  </p:grpSpPr>
                  <p:sp>
                    <p:nvSpPr>
                      <p:cNvPr id="32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9"/>
                    <p:cNvGrpSpPr/>
                    <p:nvPr/>
                  </p:nvGrpSpPr>
                  <p:grpSpPr>
                    <a:xfrm rot="19123498">
                      <a:off x="2501621" y="1862460"/>
                      <a:ext cx="542170" cy="1782007"/>
                      <a:chOff x="1905000" y="1828800"/>
                      <a:chExt cx="762000" cy="2362200"/>
                    </a:xfrm>
                  </p:grpSpPr>
                  <p:sp>
                    <p:nvSpPr>
                      <p:cNvPr id="327" name="Oval 3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12"/>
                    <p:cNvGrpSpPr/>
                    <p:nvPr/>
                  </p:nvGrpSpPr>
                  <p:grpSpPr>
                    <a:xfrm rot="15530705">
                      <a:off x="2284581" y="2639655"/>
                      <a:ext cx="405591" cy="1883879"/>
                      <a:chOff x="1905000" y="1828800"/>
                      <a:chExt cx="762000" cy="2362200"/>
                    </a:xfrm>
                  </p:grpSpPr>
                  <p:sp>
                    <p:nvSpPr>
                      <p:cNvPr id="325"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4" name="Group 73"/>
                <p:cNvGrpSpPr/>
                <p:nvPr/>
              </p:nvGrpSpPr>
              <p:grpSpPr>
                <a:xfrm rot="3068959">
                  <a:off x="1791654" y="2628338"/>
                  <a:ext cx="1820842" cy="1558779"/>
                  <a:chOff x="736597" y="733384"/>
                  <a:chExt cx="1807860" cy="1807860"/>
                </a:xfrm>
              </p:grpSpPr>
              <p:grpSp>
                <p:nvGrpSpPr>
                  <p:cNvPr id="289" name="Group 15"/>
                  <p:cNvGrpSpPr/>
                  <p:nvPr/>
                </p:nvGrpSpPr>
                <p:grpSpPr>
                  <a:xfrm rot="20238387">
                    <a:off x="736597" y="881328"/>
                    <a:ext cx="1193804" cy="897916"/>
                    <a:chOff x="1111998" y="1862460"/>
                    <a:chExt cx="2362200" cy="1921930"/>
                  </a:xfrm>
                </p:grpSpPr>
                <p:grpSp>
                  <p:nvGrpSpPr>
                    <p:cNvPr id="310" name="Group 6"/>
                    <p:cNvGrpSpPr/>
                    <p:nvPr/>
                  </p:nvGrpSpPr>
                  <p:grpSpPr>
                    <a:xfrm rot="17802976">
                      <a:off x="1912098" y="1823816"/>
                      <a:ext cx="762000" cy="2362200"/>
                      <a:chOff x="1905000" y="1828800"/>
                      <a:chExt cx="762000" cy="2362200"/>
                    </a:xfrm>
                  </p:grpSpPr>
                  <p:sp>
                    <p:nvSpPr>
                      <p:cNvPr id="3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9"/>
                    <p:cNvGrpSpPr/>
                    <p:nvPr/>
                  </p:nvGrpSpPr>
                  <p:grpSpPr>
                    <a:xfrm rot="19123498">
                      <a:off x="2501621" y="1862460"/>
                      <a:ext cx="542170" cy="1782007"/>
                      <a:chOff x="1905000" y="1828800"/>
                      <a:chExt cx="762000" cy="2362200"/>
                    </a:xfrm>
                  </p:grpSpPr>
                  <p:sp>
                    <p:nvSpPr>
                      <p:cNvPr id="315"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12"/>
                    <p:cNvGrpSpPr/>
                    <p:nvPr/>
                  </p:nvGrpSpPr>
                  <p:grpSpPr>
                    <a:xfrm rot="15530705">
                      <a:off x="2284581" y="2639655"/>
                      <a:ext cx="405591" cy="1883879"/>
                      <a:chOff x="1905000" y="1828800"/>
                      <a:chExt cx="762000" cy="2362200"/>
                    </a:xfrm>
                  </p:grpSpPr>
                  <p:sp>
                    <p:nvSpPr>
                      <p:cNvPr id="313"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0" name="Group 21"/>
                  <p:cNvGrpSpPr/>
                  <p:nvPr/>
                </p:nvGrpSpPr>
                <p:grpSpPr>
                  <a:xfrm rot="2927600">
                    <a:off x="1498597" y="881328"/>
                    <a:ext cx="1193804" cy="897916"/>
                    <a:chOff x="1111998" y="1862460"/>
                    <a:chExt cx="2362200" cy="1921930"/>
                  </a:xfrm>
                </p:grpSpPr>
                <p:grpSp>
                  <p:nvGrpSpPr>
                    <p:cNvPr id="301" name="Group 6"/>
                    <p:cNvGrpSpPr/>
                    <p:nvPr/>
                  </p:nvGrpSpPr>
                  <p:grpSpPr>
                    <a:xfrm rot="17802976">
                      <a:off x="1912098" y="1823816"/>
                      <a:ext cx="762000" cy="2362200"/>
                      <a:chOff x="1905000" y="1828800"/>
                      <a:chExt cx="762000" cy="2362200"/>
                    </a:xfrm>
                  </p:grpSpPr>
                  <p:sp>
                    <p:nvSpPr>
                      <p:cNvPr id="30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9"/>
                    <p:cNvGrpSpPr/>
                    <p:nvPr/>
                  </p:nvGrpSpPr>
                  <p:grpSpPr>
                    <a:xfrm rot="19123498">
                      <a:off x="2501621" y="1862460"/>
                      <a:ext cx="542170" cy="1782007"/>
                      <a:chOff x="1905000" y="1828800"/>
                      <a:chExt cx="762000" cy="2362200"/>
                    </a:xfrm>
                  </p:grpSpPr>
                  <p:sp>
                    <p:nvSpPr>
                      <p:cNvPr id="306"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12"/>
                    <p:cNvGrpSpPr/>
                    <p:nvPr/>
                  </p:nvGrpSpPr>
                  <p:grpSpPr>
                    <a:xfrm rot="15530705">
                      <a:off x="2284581" y="2639655"/>
                      <a:ext cx="405591" cy="1883879"/>
                      <a:chOff x="1905000" y="1828800"/>
                      <a:chExt cx="762000" cy="2362200"/>
                    </a:xfrm>
                  </p:grpSpPr>
                  <p:sp>
                    <p:nvSpPr>
                      <p:cNvPr id="304"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1" name="Group 31"/>
                  <p:cNvGrpSpPr/>
                  <p:nvPr/>
                </p:nvGrpSpPr>
                <p:grpSpPr>
                  <a:xfrm rot="20238387">
                    <a:off x="1346199" y="1643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5" name="Group 104"/>
                <p:cNvGrpSpPr/>
                <p:nvPr/>
              </p:nvGrpSpPr>
              <p:grpSpPr>
                <a:xfrm rot="3068959">
                  <a:off x="2247659" y="3793897"/>
                  <a:ext cx="1143483" cy="840157"/>
                  <a:chOff x="736597" y="733384"/>
                  <a:chExt cx="1807860" cy="1807860"/>
                </a:xfrm>
              </p:grpSpPr>
              <p:grpSp>
                <p:nvGrpSpPr>
                  <p:cNvPr id="259" name="Group 15"/>
                  <p:cNvGrpSpPr/>
                  <p:nvPr/>
                </p:nvGrpSpPr>
                <p:grpSpPr>
                  <a:xfrm rot="20238387">
                    <a:off x="736597" y="881328"/>
                    <a:ext cx="1193804" cy="897916"/>
                    <a:chOff x="1111998" y="1862460"/>
                    <a:chExt cx="2362200" cy="1921930"/>
                  </a:xfrm>
                </p:grpSpPr>
                <p:grpSp>
                  <p:nvGrpSpPr>
                    <p:cNvPr id="280" name="Group 6"/>
                    <p:cNvGrpSpPr/>
                    <p:nvPr/>
                  </p:nvGrpSpPr>
                  <p:grpSpPr>
                    <a:xfrm rot="17802976">
                      <a:off x="1912098" y="1823816"/>
                      <a:ext cx="762000" cy="2362200"/>
                      <a:chOff x="1905000" y="1828800"/>
                      <a:chExt cx="762000" cy="2362200"/>
                    </a:xfrm>
                  </p:grpSpPr>
                  <p:sp>
                    <p:nvSpPr>
                      <p:cNvPr id="2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9"/>
                    <p:cNvGrpSpPr/>
                    <p:nvPr/>
                  </p:nvGrpSpPr>
                  <p:grpSpPr>
                    <a:xfrm rot="19123498">
                      <a:off x="2501621" y="1862460"/>
                      <a:ext cx="542170" cy="1782007"/>
                      <a:chOff x="1905000" y="1828800"/>
                      <a:chExt cx="762000" cy="2362200"/>
                    </a:xfrm>
                  </p:grpSpPr>
                  <p:sp>
                    <p:nvSpPr>
                      <p:cNvPr id="285" name="Oval 1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12"/>
                    <p:cNvGrpSpPr/>
                    <p:nvPr/>
                  </p:nvGrpSpPr>
                  <p:grpSpPr>
                    <a:xfrm rot="15530705">
                      <a:off x="2284581" y="2639655"/>
                      <a:ext cx="405591" cy="1883879"/>
                      <a:chOff x="1905000" y="1828800"/>
                      <a:chExt cx="762000" cy="2362200"/>
                    </a:xfrm>
                  </p:grpSpPr>
                  <p:sp>
                    <p:nvSpPr>
                      <p:cNvPr id="283" name="Oval 1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0" name="Group 21"/>
                  <p:cNvGrpSpPr/>
                  <p:nvPr/>
                </p:nvGrpSpPr>
                <p:grpSpPr>
                  <a:xfrm rot="2927600">
                    <a:off x="1498597" y="881328"/>
                    <a:ext cx="1193804" cy="897916"/>
                    <a:chOff x="1111998" y="1862460"/>
                    <a:chExt cx="2362200" cy="1921930"/>
                  </a:xfrm>
                </p:grpSpPr>
                <p:grpSp>
                  <p:nvGrpSpPr>
                    <p:cNvPr id="271" name="Group 6"/>
                    <p:cNvGrpSpPr/>
                    <p:nvPr/>
                  </p:nvGrpSpPr>
                  <p:grpSpPr>
                    <a:xfrm rot="17802976">
                      <a:off x="1912098" y="1823816"/>
                      <a:ext cx="762000" cy="2362200"/>
                      <a:chOff x="1905000" y="1828800"/>
                      <a:chExt cx="762000" cy="2362200"/>
                    </a:xfrm>
                  </p:grpSpPr>
                  <p:sp>
                    <p:nvSpPr>
                      <p:cNvPr id="27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9"/>
                    <p:cNvGrpSpPr/>
                    <p:nvPr/>
                  </p:nvGrpSpPr>
                  <p:grpSpPr>
                    <a:xfrm rot="19123498">
                      <a:off x="2501621" y="1862460"/>
                      <a:ext cx="542170" cy="1782007"/>
                      <a:chOff x="1905000" y="1828800"/>
                      <a:chExt cx="762000" cy="2362200"/>
                    </a:xfrm>
                  </p:grpSpPr>
                  <p:sp>
                    <p:nvSpPr>
                      <p:cNvPr id="276" name="Oval 1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12"/>
                    <p:cNvGrpSpPr/>
                    <p:nvPr/>
                  </p:nvGrpSpPr>
                  <p:grpSpPr>
                    <a:xfrm rot="15530705">
                      <a:off x="2284581" y="2639655"/>
                      <a:ext cx="405591" cy="1883879"/>
                      <a:chOff x="1905000" y="1828800"/>
                      <a:chExt cx="762000" cy="2362200"/>
                    </a:xfrm>
                  </p:grpSpPr>
                  <p:sp>
                    <p:nvSpPr>
                      <p:cNvPr id="274" name="Oval 1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1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1" name="Group 31"/>
                  <p:cNvGrpSpPr/>
                  <p:nvPr/>
                </p:nvGrpSpPr>
                <p:grpSpPr>
                  <a:xfrm rot="20238387">
                    <a:off x="1346199" y="1643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6" name="Group 135"/>
                <p:cNvGrpSpPr/>
                <p:nvPr/>
              </p:nvGrpSpPr>
              <p:grpSpPr>
                <a:xfrm rot="5892673">
                  <a:off x="3061159" y="3301846"/>
                  <a:ext cx="1528325" cy="1350205"/>
                  <a:chOff x="736597" y="733384"/>
                  <a:chExt cx="1807860" cy="1807860"/>
                </a:xfrm>
              </p:grpSpPr>
              <p:grpSp>
                <p:nvGrpSpPr>
                  <p:cNvPr id="229" name="Group 15"/>
                  <p:cNvGrpSpPr/>
                  <p:nvPr/>
                </p:nvGrpSpPr>
                <p:grpSpPr>
                  <a:xfrm rot="20238387">
                    <a:off x="736597" y="881328"/>
                    <a:ext cx="1193804" cy="897916"/>
                    <a:chOff x="1111998" y="1862460"/>
                    <a:chExt cx="2362200" cy="1921930"/>
                  </a:xfrm>
                </p:grpSpPr>
                <p:grpSp>
                  <p:nvGrpSpPr>
                    <p:cNvPr id="250" name="Group 6"/>
                    <p:cNvGrpSpPr/>
                    <p:nvPr/>
                  </p:nvGrpSpPr>
                  <p:grpSpPr>
                    <a:xfrm rot="17802976">
                      <a:off x="1912098" y="1823816"/>
                      <a:ext cx="762000" cy="2362200"/>
                      <a:chOff x="1905000" y="1828800"/>
                      <a:chExt cx="762000" cy="2362200"/>
                    </a:xfrm>
                  </p:grpSpPr>
                  <p:sp>
                    <p:nvSpPr>
                      <p:cNvPr id="2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9"/>
                    <p:cNvGrpSpPr/>
                    <p:nvPr/>
                  </p:nvGrpSpPr>
                  <p:grpSpPr>
                    <a:xfrm rot="19123498">
                      <a:off x="2501621" y="1862460"/>
                      <a:ext cx="542170" cy="1782007"/>
                      <a:chOff x="1905000" y="1828800"/>
                      <a:chExt cx="762000" cy="2362200"/>
                    </a:xfrm>
                  </p:grpSpPr>
                  <p:sp>
                    <p:nvSpPr>
                      <p:cNvPr id="255" name="Oval 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12"/>
                    <p:cNvGrpSpPr/>
                    <p:nvPr/>
                  </p:nvGrpSpPr>
                  <p:grpSpPr>
                    <a:xfrm rot="15530705">
                      <a:off x="2284581" y="2639655"/>
                      <a:ext cx="405591" cy="1883879"/>
                      <a:chOff x="1905000" y="1828800"/>
                      <a:chExt cx="762000" cy="2362200"/>
                    </a:xfrm>
                  </p:grpSpPr>
                  <p:sp>
                    <p:nvSpPr>
                      <p:cNvPr id="253" name="Oval 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0" name="Group 21"/>
                  <p:cNvGrpSpPr/>
                  <p:nvPr/>
                </p:nvGrpSpPr>
                <p:grpSpPr>
                  <a:xfrm rot="2927600">
                    <a:off x="1498597" y="881328"/>
                    <a:ext cx="1193804" cy="897916"/>
                    <a:chOff x="1111998" y="1862460"/>
                    <a:chExt cx="2362200" cy="1921930"/>
                  </a:xfrm>
                </p:grpSpPr>
                <p:grpSp>
                  <p:nvGrpSpPr>
                    <p:cNvPr id="241" name="Group 6"/>
                    <p:cNvGrpSpPr/>
                    <p:nvPr/>
                  </p:nvGrpSpPr>
                  <p:grpSpPr>
                    <a:xfrm rot="17802976">
                      <a:off x="1912098" y="1823816"/>
                      <a:ext cx="762000" cy="2362200"/>
                      <a:chOff x="1905000" y="1828800"/>
                      <a:chExt cx="762000" cy="2362200"/>
                    </a:xfrm>
                  </p:grpSpPr>
                  <p:sp>
                    <p:nvSpPr>
                      <p:cNvPr id="24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9"/>
                    <p:cNvGrpSpPr/>
                    <p:nvPr/>
                  </p:nvGrpSpPr>
                  <p:grpSpPr>
                    <a:xfrm rot="19123498">
                      <a:off x="2501621" y="1862460"/>
                      <a:ext cx="542170" cy="1782007"/>
                      <a:chOff x="1905000" y="1828800"/>
                      <a:chExt cx="762000" cy="2362200"/>
                    </a:xfrm>
                  </p:grpSpPr>
                  <p:sp>
                    <p:nvSpPr>
                      <p:cNvPr id="246" name="Oval 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12"/>
                    <p:cNvGrpSpPr/>
                    <p:nvPr/>
                  </p:nvGrpSpPr>
                  <p:grpSpPr>
                    <a:xfrm rot="15530705">
                      <a:off x="2284581" y="2639655"/>
                      <a:ext cx="405591" cy="1883879"/>
                      <a:chOff x="1905000" y="1828800"/>
                      <a:chExt cx="762000" cy="2362200"/>
                    </a:xfrm>
                  </p:grpSpPr>
                  <p:sp>
                    <p:nvSpPr>
                      <p:cNvPr id="244" name="Oval 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31"/>
                  <p:cNvGrpSpPr/>
                  <p:nvPr/>
                </p:nvGrpSpPr>
                <p:grpSpPr>
                  <a:xfrm rot="20238387">
                    <a:off x="1346199" y="1643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2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2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7" name="Group 166"/>
                <p:cNvGrpSpPr/>
                <p:nvPr/>
              </p:nvGrpSpPr>
              <p:grpSpPr>
                <a:xfrm rot="20555714" flipH="1">
                  <a:off x="3652811" y="2791157"/>
                  <a:ext cx="1586260" cy="1364114"/>
                  <a:chOff x="736597" y="733384"/>
                  <a:chExt cx="1807860" cy="1807860"/>
                </a:xfrm>
              </p:grpSpPr>
              <p:grpSp>
                <p:nvGrpSpPr>
                  <p:cNvPr id="199" name="Group 15"/>
                  <p:cNvGrpSpPr/>
                  <p:nvPr/>
                </p:nvGrpSpPr>
                <p:grpSpPr>
                  <a:xfrm rot="20238387">
                    <a:off x="736597" y="881328"/>
                    <a:ext cx="1193804" cy="897916"/>
                    <a:chOff x="1111998" y="1862460"/>
                    <a:chExt cx="2362200" cy="1921930"/>
                  </a:xfrm>
                </p:grpSpPr>
                <p:grpSp>
                  <p:nvGrpSpPr>
                    <p:cNvPr id="220" name="Group 6"/>
                    <p:cNvGrpSpPr/>
                    <p:nvPr/>
                  </p:nvGrpSpPr>
                  <p:grpSpPr>
                    <a:xfrm rot="17802976">
                      <a:off x="1912098" y="1823816"/>
                      <a:ext cx="762000" cy="2362200"/>
                      <a:chOff x="1905000" y="1828800"/>
                      <a:chExt cx="762000" cy="2362200"/>
                    </a:xfrm>
                  </p:grpSpPr>
                  <p:sp>
                    <p:nvSpPr>
                      <p:cNvPr id="2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9"/>
                    <p:cNvGrpSpPr/>
                    <p:nvPr/>
                  </p:nvGrpSpPr>
                  <p:grpSpPr>
                    <a:xfrm rot="19123498">
                      <a:off x="2501621" y="1862460"/>
                      <a:ext cx="542170" cy="1782007"/>
                      <a:chOff x="1905000" y="1828800"/>
                      <a:chExt cx="762000" cy="2362200"/>
                    </a:xfrm>
                  </p:grpSpPr>
                  <p:sp>
                    <p:nvSpPr>
                      <p:cNvPr id="225" name="Oval 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12"/>
                    <p:cNvGrpSpPr/>
                    <p:nvPr/>
                  </p:nvGrpSpPr>
                  <p:grpSpPr>
                    <a:xfrm rot="15530705">
                      <a:off x="2284581" y="2639655"/>
                      <a:ext cx="405591" cy="1883879"/>
                      <a:chOff x="1905000" y="1828800"/>
                      <a:chExt cx="762000" cy="2362200"/>
                    </a:xfrm>
                  </p:grpSpPr>
                  <p:sp>
                    <p:nvSpPr>
                      <p:cNvPr id="223" name="Oval 2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0" name="Group 21"/>
                  <p:cNvGrpSpPr/>
                  <p:nvPr/>
                </p:nvGrpSpPr>
                <p:grpSpPr>
                  <a:xfrm rot="2927600">
                    <a:off x="1498597" y="881328"/>
                    <a:ext cx="1193804" cy="897916"/>
                    <a:chOff x="1111998" y="1862460"/>
                    <a:chExt cx="2362200" cy="1921930"/>
                  </a:xfrm>
                </p:grpSpPr>
                <p:grpSp>
                  <p:nvGrpSpPr>
                    <p:cNvPr id="211" name="Group 6"/>
                    <p:cNvGrpSpPr/>
                    <p:nvPr/>
                  </p:nvGrpSpPr>
                  <p:grpSpPr>
                    <a:xfrm rot="17802976">
                      <a:off x="1912098" y="1823816"/>
                      <a:ext cx="762000" cy="2362200"/>
                      <a:chOff x="1905000" y="1828800"/>
                      <a:chExt cx="762000" cy="2362200"/>
                    </a:xfrm>
                  </p:grpSpPr>
                  <p:sp>
                    <p:nvSpPr>
                      <p:cNvPr id="21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9"/>
                    <p:cNvGrpSpPr/>
                    <p:nvPr/>
                  </p:nvGrpSpPr>
                  <p:grpSpPr>
                    <a:xfrm rot="19123498">
                      <a:off x="2501621" y="1862460"/>
                      <a:ext cx="542170" cy="1782007"/>
                      <a:chOff x="1905000" y="1828800"/>
                      <a:chExt cx="762000" cy="2362200"/>
                    </a:xfrm>
                  </p:grpSpPr>
                  <p:sp>
                    <p:nvSpPr>
                      <p:cNvPr id="216" name="Oval 2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12"/>
                    <p:cNvGrpSpPr/>
                    <p:nvPr/>
                  </p:nvGrpSpPr>
                  <p:grpSpPr>
                    <a:xfrm rot="15530705">
                      <a:off x="2284581" y="2639655"/>
                      <a:ext cx="405591" cy="1883879"/>
                      <a:chOff x="1905000" y="1828800"/>
                      <a:chExt cx="762000" cy="2362200"/>
                    </a:xfrm>
                  </p:grpSpPr>
                  <p:sp>
                    <p:nvSpPr>
                      <p:cNvPr id="214" name="Oval 2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1" name="Group 31"/>
                  <p:cNvGrpSpPr/>
                  <p:nvPr/>
                </p:nvGrpSpPr>
                <p:grpSpPr>
                  <a:xfrm rot="20238387">
                    <a:off x="1346199" y="1643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8" name="Double Wave 187"/>
                <p:cNvSpPr/>
                <p:nvPr/>
              </p:nvSpPr>
              <p:spPr>
                <a:xfrm>
                  <a:off x="1447800" y="6629400"/>
                  <a:ext cx="1676400" cy="152400"/>
                </a:xfrm>
                <a:prstGeom prst="doubleWave">
                  <a:avLst>
                    <a:gd name="adj1" fmla="val 1250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ouble Wave 188"/>
                <p:cNvSpPr/>
                <p:nvPr/>
              </p:nvSpPr>
              <p:spPr>
                <a:xfrm>
                  <a:off x="2286000" y="6553200"/>
                  <a:ext cx="1676400" cy="152400"/>
                </a:xfrm>
                <a:prstGeom prst="doubleWave">
                  <a:avLst>
                    <a:gd name="adj1" fmla="val 1250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672509" flipV="1">
                  <a:off x="1600200" y="426720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1677072" flipV="1">
                  <a:off x="3517105" y="44477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20438730" flipV="1">
                  <a:off x="3136105" y="4523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2774148" flipV="1">
                  <a:off x="1916906" y="4523969"/>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21203502" flipV="1">
                  <a:off x="1684156" y="4436632"/>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672509" flipV="1">
                  <a:off x="2907505" y="39905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2578358" flipV="1">
                  <a:off x="2601850" y="3893437"/>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29"/>
                <p:cNvSpPr/>
                <p:nvPr/>
              </p:nvSpPr>
              <p:spPr>
                <a:xfrm rot="672509" flipV="1">
                  <a:off x="2221704" y="6428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30"/>
                <p:cNvSpPr/>
                <p:nvPr/>
              </p:nvSpPr>
              <p:spPr>
                <a:xfrm rot="20012650" flipV="1">
                  <a:off x="1993106" y="6428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Hexagon 169"/>
              <p:cNvSpPr/>
              <p:nvPr/>
            </p:nvSpPr>
            <p:spPr>
              <a:xfrm rot="1562601">
                <a:off x="4649596" y="5412511"/>
                <a:ext cx="1294004" cy="1053042"/>
              </a:xfrm>
              <a:prstGeom prst="hexago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Hexagon 170"/>
              <p:cNvSpPr/>
              <p:nvPr/>
            </p:nvSpPr>
            <p:spPr>
              <a:xfrm rot="6438082">
                <a:off x="5179030" y="4246121"/>
                <a:ext cx="603791" cy="841920"/>
              </a:xfrm>
              <a:prstGeom prst="hexago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Hexagon 171"/>
              <p:cNvSpPr/>
              <p:nvPr/>
            </p:nvSpPr>
            <p:spPr>
              <a:xfrm rot="1562601">
                <a:off x="-100566" y="4098258"/>
                <a:ext cx="1253611" cy="903002"/>
              </a:xfrm>
              <a:prstGeom prst="hexagon">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Hexagon 172"/>
              <p:cNvSpPr/>
              <p:nvPr/>
            </p:nvSpPr>
            <p:spPr>
              <a:xfrm rot="6438082">
                <a:off x="715944" y="4183604"/>
                <a:ext cx="603791" cy="841920"/>
              </a:xfrm>
              <a:prstGeom prst="hexago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Hexagon 173"/>
              <p:cNvSpPr/>
              <p:nvPr/>
            </p:nvSpPr>
            <p:spPr>
              <a:xfrm rot="1562601">
                <a:off x="19757" y="4665927"/>
                <a:ext cx="941984" cy="726546"/>
              </a:xfrm>
              <a:prstGeom prst="hexago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0" name="Picture 8" descr="http://framefinders.com/wp-content/uploads/2012/12/12-055B-1-670x5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0321" y="2280529"/>
              <a:ext cx="5287768" cy="45774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0036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An Angel</a:t>
            </a:r>
            <a:endParaRPr lang="en-US" sz="4400" dirty="0">
              <a:solidFill>
                <a:schemeClr val="bg1"/>
              </a:solidFill>
              <a:latin typeface="Imprint MT Shadow" pitchFamily="82" charset="0"/>
            </a:endParaRPr>
          </a:p>
        </p:txBody>
      </p:sp>
      <p:sp>
        <p:nvSpPr>
          <p:cNvPr id="10" name="TextBox 9"/>
          <p:cNvSpPr txBox="1"/>
          <p:nvPr/>
        </p:nvSpPr>
        <p:spPr>
          <a:xfrm>
            <a:off x="0" y="6488668"/>
            <a:ext cx="2909455" cy="369332"/>
          </a:xfrm>
          <a:prstGeom prst="rect">
            <a:avLst/>
          </a:prstGeom>
          <a:noFill/>
        </p:spPr>
        <p:txBody>
          <a:bodyPr wrap="square" rtlCol="0">
            <a:spAutoFit/>
          </a:bodyPr>
          <a:lstStyle/>
          <a:p>
            <a:r>
              <a:rPr lang="en-US" dirty="0">
                <a:solidFill>
                  <a:schemeClr val="bg1"/>
                </a:solidFill>
              </a:rPr>
              <a:t>Luke 22:42-43 (JST)</a:t>
            </a:r>
          </a:p>
        </p:txBody>
      </p:sp>
      <p:sp>
        <p:nvSpPr>
          <p:cNvPr id="13" name="TextBox 12"/>
          <p:cNvSpPr txBox="1"/>
          <p:nvPr/>
        </p:nvSpPr>
        <p:spPr>
          <a:xfrm>
            <a:off x="11532198" y="6488668"/>
            <a:ext cx="659802" cy="369332"/>
          </a:xfrm>
          <a:prstGeom prst="rect">
            <a:avLst/>
          </a:prstGeom>
          <a:noFill/>
        </p:spPr>
        <p:txBody>
          <a:bodyPr wrap="square" rtlCol="0">
            <a:spAutoFit/>
          </a:bodyPr>
          <a:lstStyle/>
          <a:p>
            <a:pPr algn="r"/>
            <a:r>
              <a:rPr lang="en-US" dirty="0">
                <a:solidFill>
                  <a:schemeClr val="bg1"/>
                </a:solidFill>
              </a:rPr>
              <a:t>(7)</a:t>
            </a:r>
          </a:p>
        </p:txBody>
      </p:sp>
      <p:sp>
        <p:nvSpPr>
          <p:cNvPr id="15" name="Rectangle 14"/>
          <p:cNvSpPr/>
          <p:nvPr/>
        </p:nvSpPr>
        <p:spPr>
          <a:xfrm>
            <a:off x="322731" y="1153831"/>
            <a:ext cx="4851697" cy="1938992"/>
          </a:xfrm>
          <a:prstGeom prst="rect">
            <a:avLst/>
          </a:prstGeom>
        </p:spPr>
        <p:txBody>
          <a:bodyPr wrap="square">
            <a:spAutoFit/>
          </a:bodyPr>
          <a:lstStyle/>
          <a:p>
            <a:r>
              <a:rPr lang="en-US" sz="2400" dirty="0">
                <a:solidFill>
                  <a:schemeClr val="bg1"/>
                </a:solidFill>
              </a:rPr>
              <a:t>“The gospel of Luke … describes how he knelt down and prayed: ‘Father, if thou be willing, remove this cup from me; nevertheless, not my will, but </a:t>
            </a:r>
            <a:r>
              <a:rPr lang="en-US" sz="2400" dirty="0" err="1">
                <a:solidFill>
                  <a:schemeClr val="bg1"/>
                </a:solidFill>
              </a:rPr>
              <a:t>thine</a:t>
            </a:r>
            <a:r>
              <a:rPr lang="en-US" sz="2400" dirty="0">
                <a:solidFill>
                  <a:schemeClr val="bg1"/>
                </a:solidFill>
              </a:rPr>
              <a:t> be done’</a:t>
            </a:r>
          </a:p>
        </p:txBody>
      </p:sp>
      <p:pic>
        <p:nvPicPr>
          <p:cNvPr id="35846" name="Picture 6" descr="Image result for pathway jesus took from supper to gethsemane"/>
          <p:cNvPicPr>
            <a:picLocks noChangeAspect="1" noChangeArrowheads="1"/>
          </p:cNvPicPr>
          <p:nvPr/>
        </p:nvPicPr>
        <p:blipFill>
          <a:blip r:embed="rId3" cstate="print"/>
          <a:srcRect/>
          <a:stretch>
            <a:fillRect/>
          </a:stretch>
        </p:blipFill>
        <p:spPr bwMode="auto">
          <a:xfrm>
            <a:off x="968187" y="3496068"/>
            <a:ext cx="3874584" cy="2905938"/>
          </a:xfrm>
          <a:prstGeom prst="rect">
            <a:avLst/>
          </a:prstGeom>
          <a:noFill/>
        </p:spPr>
      </p:pic>
      <p:sp>
        <p:nvSpPr>
          <p:cNvPr id="39" name="Rectangle 38"/>
          <p:cNvSpPr/>
          <p:nvPr/>
        </p:nvSpPr>
        <p:spPr>
          <a:xfrm>
            <a:off x="5489985" y="4919008"/>
            <a:ext cx="6096000" cy="1938992"/>
          </a:xfrm>
          <a:prstGeom prst="rect">
            <a:avLst/>
          </a:prstGeom>
        </p:spPr>
        <p:txBody>
          <a:bodyPr>
            <a:spAutoFit/>
          </a:bodyPr>
          <a:lstStyle/>
          <a:p>
            <a:r>
              <a:rPr lang="en-US" sz="2000" dirty="0">
                <a:solidFill>
                  <a:schemeClr val="bg1"/>
                </a:solidFill>
              </a:rPr>
              <a:t>“… The Father’s answer was to deny the plea of his Only Begotten Son. The Atonement had to be worked out by that lamb without blemish. But though the Son’s request was denied, his prayer was answered. The scripture records: ‘And there appeared an angel unto him from heaven, strengthening him’ …</a:t>
            </a:r>
          </a:p>
        </p:txBody>
      </p:sp>
      <p:grpSp>
        <p:nvGrpSpPr>
          <p:cNvPr id="30" name="Group 29"/>
          <p:cNvGrpSpPr/>
          <p:nvPr/>
        </p:nvGrpSpPr>
        <p:grpSpPr>
          <a:xfrm>
            <a:off x="6443831" y="989704"/>
            <a:ext cx="3700630" cy="3737832"/>
            <a:chOff x="6443831" y="989704"/>
            <a:chExt cx="3700630" cy="3737832"/>
          </a:xfrm>
        </p:grpSpPr>
        <p:pic>
          <p:nvPicPr>
            <p:cNvPr id="37890" name="Picture 2" descr="Image result for annie henrie art"/>
            <p:cNvPicPr>
              <a:picLocks noChangeAspect="1" noChangeArrowheads="1"/>
            </p:cNvPicPr>
            <p:nvPr/>
          </p:nvPicPr>
          <p:blipFill>
            <a:blip r:embed="rId4" cstate="print"/>
            <a:srcRect l="19148" t="8727" r="18081" b="8377"/>
            <a:stretch>
              <a:fillRect/>
            </a:stretch>
          </p:blipFill>
          <p:spPr bwMode="auto">
            <a:xfrm>
              <a:off x="6443831" y="989704"/>
              <a:ext cx="3700630" cy="3700630"/>
            </a:xfrm>
            <a:prstGeom prst="rect">
              <a:avLst/>
            </a:prstGeom>
            <a:noFill/>
          </p:spPr>
        </p:pic>
        <p:sp>
          <p:nvSpPr>
            <p:cNvPr id="29" name="TextBox 28"/>
            <p:cNvSpPr txBox="1"/>
            <p:nvPr/>
          </p:nvSpPr>
          <p:spPr>
            <a:xfrm>
              <a:off x="6445624" y="4496704"/>
              <a:ext cx="2909455" cy="230832"/>
            </a:xfrm>
            <a:prstGeom prst="rect">
              <a:avLst/>
            </a:prstGeom>
            <a:noFill/>
          </p:spPr>
          <p:txBody>
            <a:bodyPr wrap="square" rtlCol="0">
              <a:spAutoFit/>
            </a:bodyPr>
            <a:lstStyle/>
            <a:p>
              <a:r>
                <a:rPr lang="en-US" sz="900" dirty="0"/>
                <a:t>Annie Henri</a:t>
              </a:r>
            </a:p>
          </p:txBody>
        </p:sp>
      </p:grpSp>
      <p:pic>
        <p:nvPicPr>
          <p:cNvPr id="40" name="Picture 39" descr="Dallin H. Oaks.jpg"/>
          <p:cNvPicPr>
            <a:picLocks noChangeAspect="1"/>
          </p:cNvPicPr>
          <p:nvPr/>
        </p:nvPicPr>
        <p:blipFill>
          <a:blip r:embed="rId5" cstate="print"/>
          <a:stretch>
            <a:fillRect/>
          </a:stretch>
        </p:blipFill>
        <p:spPr>
          <a:xfrm>
            <a:off x="10843709" y="169376"/>
            <a:ext cx="963201" cy="12004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Suffering in Gethsemane</a:t>
            </a:r>
            <a:endParaRPr lang="en-US" sz="4400" dirty="0">
              <a:solidFill>
                <a:schemeClr val="bg1"/>
              </a:solidFill>
              <a:latin typeface="Imprint MT Shadow" pitchFamily="82" charset="0"/>
            </a:endParaRPr>
          </a:p>
        </p:txBody>
      </p:sp>
      <p:sp>
        <p:nvSpPr>
          <p:cNvPr id="10" name="TextBox 9"/>
          <p:cNvSpPr txBox="1"/>
          <p:nvPr/>
        </p:nvSpPr>
        <p:spPr>
          <a:xfrm>
            <a:off x="0" y="6513776"/>
            <a:ext cx="2909455" cy="369332"/>
          </a:xfrm>
          <a:prstGeom prst="rect">
            <a:avLst/>
          </a:prstGeom>
          <a:noFill/>
        </p:spPr>
        <p:txBody>
          <a:bodyPr wrap="square" rtlCol="0">
            <a:spAutoFit/>
          </a:bodyPr>
          <a:lstStyle/>
          <a:p>
            <a:r>
              <a:rPr lang="en-US" dirty="0">
                <a:solidFill>
                  <a:schemeClr val="bg1"/>
                </a:solidFill>
              </a:rPr>
              <a:t>Luke 22:44</a:t>
            </a:r>
          </a:p>
        </p:txBody>
      </p:sp>
      <p:sp>
        <p:nvSpPr>
          <p:cNvPr id="13" name="TextBox 12"/>
          <p:cNvSpPr txBox="1"/>
          <p:nvPr/>
        </p:nvSpPr>
        <p:spPr>
          <a:xfrm>
            <a:off x="11532198" y="6488668"/>
            <a:ext cx="659802" cy="369332"/>
          </a:xfrm>
          <a:prstGeom prst="rect">
            <a:avLst/>
          </a:prstGeom>
          <a:noFill/>
        </p:spPr>
        <p:txBody>
          <a:bodyPr wrap="square" rtlCol="0">
            <a:spAutoFit/>
          </a:bodyPr>
          <a:lstStyle/>
          <a:p>
            <a:pPr algn="r"/>
            <a:r>
              <a:rPr lang="en-US" dirty="0">
                <a:solidFill>
                  <a:schemeClr val="bg1"/>
                </a:solidFill>
              </a:rPr>
              <a:t>(4)</a:t>
            </a:r>
          </a:p>
        </p:txBody>
      </p:sp>
      <p:pic>
        <p:nvPicPr>
          <p:cNvPr id="35848" name="Picture 8" descr="Matthew 26:36–57, Jesus kneels and suffers in the Garden of Gethsemane"/>
          <p:cNvPicPr>
            <a:picLocks noChangeAspect="1" noChangeArrowheads="1"/>
          </p:cNvPicPr>
          <p:nvPr/>
        </p:nvPicPr>
        <p:blipFill>
          <a:blip r:embed="rId3" cstate="print"/>
          <a:srcRect/>
          <a:stretch>
            <a:fillRect/>
          </a:stretch>
        </p:blipFill>
        <p:spPr bwMode="auto">
          <a:xfrm>
            <a:off x="200456" y="1696625"/>
            <a:ext cx="5849281" cy="3884840"/>
          </a:xfrm>
          <a:prstGeom prst="rect">
            <a:avLst/>
          </a:prstGeom>
          <a:noFill/>
        </p:spPr>
      </p:pic>
      <p:sp>
        <p:nvSpPr>
          <p:cNvPr id="40" name="Rectangle 39"/>
          <p:cNvSpPr/>
          <p:nvPr/>
        </p:nvSpPr>
        <p:spPr>
          <a:xfrm>
            <a:off x="6250192" y="1696625"/>
            <a:ext cx="5346551" cy="3970318"/>
          </a:xfrm>
          <a:prstGeom prst="rect">
            <a:avLst/>
          </a:prstGeom>
        </p:spPr>
        <p:txBody>
          <a:bodyPr wrap="square">
            <a:spAutoFit/>
          </a:bodyPr>
          <a:lstStyle/>
          <a:p>
            <a:r>
              <a:rPr lang="en-US" dirty="0">
                <a:solidFill>
                  <a:schemeClr val="bg1"/>
                </a:solidFill>
              </a:rPr>
              <a:t>“It was not physical pain, nor mental anguish alone, that caused Him to suffer such torture as to produce an extrusion of blood from every pore; but a spiritual agony of soul such as only God was capable of experiencing. </a:t>
            </a:r>
          </a:p>
          <a:p>
            <a:endParaRPr lang="en-US" dirty="0">
              <a:solidFill>
                <a:schemeClr val="bg1"/>
              </a:solidFill>
            </a:endParaRPr>
          </a:p>
          <a:p>
            <a:r>
              <a:rPr lang="en-US" dirty="0">
                <a:solidFill>
                  <a:schemeClr val="bg1"/>
                </a:solidFill>
              </a:rPr>
              <a:t>No other man, however great his powers of physical or mental endurance, could have suffered so; for his human organism would have succumbed, [producing] unconsciousness and welcome oblivion. </a:t>
            </a:r>
          </a:p>
          <a:p>
            <a:endParaRPr lang="en-US" dirty="0">
              <a:solidFill>
                <a:schemeClr val="bg1"/>
              </a:solidFill>
            </a:endParaRPr>
          </a:p>
          <a:p>
            <a:r>
              <a:rPr lang="en-US" dirty="0">
                <a:solidFill>
                  <a:schemeClr val="bg1"/>
                </a:solidFill>
              </a:rPr>
              <a:t>In that hour of anguish Christ met and overcame all the horrors that Satan, ‘the prince of this world’ could inflict”</a:t>
            </a:r>
          </a:p>
        </p:txBody>
      </p:sp>
      <p:pic>
        <p:nvPicPr>
          <p:cNvPr id="41" name="Picture 40" descr="james e talmage.jpg"/>
          <p:cNvPicPr>
            <a:picLocks noChangeAspect="1"/>
          </p:cNvPicPr>
          <p:nvPr/>
        </p:nvPicPr>
        <p:blipFill>
          <a:blip r:embed="rId4" cstate="print"/>
          <a:stretch>
            <a:fillRect/>
          </a:stretch>
        </p:blipFill>
        <p:spPr>
          <a:xfrm>
            <a:off x="10929770" y="172122"/>
            <a:ext cx="1024778" cy="1363341"/>
          </a:xfrm>
          <a:prstGeom prst="rect">
            <a:avLst/>
          </a:prstGeom>
        </p:spPr>
      </p:pic>
      <p:sp>
        <p:nvSpPr>
          <p:cNvPr id="2" name="TextBox 1">
            <a:extLst>
              <a:ext uri="{FF2B5EF4-FFF2-40B4-BE49-F238E27FC236}">
                <a16:creationId xmlns:a16="http://schemas.microsoft.com/office/drawing/2014/main" id="{8419758E-42B7-9421-121A-237E475D5A38}"/>
              </a:ext>
            </a:extLst>
          </p:cNvPr>
          <p:cNvSpPr txBox="1"/>
          <p:nvPr/>
        </p:nvSpPr>
        <p:spPr>
          <a:xfrm>
            <a:off x="3171243" y="6067824"/>
            <a:ext cx="5756988" cy="523220"/>
          </a:xfrm>
          <a:prstGeom prst="rect">
            <a:avLst/>
          </a:prstGeom>
          <a:noFill/>
        </p:spPr>
        <p:txBody>
          <a:bodyPr wrap="square" rtlCol="0">
            <a:spAutoFit/>
          </a:bodyPr>
          <a:lstStyle/>
          <a:p>
            <a:pPr algn="ctr"/>
            <a:r>
              <a:rPr lang="en-US" sz="2800" i="1" dirty="0">
                <a:solidFill>
                  <a:srgbClr val="FFFF00"/>
                </a:solidFill>
              </a:rPr>
              <a:t>Jesus submitted His will in all things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Imprint MT Shadow" pitchFamily="82" charset="0"/>
              </a:rPr>
              <a:t>Triumph Over Sin and Death is Complete</a:t>
            </a:r>
          </a:p>
        </p:txBody>
      </p:sp>
      <p:sp>
        <p:nvSpPr>
          <p:cNvPr id="10" name="TextBox 9"/>
          <p:cNvSpPr txBox="1"/>
          <p:nvPr/>
        </p:nvSpPr>
        <p:spPr>
          <a:xfrm>
            <a:off x="0" y="6513776"/>
            <a:ext cx="4077148" cy="369332"/>
          </a:xfrm>
          <a:prstGeom prst="rect">
            <a:avLst/>
          </a:prstGeom>
          <a:noFill/>
        </p:spPr>
        <p:txBody>
          <a:bodyPr wrap="square" rtlCol="0">
            <a:spAutoFit/>
          </a:bodyPr>
          <a:lstStyle/>
          <a:p>
            <a:r>
              <a:rPr lang="en-US" dirty="0">
                <a:solidFill>
                  <a:schemeClr val="bg1"/>
                </a:solidFill>
              </a:rPr>
              <a:t>Luke 22:44</a:t>
            </a:r>
          </a:p>
        </p:txBody>
      </p:sp>
      <p:sp>
        <p:nvSpPr>
          <p:cNvPr id="13" name="TextBox 12"/>
          <p:cNvSpPr txBox="1"/>
          <p:nvPr/>
        </p:nvSpPr>
        <p:spPr>
          <a:xfrm>
            <a:off x="11532198" y="6488668"/>
            <a:ext cx="659802" cy="369332"/>
          </a:xfrm>
          <a:prstGeom prst="rect">
            <a:avLst/>
          </a:prstGeom>
          <a:noFill/>
        </p:spPr>
        <p:txBody>
          <a:bodyPr wrap="square" rtlCol="0">
            <a:spAutoFit/>
          </a:bodyPr>
          <a:lstStyle/>
          <a:p>
            <a:pPr algn="r"/>
            <a:r>
              <a:rPr lang="en-US" dirty="0">
                <a:solidFill>
                  <a:schemeClr val="bg1"/>
                </a:solidFill>
              </a:rPr>
              <a:t>(7)</a:t>
            </a:r>
          </a:p>
        </p:txBody>
      </p:sp>
      <p:sp>
        <p:nvSpPr>
          <p:cNvPr id="15" name="Rectangle 14"/>
          <p:cNvSpPr/>
          <p:nvPr/>
        </p:nvSpPr>
        <p:spPr>
          <a:xfrm>
            <a:off x="236670" y="809586"/>
            <a:ext cx="5712309" cy="1200329"/>
          </a:xfrm>
          <a:prstGeom prst="rect">
            <a:avLst/>
          </a:prstGeom>
        </p:spPr>
        <p:txBody>
          <a:bodyPr wrap="square">
            <a:spAutoFit/>
          </a:bodyPr>
          <a:lstStyle/>
          <a:p>
            <a:r>
              <a:rPr lang="en-US" sz="2400" dirty="0">
                <a:solidFill>
                  <a:schemeClr val="bg1"/>
                </a:solidFill>
              </a:rPr>
              <a:t>But eventually even the angel left the Savior, for He was required to complete the great atoning sacrifice by Himself. </a:t>
            </a:r>
            <a:endParaRPr lang="en-US" sz="2400" i="1" dirty="0">
              <a:solidFill>
                <a:schemeClr val="bg1"/>
              </a:solidFill>
            </a:endParaRPr>
          </a:p>
        </p:txBody>
      </p:sp>
      <p:grpSp>
        <p:nvGrpSpPr>
          <p:cNvPr id="16" name="Group 15"/>
          <p:cNvGrpSpPr/>
          <p:nvPr/>
        </p:nvGrpSpPr>
        <p:grpSpPr>
          <a:xfrm>
            <a:off x="1914861" y="2049332"/>
            <a:ext cx="3449209" cy="4383741"/>
            <a:chOff x="6405769" y="1231751"/>
            <a:chExt cx="3810000" cy="4765188"/>
          </a:xfrm>
        </p:grpSpPr>
        <p:pic>
          <p:nvPicPr>
            <p:cNvPr id="38914" name="Picture 2" descr="Image result for annie henrie art"/>
            <p:cNvPicPr>
              <a:picLocks noChangeAspect="1" noChangeArrowheads="1"/>
            </p:cNvPicPr>
            <p:nvPr/>
          </p:nvPicPr>
          <p:blipFill>
            <a:blip r:embed="rId3" cstate="print"/>
            <a:srcRect/>
            <a:stretch>
              <a:fillRect/>
            </a:stretch>
          </p:blipFill>
          <p:spPr bwMode="auto">
            <a:xfrm>
              <a:off x="6405769" y="1231751"/>
              <a:ext cx="3810000" cy="4762500"/>
            </a:xfrm>
            <a:prstGeom prst="rect">
              <a:avLst/>
            </a:prstGeom>
            <a:noFill/>
          </p:spPr>
        </p:pic>
        <p:sp>
          <p:nvSpPr>
            <p:cNvPr id="14" name="TextBox 13"/>
            <p:cNvSpPr txBox="1"/>
            <p:nvPr/>
          </p:nvSpPr>
          <p:spPr>
            <a:xfrm>
              <a:off x="6413351" y="5766107"/>
              <a:ext cx="2909455" cy="230832"/>
            </a:xfrm>
            <a:prstGeom prst="rect">
              <a:avLst/>
            </a:prstGeom>
            <a:noFill/>
          </p:spPr>
          <p:txBody>
            <a:bodyPr wrap="square" rtlCol="0">
              <a:spAutoFit/>
            </a:bodyPr>
            <a:lstStyle/>
            <a:p>
              <a:r>
                <a:rPr lang="en-US" sz="900" dirty="0">
                  <a:solidFill>
                    <a:schemeClr val="bg1"/>
                  </a:solidFill>
                </a:rPr>
                <a:t>Annie Henri</a:t>
              </a:r>
            </a:p>
          </p:txBody>
        </p:sp>
      </p:grpSp>
      <p:pic>
        <p:nvPicPr>
          <p:cNvPr id="17" name="Picture 16" descr="Dallin H. Oaks.jpg"/>
          <p:cNvPicPr>
            <a:picLocks noChangeAspect="1"/>
          </p:cNvPicPr>
          <p:nvPr/>
        </p:nvPicPr>
        <p:blipFill>
          <a:blip r:embed="rId4" cstate="print"/>
          <a:stretch>
            <a:fillRect/>
          </a:stretch>
        </p:blipFill>
        <p:spPr>
          <a:xfrm>
            <a:off x="11026589" y="5268501"/>
            <a:ext cx="963201" cy="1200443"/>
          </a:xfrm>
          <a:prstGeom prst="rect">
            <a:avLst/>
          </a:prstGeom>
        </p:spPr>
      </p:pic>
      <p:sp>
        <p:nvSpPr>
          <p:cNvPr id="37" name="Rectangle 36"/>
          <p:cNvSpPr/>
          <p:nvPr/>
        </p:nvSpPr>
        <p:spPr>
          <a:xfrm>
            <a:off x="5669280" y="2826251"/>
            <a:ext cx="5862918" cy="2308324"/>
          </a:xfrm>
          <a:prstGeom prst="rect">
            <a:avLst/>
          </a:prstGeom>
        </p:spPr>
        <p:txBody>
          <a:bodyPr wrap="square">
            <a:spAutoFit/>
          </a:bodyPr>
          <a:lstStyle/>
          <a:p>
            <a:r>
              <a:rPr lang="en-US" sz="2400" dirty="0">
                <a:solidFill>
                  <a:schemeClr val="bg1"/>
                </a:solidFill>
              </a:rPr>
              <a:t>In these latter days, the Savior has declared that when He comes to earth in glory, His voice will be heard saying, </a:t>
            </a:r>
            <a:r>
              <a:rPr lang="en-US" sz="2400" i="1" dirty="0">
                <a:solidFill>
                  <a:schemeClr val="bg1"/>
                </a:solidFill>
              </a:rPr>
              <a:t>“I have trodden the wine-press alone, and have brought judgment upon all people; and none were with 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Imprint MT Shadow" pitchFamily="82" charset="0"/>
              </a:rPr>
              <a:t>Betrayal In the Garden </a:t>
            </a:r>
          </a:p>
        </p:txBody>
      </p:sp>
      <p:sp>
        <p:nvSpPr>
          <p:cNvPr id="10" name="TextBox 9"/>
          <p:cNvSpPr txBox="1"/>
          <p:nvPr/>
        </p:nvSpPr>
        <p:spPr>
          <a:xfrm>
            <a:off x="0" y="6565613"/>
            <a:ext cx="4077148" cy="369332"/>
          </a:xfrm>
          <a:prstGeom prst="rect">
            <a:avLst/>
          </a:prstGeom>
          <a:noFill/>
        </p:spPr>
        <p:txBody>
          <a:bodyPr wrap="square" rtlCol="0">
            <a:spAutoFit/>
          </a:bodyPr>
          <a:lstStyle/>
          <a:p>
            <a:r>
              <a:rPr lang="en-US" dirty="0">
                <a:solidFill>
                  <a:schemeClr val="bg1"/>
                </a:solidFill>
              </a:rPr>
              <a:t>Luke 22:48</a:t>
            </a:r>
          </a:p>
        </p:txBody>
      </p:sp>
      <p:sp>
        <p:nvSpPr>
          <p:cNvPr id="15" name="Rectangle 14"/>
          <p:cNvSpPr/>
          <p:nvPr/>
        </p:nvSpPr>
        <p:spPr>
          <a:xfrm>
            <a:off x="236670" y="809586"/>
            <a:ext cx="7175349" cy="2862322"/>
          </a:xfrm>
          <a:prstGeom prst="rect">
            <a:avLst/>
          </a:prstGeom>
        </p:spPr>
        <p:txBody>
          <a:bodyPr wrap="square">
            <a:spAutoFit/>
          </a:bodyPr>
          <a:lstStyle/>
          <a:p>
            <a:r>
              <a:rPr lang="en-US" sz="2000" dirty="0">
                <a:solidFill>
                  <a:schemeClr val="bg1"/>
                </a:solidFill>
              </a:rPr>
              <a:t>"Up one mountain came Judas 'with a great multitude' to kiss and to betray the Master. One wonders what the walk </a:t>
            </a:r>
            <a:r>
              <a:rPr lang="en-US" sz="2000" i="1" dirty="0">
                <a:solidFill>
                  <a:schemeClr val="bg1"/>
                </a:solidFill>
              </a:rPr>
              <a:t>down</a:t>
            </a:r>
            <a:r>
              <a:rPr lang="en-US" sz="2000" dirty="0">
                <a:solidFill>
                  <a:schemeClr val="bg1"/>
                </a:solidFill>
              </a:rPr>
              <a:t> the mountain that night was like for Judas and which was more searing-his lips on Jesus' face or Jesus' words in his ears, '</a:t>
            </a:r>
            <a:r>
              <a:rPr lang="en-US" sz="2000" dirty="0" err="1">
                <a:solidFill>
                  <a:schemeClr val="bg1"/>
                </a:solidFill>
              </a:rPr>
              <a:t>Betrayest</a:t>
            </a:r>
            <a:r>
              <a:rPr lang="en-US" sz="2000" dirty="0">
                <a:solidFill>
                  <a:schemeClr val="bg1"/>
                </a:solidFill>
              </a:rPr>
              <a:t> thou the Son of man with a kiss.</a:t>
            </a:r>
          </a:p>
          <a:p>
            <a:endParaRPr lang="en-US" sz="2000" dirty="0">
              <a:solidFill>
                <a:schemeClr val="bg1"/>
              </a:solidFill>
            </a:endParaRPr>
          </a:p>
          <a:p>
            <a:r>
              <a:rPr lang="en-US" sz="2000" dirty="0">
                <a:solidFill>
                  <a:schemeClr val="bg1"/>
                </a:solidFill>
              </a:rPr>
              <a:t>Few scenes of pathos rank with that of a guilty Judas trying to give back the 30 pieces of silver and seeing how those who had used him so fiendishly were devoid of mercy and empathy for him. </a:t>
            </a:r>
            <a:endParaRPr lang="en-US" sz="2000" i="1" dirty="0">
              <a:solidFill>
                <a:schemeClr val="bg1"/>
              </a:solidFill>
            </a:endParaRPr>
          </a:p>
        </p:txBody>
      </p:sp>
      <p:sp>
        <p:nvSpPr>
          <p:cNvPr id="37" name="Rectangle 36"/>
          <p:cNvSpPr/>
          <p:nvPr/>
        </p:nvSpPr>
        <p:spPr>
          <a:xfrm>
            <a:off x="6329082" y="6519446"/>
            <a:ext cx="5862918" cy="338554"/>
          </a:xfrm>
          <a:prstGeom prst="rect">
            <a:avLst/>
          </a:prstGeom>
        </p:spPr>
        <p:txBody>
          <a:bodyPr wrap="square">
            <a:spAutoFit/>
          </a:bodyPr>
          <a:lstStyle/>
          <a:p>
            <a:pPr algn="r"/>
            <a:r>
              <a:rPr lang="en-US" sz="1600" dirty="0">
                <a:solidFill>
                  <a:schemeClr val="bg1"/>
                </a:solidFill>
              </a:rPr>
              <a:t>(8)</a:t>
            </a:r>
          </a:p>
        </p:txBody>
      </p:sp>
      <p:pic>
        <p:nvPicPr>
          <p:cNvPr id="39" name="Picture 2" descr="Image result for betrayal of jesus"/>
          <p:cNvPicPr>
            <a:picLocks noChangeAspect="1" noChangeArrowheads="1"/>
          </p:cNvPicPr>
          <p:nvPr/>
        </p:nvPicPr>
        <p:blipFill>
          <a:blip r:embed="rId3" cstate="print"/>
          <a:srcRect/>
          <a:stretch>
            <a:fillRect/>
          </a:stretch>
        </p:blipFill>
        <p:spPr bwMode="auto">
          <a:xfrm>
            <a:off x="7810596" y="933741"/>
            <a:ext cx="3910156" cy="2362386"/>
          </a:xfrm>
          <a:prstGeom prst="rect">
            <a:avLst/>
          </a:prstGeom>
          <a:noFill/>
        </p:spPr>
      </p:pic>
      <p:pic>
        <p:nvPicPr>
          <p:cNvPr id="40" name="Picture 39" descr="Neal A. Maxwell.jpg"/>
          <p:cNvPicPr>
            <a:picLocks noChangeAspect="1"/>
          </p:cNvPicPr>
          <p:nvPr/>
        </p:nvPicPr>
        <p:blipFill>
          <a:blip r:embed="rId4" cstate="print"/>
          <a:stretch>
            <a:fillRect/>
          </a:stretch>
        </p:blipFill>
        <p:spPr>
          <a:xfrm>
            <a:off x="9940067" y="5294356"/>
            <a:ext cx="1249419" cy="1563644"/>
          </a:xfrm>
          <a:prstGeom prst="rect">
            <a:avLst/>
          </a:prstGeom>
        </p:spPr>
      </p:pic>
      <p:pic>
        <p:nvPicPr>
          <p:cNvPr id="39940" name="Picture 4" descr="Image result for judas suicide"/>
          <p:cNvPicPr>
            <a:picLocks noChangeAspect="1" noChangeArrowheads="1"/>
          </p:cNvPicPr>
          <p:nvPr/>
        </p:nvPicPr>
        <p:blipFill>
          <a:blip r:embed="rId5" cstate="print"/>
          <a:srcRect/>
          <a:stretch>
            <a:fillRect/>
          </a:stretch>
        </p:blipFill>
        <p:spPr bwMode="auto">
          <a:xfrm>
            <a:off x="1506071" y="3789643"/>
            <a:ext cx="3837492" cy="3068357"/>
          </a:xfrm>
          <a:prstGeom prst="rect">
            <a:avLst/>
          </a:prstGeom>
          <a:noFill/>
        </p:spPr>
      </p:pic>
      <p:sp>
        <p:nvSpPr>
          <p:cNvPr id="41" name="Rectangle 40"/>
          <p:cNvSpPr/>
          <p:nvPr/>
        </p:nvSpPr>
        <p:spPr>
          <a:xfrm>
            <a:off x="5629835" y="4086130"/>
            <a:ext cx="5321449" cy="1569660"/>
          </a:xfrm>
          <a:prstGeom prst="rect">
            <a:avLst/>
          </a:prstGeom>
        </p:spPr>
        <p:txBody>
          <a:bodyPr wrap="square">
            <a:spAutoFit/>
          </a:bodyPr>
          <a:lstStyle/>
          <a:p>
            <a:r>
              <a:rPr lang="en-US" sz="2400" dirty="0">
                <a:solidFill>
                  <a:schemeClr val="bg1"/>
                </a:solidFill>
              </a:rPr>
              <a:t>Judas' soul-slide was not a sudden thing, and his subsequent suicide ranks as perhaps the most self-contemptuous in history.”</a:t>
            </a:r>
            <a:endParaRPr lang="en-US" sz="24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9940"/>
                                        </p:tgtEl>
                                        <p:attrNameLst>
                                          <p:attrName>style.visibility</p:attrName>
                                        </p:attrNameLst>
                                      </p:cBhvr>
                                      <p:to>
                                        <p:strVal val="visible"/>
                                      </p:to>
                                    </p:set>
                                    <p:animEffect transition="in" filter="fade">
                                      <p:cBhvr>
                                        <p:cTn id="13" dur="1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Imprint MT Shadow" pitchFamily="82" charset="0"/>
              </a:rPr>
              <a:t>The Ambush </a:t>
            </a:r>
          </a:p>
        </p:txBody>
      </p:sp>
      <p:sp>
        <p:nvSpPr>
          <p:cNvPr id="10" name="TextBox 9"/>
          <p:cNvSpPr txBox="1"/>
          <p:nvPr/>
        </p:nvSpPr>
        <p:spPr>
          <a:xfrm>
            <a:off x="0" y="6488668"/>
            <a:ext cx="4077148" cy="369332"/>
          </a:xfrm>
          <a:prstGeom prst="rect">
            <a:avLst/>
          </a:prstGeom>
          <a:noFill/>
        </p:spPr>
        <p:txBody>
          <a:bodyPr wrap="square" rtlCol="0">
            <a:spAutoFit/>
          </a:bodyPr>
          <a:lstStyle/>
          <a:p>
            <a:r>
              <a:rPr lang="en-US" dirty="0">
                <a:solidFill>
                  <a:schemeClr val="bg1"/>
                </a:solidFill>
              </a:rPr>
              <a:t>Luke 22:50-51; Matthew 26:52</a:t>
            </a:r>
          </a:p>
        </p:txBody>
      </p:sp>
      <p:sp>
        <p:nvSpPr>
          <p:cNvPr id="15" name="Rectangle 14"/>
          <p:cNvSpPr/>
          <p:nvPr/>
        </p:nvSpPr>
        <p:spPr>
          <a:xfrm>
            <a:off x="236670" y="809586"/>
            <a:ext cx="5712309" cy="830997"/>
          </a:xfrm>
          <a:prstGeom prst="rect">
            <a:avLst/>
          </a:prstGeom>
        </p:spPr>
        <p:txBody>
          <a:bodyPr wrap="square">
            <a:spAutoFit/>
          </a:bodyPr>
          <a:lstStyle/>
          <a:p>
            <a:r>
              <a:rPr lang="en-US" sz="2400" i="1" dirty="0">
                <a:solidFill>
                  <a:schemeClr val="bg1"/>
                </a:solidFill>
              </a:rPr>
              <a:t>And one of them smote the servant of the high priest, and cut off his right ear.</a:t>
            </a:r>
          </a:p>
        </p:txBody>
      </p:sp>
      <p:sp>
        <p:nvSpPr>
          <p:cNvPr id="37" name="Rectangle 36"/>
          <p:cNvSpPr/>
          <p:nvPr/>
        </p:nvSpPr>
        <p:spPr>
          <a:xfrm>
            <a:off x="5109882" y="3498511"/>
            <a:ext cx="5862918" cy="830997"/>
          </a:xfrm>
          <a:prstGeom prst="rect">
            <a:avLst/>
          </a:prstGeom>
        </p:spPr>
        <p:txBody>
          <a:bodyPr wrap="square">
            <a:spAutoFit/>
          </a:bodyPr>
          <a:lstStyle/>
          <a:p>
            <a:r>
              <a:rPr lang="en-US" sz="2400" i="1" dirty="0">
                <a:solidFill>
                  <a:schemeClr val="bg1"/>
                </a:solidFill>
              </a:rPr>
              <a:t>And Jesus answered and said, Suffer ye thus far. And he touched his ear, and healed him.</a:t>
            </a:r>
          </a:p>
        </p:txBody>
      </p:sp>
      <p:pic>
        <p:nvPicPr>
          <p:cNvPr id="38" name="Picture 2" descr="https://si.lds.org/bc/seminary/content/scriptures/nt/matt_26_47-56_judas-betrays-christ_eng.jpg"/>
          <p:cNvPicPr>
            <a:picLocks noChangeAspect="1" noChangeArrowheads="1"/>
          </p:cNvPicPr>
          <p:nvPr/>
        </p:nvPicPr>
        <p:blipFill>
          <a:blip r:embed="rId3" cstate="print"/>
          <a:srcRect/>
          <a:stretch>
            <a:fillRect/>
          </a:stretch>
        </p:blipFill>
        <p:spPr bwMode="auto">
          <a:xfrm>
            <a:off x="6151217" y="758252"/>
            <a:ext cx="4094887" cy="2752436"/>
          </a:xfrm>
          <a:prstGeom prst="rect">
            <a:avLst/>
          </a:prstGeom>
          <a:noFill/>
        </p:spPr>
      </p:pic>
      <p:pic>
        <p:nvPicPr>
          <p:cNvPr id="39938" name="Picture 2" descr="Image result for peter cuts off ear"/>
          <p:cNvPicPr>
            <a:picLocks noChangeAspect="1" noChangeArrowheads="1"/>
          </p:cNvPicPr>
          <p:nvPr/>
        </p:nvPicPr>
        <p:blipFill>
          <a:blip r:embed="rId4" cstate="print"/>
          <a:srcRect/>
          <a:stretch>
            <a:fillRect/>
          </a:stretch>
        </p:blipFill>
        <p:spPr bwMode="auto">
          <a:xfrm>
            <a:off x="763793" y="1746511"/>
            <a:ext cx="3346193" cy="2763786"/>
          </a:xfrm>
          <a:prstGeom prst="rect">
            <a:avLst/>
          </a:prstGeom>
          <a:noFill/>
        </p:spPr>
      </p:pic>
      <p:sp>
        <p:nvSpPr>
          <p:cNvPr id="9" name="Rectangle 8"/>
          <p:cNvSpPr/>
          <p:nvPr/>
        </p:nvSpPr>
        <p:spPr>
          <a:xfrm>
            <a:off x="5038165" y="4549676"/>
            <a:ext cx="6623124" cy="2308324"/>
          </a:xfrm>
          <a:prstGeom prst="rect">
            <a:avLst/>
          </a:prstGeom>
        </p:spPr>
        <p:txBody>
          <a:bodyPr wrap="square">
            <a:spAutoFit/>
          </a:bodyPr>
          <a:lstStyle/>
          <a:p>
            <a:r>
              <a:rPr lang="en-US" sz="2400" dirty="0">
                <a:solidFill>
                  <a:schemeClr val="bg1"/>
                </a:solidFill>
              </a:rPr>
              <a:t>“…Jesus carefully restored the severed ear of a hostile guard. </a:t>
            </a:r>
          </a:p>
          <a:p>
            <a:endParaRPr lang="en-US" sz="2400" dirty="0">
              <a:solidFill>
                <a:schemeClr val="bg1"/>
              </a:solidFill>
            </a:endParaRPr>
          </a:p>
          <a:p>
            <a:r>
              <a:rPr lang="en-US" sz="2400" dirty="0">
                <a:solidFill>
                  <a:schemeClr val="bg1"/>
                </a:solidFill>
              </a:rPr>
              <a:t>Christ's way was not the way of the sword Even in the deepest duress, He did not hesitate or equivocate." (7)</a:t>
            </a:r>
          </a:p>
        </p:txBody>
      </p:sp>
      <p:pic>
        <p:nvPicPr>
          <p:cNvPr id="40962" name="Picture 2" descr="Image result for peter cuts off ear"/>
          <p:cNvPicPr>
            <a:picLocks noChangeAspect="1" noChangeArrowheads="1"/>
          </p:cNvPicPr>
          <p:nvPr/>
        </p:nvPicPr>
        <p:blipFill>
          <a:blip r:embed="rId5" cstate="print"/>
          <a:srcRect/>
          <a:stretch>
            <a:fillRect/>
          </a:stretch>
        </p:blipFill>
        <p:spPr bwMode="auto">
          <a:xfrm>
            <a:off x="2210285" y="4638842"/>
            <a:ext cx="2457450" cy="1857376"/>
          </a:xfrm>
          <a:prstGeom prst="rect">
            <a:avLst/>
          </a:prstGeom>
          <a:noFill/>
        </p:spPr>
      </p:pic>
      <p:pic>
        <p:nvPicPr>
          <p:cNvPr id="11" name="Picture 10" descr="Neal A. Maxwell.jpg"/>
          <p:cNvPicPr>
            <a:picLocks noChangeAspect="1"/>
          </p:cNvPicPr>
          <p:nvPr/>
        </p:nvPicPr>
        <p:blipFill>
          <a:blip r:embed="rId6" cstate="print"/>
          <a:stretch>
            <a:fillRect/>
          </a:stretch>
        </p:blipFill>
        <p:spPr>
          <a:xfrm>
            <a:off x="11118596" y="173716"/>
            <a:ext cx="823925" cy="1031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0962"/>
                                        </p:tgtEl>
                                        <p:attrNameLst>
                                          <p:attrName>style.visibility</p:attrName>
                                        </p:attrNameLst>
                                      </p:cBhvr>
                                      <p:to>
                                        <p:strVal val="visible"/>
                                      </p:to>
                                    </p:set>
                                    <p:animEffect transition="in" filter="fade">
                                      <p:cBhvr>
                                        <p:cTn id="13" dur="2000"/>
                                        <p:tgtEl>
                                          <p:spTgt spid="4096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Imprint MT Shadow" pitchFamily="82" charset="0"/>
              </a:rPr>
              <a:t>Taken to the High Priests House</a:t>
            </a:r>
          </a:p>
        </p:txBody>
      </p:sp>
      <p:sp>
        <p:nvSpPr>
          <p:cNvPr id="10" name="TextBox 9"/>
          <p:cNvSpPr txBox="1"/>
          <p:nvPr/>
        </p:nvSpPr>
        <p:spPr>
          <a:xfrm>
            <a:off x="0" y="6488668"/>
            <a:ext cx="4077148" cy="369332"/>
          </a:xfrm>
          <a:prstGeom prst="rect">
            <a:avLst/>
          </a:prstGeom>
          <a:noFill/>
        </p:spPr>
        <p:txBody>
          <a:bodyPr wrap="square" rtlCol="0">
            <a:spAutoFit/>
          </a:bodyPr>
          <a:lstStyle/>
          <a:p>
            <a:r>
              <a:rPr lang="en-US" dirty="0">
                <a:solidFill>
                  <a:schemeClr val="bg1"/>
                </a:solidFill>
              </a:rPr>
              <a:t>Luke 22:53-54</a:t>
            </a:r>
          </a:p>
        </p:txBody>
      </p:sp>
      <p:sp>
        <p:nvSpPr>
          <p:cNvPr id="9" name="Rectangle 8"/>
          <p:cNvSpPr/>
          <p:nvPr/>
        </p:nvSpPr>
        <p:spPr>
          <a:xfrm>
            <a:off x="5278420" y="4528161"/>
            <a:ext cx="6623124" cy="830997"/>
          </a:xfrm>
          <a:prstGeom prst="rect">
            <a:avLst/>
          </a:prstGeom>
        </p:spPr>
        <p:txBody>
          <a:bodyPr wrap="square">
            <a:spAutoFit/>
          </a:bodyPr>
          <a:lstStyle/>
          <a:p>
            <a:r>
              <a:rPr lang="en-US" sz="2400" dirty="0">
                <a:solidFill>
                  <a:schemeClr val="bg1"/>
                </a:solidFill>
              </a:rPr>
              <a:t>When the Savior was taken to the high priest’s house to be tried, Peter followed.</a:t>
            </a:r>
          </a:p>
        </p:txBody>
      </p:sp>
      <p:pic>
        <p:nvPicPr>
          <p:cNvPr id="41986" name="Picture 2" descr="Image result for peter follows jesus to trial"/>
          <p:cNvPicPr>
            <a:picLocks noChangeAspect="1" noChangeArrowheads="1"/>
          </p:cNvPicPr>
          <p:nvPr/>
        </p:nvPicPr>
        <p:blipFill>
          <a:blip r:embed="rId3" cstate="print"/>
          <a:srcRect t="4228" r="52691"/>
          <a:stretch>
            <a:fillRect/>
          </a:stretch>
        </p:blipFill>
        <p:spPr bwMode="auto">
          <a:xfrm>
            <a:off x="7100621" y="996919"/>
            <a:ext cx="2430655" cy="3603073"/>
          </a:xfrm>
          <a:prstGeom prst="rect">
            <a:avLst/>
          </a:prstGeom>
          <a:noFill/>
        </p:spPr>
      </p:pic>
      <p:pic>
        <p:nvPicPr>
          <p:cNvPr id="41988" name="Picture 4" descr="Image result for jesus at high priest house"/>
          <p:cNvPicPr>
            <a:picLocks noChangeAspect="1" noChangeArrowheads="1"/>
          </p:cNvPicPr>
          <p:nvPr/>
        </p:nvPicPr>
        <p:blipFill>
          <a:blip r:embed="rId4" cstate="print"/>
          <a:srcRect/>
          <a:stretch>
            <a:fillRect/>
          </a:stretch>
        </p:blipFill>
        <p:spPr bwMode="auto">
          <a:xfrm>
            <a:off x="505347" y="2614742"/>
            <a:ext cx="4562885" cy="3422164"/>
          </a:xfrm>
          <a:prstGeom prst="rect">
            <a:avLst/>
          </a:prstGeom>
          <a:noFill/>
        </p:spPr>
      </p:pic>
      <p:sp>
        <p:nvSpPr>
          <p:cNvPr id="14" name="Rectangle 13"/>
          <p:cNvSpPr/>
          <p:nvPr/>
        </p:nvSpPr>
        <p:spPr>
          <a:xfrm>
            <a:off x="229497" y="1279735"/>
            <a:ext cx="7064188" cy="1200329"/>
          </a:xfrm>
          <a:prstGeom prst="rect">
            <a:avLst/>
          </a:prstGeom>
        </p:spPr>
        <p:txBody>
          <a:bodyPr wrap="square">
            <a:spAutoFit/>
          </a:bodyPr>
          <a:lstStyle/>
          <a:p>
            <a:pPr fontAlgn="base"/>
            <a:r>
              <a:rPr lang="en-US" i="1" dirty="0">
                <a:solidFill>
                  <a:srgbClr val="FFFF00"/>
                </a:solidFill>
              </a:rPr>
              <a:t>Be ye come out, as against a thief, with swords and staves?</a:t>
            </a:r>
          </a:p>
          <a:p>
            <a:pPr fontAlgn="base"/>
            <a:br>
              <a:rPr lang="en-US" i="1" dirty="0">
                <a:solidFill>
                  <a:srgbClr val="FFFF00"/>
                </a:solidFill>
              </a:rPr>
            </a:br>
            <a:r>
              <a:rPr lang="en-US" i="1" dirty="0">
                <a:solidFill>
                  <a:srgbClr val="FFFF00"/>
                </a:solidFill>
              </a:rPr>
              <a:t>When I was daily with you in the temple, ye stretched forth no hands against me: but this is your hour, and the power of darkness.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Imprint MT Shadow" pitchFamily="82" charset="0"/>
              </a:rPr>
              <a:t>Peter’s Denial</a:t>
            </a:r>
          </a:p>
        </p:txBody>
      </p:sp>
      <p:sp>
        <p:nvSpPr>
          <p:cNvPr id="10" name="TextBox 9"/>
          <p:cNvSpPr txBox="1"/>
          <p:nvPr/>
        </p:nvSpPr>
        <p:spPr>
          <a:xfrm>
            <a:off x="0" y="6488668"/>
            <a:ext cx="4077148" cy="369332"/>
          </a:xfrm>
          <a:prstGeom prst="rect">
            <a:avLst/>
          </a:prstGeom>
          <a:noFill/>
        </p:spPr>
        <p:txBody>
          <a:bodyPr wrap="square" rtlCol="0">
            <a:spAutoFit/>
          </a:bodyPr>
          <a:lstStyle/>
          <a:p>
            <a:r>
              <a:rPr lang="en-US" dirty="0">
                <a:solidFill>
                  <a:schemeClr val="bg1"/>
                </a:solidFill>
              </a:rPr>
              <a:t>Luke 22:53-62</a:t>
            </a:r>
          </a:p>
        </p:txBody>
      </p:sp>
      <p:sp>
        <p:nvSpPr>
          <p:cNvPr id="11" name="Rectangle 10"/>
          <p:cNvSpPr/>
          <p:nvPr/>
        </p:nvSpPr>
        <p:spPr>
          <a:xfrm>
            <a:off x="4037703" y="1053824"/>
            <a:ext cx="6096000" cy="2308324"/>
          </a:xfrm>
          <a:prstGeom prst="rect">
            <a:avLst/>
          </a:prstGeom>
        </p:spPr>
        <p:txBody>
          <a:bodyPr>
            <a:spAutoFit/>
          </a:bodyPr>
          <a:lstStyle/>
          <a:p>
            <a:r>
              <a:rPr lang="en-US" sz="2400" dirty="0">
                <a:solidFill>
                  <a:schemeClr val="bg1"/>
                </a:solidFill>
              </a:rPr>
              <a:t>Although Peter had a testimony of the gospel, he was not yet completely converted. </a:t>
            </a:r>
          </a:p>
          <a:p>
            <a:endParaRPr lang="en-US" sz="2400" dirty="0">
              <a:solidFill>
                <a:schemeClr val="bg1"/>
              </a:solidFill>
            </a:endParaRPr>
          </a:p>
          <a:p>
            <a:r>
              <a:rPr lang="en-US" sz="2400" dirty="0">
                <a:solidFill>
                  <a:schemeClr val="bg1"/>
                </a:solidFill>
              </a:rPr>
              <a:t>However, he recognized his weakness, became wholly converted, and devoted his life to serving God and sharing the gospel.</a:t>
            </a:r>
          </a:p>
        </p:txBody>
      </p:sp>
      <p:grpSp>
        <p:nvGrpSpPr>
          <p:cNvPr id="13" name="Group 12"/>
          <p:cNvGrpSpPr/>
          <p:nvPr/>
        </p:nvGrpSpPr>
        <p:grpSpPr>
          <a:xfrm>
            <a:off x="311156" y="958906"/>
            <a:ext cx="3510784" cy="4904458"/>
            <a:chOff x="999645" y="980421"/>
            <a:chExt cx="3510784" cy="4904458"/>
          </a:xfrm>
        </p:grpSpPr>
        <p:pic>
          <p:nvPicPr>
            <p:cNvPr id="43010" name="Picture 2" descr="Peter’s Denial"/>
            <p:cNvPicPr>
              <a:picLocks noChangeAspect="1" noChangeArrowheads="1"/>
            </p:cNvPicPr>
            <p:nvPr/>
          </p:nvPicPr>
          <p:blipFill>
            <a:blip r:embed="rId3" cstate="print"/>
            <a:srcRect/>
            <a:stretch>
              <a:fillRect/>
            </a:stretch>
          </p:blipFill>
          <p:spPr bwMode="auto">
            <a:xfrm>
              <a:off x="1005430" y="980421"/>
              <a:ext cx="3504999" cy="4678102"/>
            </a:xfrm>
            <a:prstGeom prst="rect">
              <a:avLst/>
            </a:prstGeom>
            <a:noFill/>
          </p:spPr>
        </p:pic>
        <p:sp>
          <p:nvSpPr>
            <p:cNvPr id="12" name="Rectangle 11"/>
            <p:cNvSpPr/>
            <p:nvPr/>
          </p:nvSpPr>
          <p:spPr>
            <a:xfrm>
              <a:off x="999645" y="5654047"/>
              <a:ext cx="1098378" cy="230832"/>
            </a:xfrm>
            <a:prstGeom prst="rect">
              <a:avLst/>
            </a:prstGeom>
          </p:spPr>
          <p:txBody>
            <a:bodyPr wrap="none">
              <a:spAutoFit/>
            </a:bodyPr>
            <a:lstStyle/>
            <a:p>
              <a:r>
                <a:rPr lang="en-US" sz="900" dirty="0">
                  <a:solidFill>
                    <a:schemeClr val="bg1"/>
                  </a:solidFill>
                </a:rPr>
                <a:t> Carl Heinrich Bloch</a:t>
              </a:r>
            </a:p>
          </p:txBody>
        </p:sp>
      </p:grpSp>
      <p:pic>
        <p:nvPicPr>
          <p:cNvPr id="43012" name="Picture 4" descr="Image result for Peter's denial"/>
          <p:cNvPicPr>
            <a:picLocks noChangeAspect="1" noChangeArrowheads="1"/>
          </p:cNvPicPr>
          <p:nvPr/>
        </p:nvPicPr>
        <p:blipFill>
          <a:blip r:embed="rId4" cstate="print"/>
          <a:srcRect/>
          <a:stretch>
            <a:fillRect/>
          </a:stretch>
        </p:blipFill>
        <p:spPr bwMode="auto">
          <a:xfrm>
            <a:off x="6648225" y="3510763"/>
            <a:ext cx="4957288" cy="30944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3012"/>
                                        </p:tgtEl>
                                        <p:attrNameLst>
                                          <p:attrName>style.visibility</p:attrName>
                                        </p:attrNameLst>
                                      </p:cBhvr>
                                      <p:to>
                                        <p:strVal val="visible"/>
                                      </p:to>
                                    </p:set>
                                    <p:animEffect transition="in" filter="fade">
                                      <p:cBhvr>
                                        <p:cTn id="9" dur="2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5" name="TextBox 4"/>
          <p:cNvSpPr txBox="1"/>
          <p:nvPr/>
        </p:nvSpPr>
        <p:spPr>
          <a:xfrm>
            <a:off x="0" y="0"/>
            <a:ext cx="12192000"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pPr marL="342900" indent="-342900">
              <a:buFontTx/>
              <a:buAutoNum type="arabicPeriod"/>
            </a:pPr>
            <a:r>
              <a:rPr lang="en-US" dirty="0">
                <a:solidFill>
                  <a:schemeClr val="bg1"/>
                </a:solidFill>
              </a:rPr>
              <a:t>New Testament Institute Student Manual Chapter 19</a:t>
            </a:r>
          </a:p>
          <a:p>
            <a:pPr marL="342900" indent="-342900">
              <a:buFontTx/>
              <a:buAutoNum type="arabicPeriod"/>
            </a:pPr>
            <a:r>
              <a:rPr lang="en-US" dirty="0">
                <a:solidFill>
                  <a:schemeClr val="bg1"/>
                </a:solidFill>
              </a:rPr>
              <a:t>Elder Bruce R. McConkie (Doctrinal New Testament Commentary, 1:702) and (Mortal Messiah, 4:15)</a:t>
            </a:r>
          </a:p>
          <a:p>
            <a:pPr marL="342900" indent="-342900">
              <a:buFontTx/>
              <a:buAutoNum type="arabicPeriod"/>
            </a:pPr>
            <a:r>
              <a:rPr lang="en-US" dirty="0">
                <a:solidFill>
                  <a:schemeClr val="bg1"/>
                </a:solidFill>
              </a:rPr>
              <a:t>Joseph Smith Translation, Mark 14:31; compare Mark 14:10, footnote </a:t>
            </a:r>
            <a:r>
              <a:rPr lang="en-US" i="1" dirty="0">
                <a:solidFill>
                  <a:schemeClr val="bg1"/>
                </a:solidFill>
              </a:rPr>
              <a:t>a</a:t>
            </a:r>
            <a:endParaRPr lang="en-US" dirty="0">
              <a:solidFill>
                <a:schemeClr val="bg1"/>
              </a:solidFill>
            </a:endParaRPr>
          </a:p>
          <a:p>
            <a:pPr marL="342900" indent="-342900">
              <a:buFontTx/>
              <a:buAutoNum type="arabicPeriod"/>
            </a:pPr>
            <a:r>
              <a:rPr lang="en-US" dirty="0">
                <a:solidFill>
                  <a:schemeClr val="bg1"/>
                </a:solidFill>
              </a:rPr>
              <a:t>Elder James E. Talmage </a:t>
            </a:r>
            <a:r>
              <a:rPr lang="en-US" i="1" dirty="0">
                <a:solidFill>
                  <a:schemeClr val="bg1"/>
                </a:solidFill>
              </a:rPr>
              <a:t>Jesus the Christ</a:t>
            </a:r>
            <a:r>
              <a:rPr lang="en-US" dirty="0">
                <a:solidFill>
                  <a:schemeClr val="bg1"/>
                </a:solidFill>
              </a:rPr>
              <a:t> p. 613, 619</a:t>
            </a:r>
          </a:p>
          <a:p>
            <a:pPr marL="342900" indent="-342900">
              <a:buFontTx/>
              <a:buAutoNum type="arabicPeriod"/>
            </a:pPr>
            <a:r>
              <a:rPr lang="en-US" dirty="0">
                <a:solidFill>
                  <a:schemeClr val="bg1"/>
                </a:solidFill>
              </a:rPr>
              <a:t>Elder Jeffrey R. Holland ("This Do in Remembrance of Me," </a:t>
            </a:r>
            <a:r>
              <a:rPr lang="en-US" i="1" dirty="0">
                <a:solidFill>
                  <a:schemeClr val="bg1"/>
                </a:solidFill>
              </a:rPr>
              <a:t>Ensign</a:t>
            </a:r>
            <a:r>
              <a:rPr lang="en-US" dirty="0">
                <a:solidFill>
                  <a:schemeClr val="bg1"/>
                </a:solidFill>
              </a:rPr>
              <a:t>, Nov. 1995, 67)</a:t>
            </a:r>
          </a:p>
          <a:p>
            <a:pPr marL="342900" indent="-342900">
              <a:buFontTx/>
              <a:buAutoNum type="arabicPeriod"/>
            </a:pPr>
            <a:r>
              <a:rPr lang="en-US" dirty="0">
                <a:solidFill>
                  <a:schemeClr val="bg1"/>
                </a:solidFill>
              </a:rPr>
              <a:t>President Harold B. Lee(</a:t>
            </a:r>
            <a:r>
              <a:rPr lang="en-US" i="1" dirty="0">
                <a:solidFill>
                  <a:schemeClr val="bg1"/>
                </a:solidFill>
              </a:rPr>
              <a:t>The Teachings of Harold B. Lee, </a:t>
            </a:r>
            <a:r>
              <a:rPr lang="en-US" dirty="0">
                <a:solidFill>
                  <a:schemeClr val="bg1"/>
                </a:solidFill>
              </a:rPr>
              <a:t>edited by Clyde J. Williams [Salt Lake City: </a:t>
            </a:r>
            <a:r>
              <a:rPr lang="en-US" dirty="0" err="1">
                <a:solidFill>
                  <a:schemeClr val="bg1"/>
                </a:solidFill>
              </a:rPr>
              <a:t>Bookcraft</a:t>
            </a:r>
            <a:r>
              <a:rPr lang="en-US" dirty="0">
                <a:solidFill>
                  <a:schemeClr val="bg1"/>
                </a:solidFill>
              </a:rPr>
              <a:t>, 1996], 208.)</a:t>
            </a:r>
          </a:p>
          <a:p>
            <a:pPr marL="342900" indent="-342900">
              <a:buFontTx/>
              <a:buAutoNum type="arabicPeriod"/>
            </a:pPr>
            <a:r>
              <a:rPr lang="en-US" dirty="0">
                <a:solidFill>
                  <a:schemeClr val="bg1"/>
                </a:solidFill>
              </a:rPr>
              <a:t>Elder </a:t>
            </a:r>
            <a:r>
              <a:rPr lang="en-US" dirty="0" err="1">
                <a:solidFill>
                  <a:schemeClr val="bg1"/>
                </a:solidFill>
              </a:rPr>
              <a:t>Dallin</a:t>
            </a:r>
            <a:r>
              <a:rPr lang="en-US" dirty="0">
                <a:solidFill>
                  <a:schemeClr val="bg1"/>
                </a:solidFill>
              </a:rPr>
              <a:t> H. Oaks (“Faith in the Lord Jesus Christ,”</a:t>
            </a:r>
            <a:r>
              <a:rPr lang="en-US" i="1" dirty="0">
                <a:solidFill>
                  <a:schemeClr val="bg1"/>
                </a:solidFill>
              </a:rPr>
              <a:t> Ensign,</a:t>
            </a:r>
            <a:r>
              <a:rPr lang="en-US" dirty="0">
                <a:solidFill>
                  <a:schemeClr val="bg1"/>
                </a:solidFill>
              </a:rPr>
              <a:t> May 1994, 99–100).</a:t>
            </a:r>
          </a:p>
          <a:p>
            <a:pPr marL="342900" indent="-342900">
              <a:buFontTx/>
              <a:buAutoNum type="arabicPeriod"/>
            </a:pPr>
            <a:r>
              <a:rPr lang="en-US" dirty="0">
                <a:solidFill>
                  <a:schemeClr val="bg1"/>
                </a:solidFill>
              </a:rPr>
              <a:t>Elder Neal A. Maxwell (</a:t>
            </a:r>
            <a:r>
              <a:rPr lang="en-US" i="1" dirty="0">
                <a:solidFill>
                  <a:schemeClr val="bg1"/>
                </a:solidFill>
              </a:rPr>
              <a:t>Deposition of a Disciple</a:t>
            </a:r>
            <a:r>
              <a:rPr lang="en-US" dirty="0">
                <a:solidFill>
                  <a:schemeClr val="bg1"/>
                </a:solidFill>
              </a:rPr>
              <a:t> [Salt Lake City: Deseret Book Co., 1976], 75 - 76.) and (</a:t>
            </a:r>
            <a:r>
              <a:rPr lang="en-US" i="1" dirty="0">
                <a:solidFill>
                  <a:schemeClr val="bg1"/>
                </a:solidFill>
              </a:rPr>
              <a:t>Lord, Increase Our Faith </a:t>
            </a:r>
            <a:r>
              <a:rPr lang="en-US" dirty="0">
                <a:solidFill>
                  <a:schemeClr val="bg1"/>
                </a:solidFill>
              </a:rPr>
              <a:t>[Salt Lake City: </a:t>
            </a:r>
            <a:r>
              <a:rPr lang="en-US" dirty="0" err="1">
                <a:solidFill>
                  <a:schemeClr val="bg1"/>
                </a:solidFill>
              </a:rPr>
              <a:t>Bookcraft</a:t>
            </a:r>
            <a:r>
              <a:rPr lang="en-US" dirty="0">
                <a:solidFill>
                  <a:schemeClr val="bg1"/>
                </a:solidFill>
              </a:rPr>
              <a:t>, 1994], 25.)</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sp>
        <p:nvSpPr>
          <p:cNvPr id="14" name="Footer Placeholder 14">
            <a:extLst>
              <a:ext uri="{FF2B5EF4-FFF2-40B4-BE49-F238E27FC236}">
                <a16:creationId xmlns:a16="http://schemas.microsoft.com/office/drawing/2014/main" id="{8BD5BAA5-AEBD-4A31-B61D-416A44661818}"/>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28071" y="614219"/>
          <a:ext cx="10492509" cy="5588280"/>
        </p:xfrm>
        <a:graphic>
          <a:graphicData uri="http://schemas.openxmlformats.org/drawingml/2006/table">
            <a:tbl>
              <a:tblPr firstRow="1" bandRow="1">
                <a:tableStyleId>{5940675A-B579-460E-94D1-54222C63F5DA}</a:tableStyleId>
              </a:tblPr>
              <a:tblGrid>
                <a:gridCol w="4744439">
                  <a:extLst>
                    <a:ext uri="{9D8B030D-6E8A-4147-A177-3AD203B41FA5}">
                      <a16:colId xmlns:a16="http://schemas.microsoft.com/office/drawing/2014/main" val="20000"/>
                    </a:ext>
                  </a:extLst>
                </a:gridCol>
                <a:gridCol w="1551067">
                  <a:extLst>
                    <a:ext uri="{9D8B030D-6E8A-4147-A177-3AD203B41FA5}">
                      <a16:colId xmlns:a16="http://schemas.microsoft.com/office/drawing/2014/main" val="20001"/>
                    </a:ext>
                  </a:extLst>
                </a:gridCol>
                <a:gridCol w="1459827">
                  <a:extLst>
                    <a:ext uri="{9D8B030D-6E8A-4147-A177-3AD203B41FA5}">
                      <a16:colId xmlns:a16="http://schemas.microsoft.com/office/drawing/2014/main" val="20002"/>
                    </a:ext>
                  </a:extLst>
                </a:gridCol>
                <a:gridCol w="1459827">
                  <a:extLst>
                    <a:ext uri="{9D8B030D-6E8A-4147-A177-3AD203B41FA5}">
                      <a16:colId xmlns:a16="http://schemas.microsoft.com/office/drawing/2014/main" val="20003"/>
                    </a:ext>
                  </a:extLst>
                </a:gridCol>
                <a:gridCol w="1277349">
                  <a:extLst>
                    <a:ext uri="{9D8B030D-6E8A-4147-A177-3AD203B41FA5}">
                      <a16:colId xmlns:a16="http://schemas.microsoft.com/office/drawing/2014/main" val="20004"/>
                    </a:ext>
                  </a:extLst>
                </a:gridCol>
              </a:tblGrid>
              <a:tr h="294120">
                <a:tc>
                  <a:txBody>
                    <a:bodyPr/>
                    <a:lstStyle/>
                    <a:p>
                      <a:pPr algn="ctr"/>
                      <a:r>
                        <a:rPr lang="en-US" sz="1200" b="1" dirty="0"/>
                        <a:t>Event</a:t>
                      </a:r>
                    </a:p>
                  </a:txBody>
                  <a:tcPr marL="121920" marR="121920"/>
                </a:tc>
                <a:tc>
                  <a:txBody>
                    <a:bodyPr/>
                    <a:lstStyle/>
                    <a:p>
                      <a:pPr algn="ctr"/>
                      <a:r>
                        <a:rPr lang="en-US" sz="1200" b="1" dirty="0"/>
                        <a:t>Matthew</a:t>
                      </a:r>
                    </a:p>
                  </a:txBody>
                  <a:tcPr marL="121920" marR="121920"/>
                </a:tc>
                <a:tc>
                  <a:txBody>
                    <a:bodyPr/>
                    <a:lstStyle/>
                    <a:p>
                      <a:pPr algn="ctr"/>
                      <a:r>
                        <a:rPr lang="en-US" sz="1200" b="1" dirty="0"/>
                        <a:t>Mark</a:t>
                      </a:r>
                    </a:p>
                  </a:txBody>
                  <a:tcPr marL="121920" marR="121920"/>
                </a:tc>
                <a:tc>
                  <a:txBody>
                    <a:bodyPr/>
                    <a:lstStyle/>
                    <a:p>
                      <a:pPr algn="ctr"/>
                      <a:r>
                        <a:rPr lang="en-US" sz="1200" b="1" dirty="0"/>
                        <a:t>Luke </a:t>
                      </a:r>
                    </a:p>
                  </a:txBody>
                  <a:tcPr marL="121920" marR="121920">
                    <a:solidFill>
                      <a:schemeClr val="accent5">
                        <a:lumMod val="20000"/>
                        <a:lumOff val="80000"/>
                      </a:schemeClr>
                    </a:solidFill>
                  </a:tcPr>
                </a:tc>
                <a:tc>
                  <a:txBody>
                    <a:bodyPr/>
                    <a:lstStyle/>
                    <a:p>
                      <a:pPr algn="ctr"/>
                      <a:r>
                        <a:rPr lang="en-US" sz="1200" b="1" dirty="0"/>
                        <a:t>John</a:t>
                      </a:r>
                    </a:p>
                  </a:txBody>
                  <a:tcPr marL="121920" marR="121920"/>
                </a:tc>
                <a:extLst>
                  <a:ext uri="{0D108BD9-81ED-4DB2-BD59-A6C34878D82A}">
                    <a16:rowId xmlns:a16="http://schemas.microsoft.com/office/drawing/2014/main" val="10000"/>
                  </a:ext>
                </a:extLst>
              </a:tr>
              <a:tr h="294120">
                <a:tc>
                  <a:txBody>
                    <a:bodyPr/>
                    <a:lstStyle/>
                    <a:p>
                      <a:r>
                        <a:rPr lang="en-US" sz="1200" dirty="0"/>
                        <a:t>Jesus Foretells His Betrayal and Crucifixion</a:t>
                      </a:r>
                    </a:p>
                  </a:txBody>
                  <a:tcPr/>
                </a:tc>
                <a:tc>
                  <a:txBody>
                    <a:bodyPr/>
                    <a:lstStyle/>
                    <a:p>
                      <a:r>
                        <a:rPr lang="en-US" sz="1200" dirty="0"/>
                        <a:t>26:1, 2</a:t>
                      </a:r>
                    </a:p>
                  </a:txBody>
                  <a:tcPr/>
                </a:tc>
                <a:tc>
                  <a:txBody>
                    <a:bodyPr/>
                    <a:lstStyle/>
                    <a:p>
                      <a:r>
                        <a:rPr lang="en-US" sz="1200" dirty="0"/>
                        <a:t>14:1</a:t>
                      </a:r>
                    </a:p>
                  </a:txBody>
                  <a:tcPr/>
                </a:tc>
                <a:tc>
                  <a:txBody>
                    <a:bodyPr/>
                    <a:lstStyle/>
                    <a:p>
                      <a:r>
                        <a:rPr lang="en-US" sz="1200" dirty="0"/>
                        <a:t>22:1</a:t>
                      </a:r>
                    </a:p>
                  </a:txBody>
                  <a:tcPr>
                    <a:solidFill>
                      <a:schemeClr val="accent5">
                        <a:lumMod val="20000"/>
                        <a:lumOff val="80000"/>
                      </a:schemeClr>
                    </a:solidFill>
                  </a:tcPr>
                </a:tc>
                <a:tc>
                  <a:txBody>
                    <a:bodyPr/>
                    <a:lstStyle/>
                    <a:p>
                      <a:endParaRPr lang="en-US" sz="1200" dirty="0"/>
                    </a:p>
                  </a:txBody>
                  <a:tcPr/>
                </a:tc>
                <a:extLst>
                  <a:ext uri="{0D108BD9-81ED-4DB2-BD59-A6C34878D82A}">
                    <a16:rowId xmlns:a16="http://schemas.microsoft.com/office/drawing/2014/main" val="10001"/>
                  </a:ext>
                </a:extLst>
              </a:tr>
              <a:tr h="294120">
                <a:tc>
                  <a:txBody>
                    <a:bodyPr/>
                    <a:lstStyle/>
                    <a:p>
                      <a:r>
                        <a:rPr lang="en-US" sz="1200" dirty="0"/>
                        <a:t>Rulers consult How They Can Kill Jesus</a:t>
                      </a:r>
                    </a:p>
                  </a:txBody>
                  <a:tcPr/>
                </a:tc>
                <a:tc>
                  <a:txBody>
                    <a:bodyPr/>
                    <a:lstStyle/>
                    <a:p>
                      <a:r>
                        <a:rPr lang="en-US" sz="1200" dirty="0"/>
                        <a:t>26:3-5</a:t>
                      </a:r>
                    </a:p>
                  </a:txBody>
                  <a:tcPr/>
                </a:tc>
                <a:tc>
                  <a:txBody>
                    <a:bodyPr/>
                    <a:lstStyle/>
                    <a:p>
                      <a:r>
                        <a:rPr lang="en-US" sz="1200" dirty="0"/>
                        <a:t>14:1, 2</a:t>
                      </a:r>
                    </a:p>
                  </a:txBody>
                  <a:tcPr/>
                </a:tc>
                <a:tc>
                  <a:txBody>
                    <a:bodyPr/>
                    <a:lstStyle/>
                    <a:p>
                      <a:r>
                        <a:rPr lang="en-US" sz="1200" dirty="0"/>
                        <a:t>22:2</a:t>
                      </a:r>
                    </a:p>
                  </a:txBody>
                  <a:tcPr>
                    <a:solidFill>
                      <a:schemeClr val="accent5">
                        <a:lumMod val="20000"/>
                        <a:lumOff val="80000"/>
                      </a:schemeClr>
                    </a:solidFill>
                  </a:tcPr>
                </a:tc>
                <a:tc>
                  <a:txBody>
                    <a:bodyPr/>
                    <a:lstStyle/>
                    <a:p>
                      <a:endParaRPr lang="en-US" sz="1200" dirty="0"/>
                    </a:p>
                  </a:txBody>
                  <a:tcPr/>
                </a:tc>
                <a:extLst>
                  <a:ext uri="{0D108BD9-81ED-4DB2-BD59-A6C34878D82A}">
                    <a16:rowId xmlns:a16="http://schemas.microsoft.com/office/drawing/2014/main" val="10002"/>
                  </a:ext>
                </a:extLst>
              </a:tr>
              <a:tr h="294120">
                <a:tc>
                  <a:txBody>
                    <a:bodyPr/>
                    <a:lstStyle/>
                    <a:p>
                      <a:r>
                        <a:rPr lang="en-US" sz="1200" dirty="0"/>
                        <a:t>Judas Iscariot promises to Betray Jesus</a:t>
                      </a:r>
                    </a:p>
                  </a:txBody>
                  <a:tcPr/>
                </a:tc>
                <a:tc>
                  <a:txBody>
                    <a:bodyPr/>
                    <a:lstStyle/>
                    <a:p>
                      <a:r>
                        <a:rPr lang="en-US" sz="1200" dirty="0"/>
                        <a:t>26:14-16</a:t>
                      </a:r>
                    </a:p>
                  </a:txBody>
                  <a:tcPr/>
                </a:tc>
                <a:tc>
                  <a:txBody>
                    <a:bodyPr/>
                    <a:lstStyle/>
                    <a:p>
                      <a:r>
                        <a:rPr lang="en-US" sz="1200" dirty="0"/>
                        <a:t>14:10, 11</a:t>
                      </a:r>
                    </a:p>
                  </a:txBody>
                  <a:tcPr/>
                </a:tc>
                <a:tc>
                  <a:txBody>
                    <a:bodyPr/>
                    <a:lstStyle/>
                    <a:p>
                      <a:r>
                        <a:rPr lang="en-US" sz="1200" dirty="0"/>
                        <a:t>22:3-6</a:t>
                      </a:r>
                    </a:p>
                  </a:txBody>
                  <a:tcPr>
                    <a:solidFill>
                      <a:schemeClr val="accent5">
                        <a:lumMod val="20000"/>
                        <a:lumOff val="80000"/>
                      </a:schemeClr>
                    </a:solidFill>
                  </a:tcPr>
                </a:tc>
                <a:tc>
                  <a:txBody>
                    <a:bodyPr/>
                    <a:lstStyle/>
                    <a:p>
                      <a:r>
                        <a:rPr lang="en-US" sz="1200" dirty="0"/>
                        <a:t> </a:t>
                      </a:r>
                    </a:p>
                  </a:txBody>
                  <a:tcPr/>
                </a:tc>
                <a:extLst>
                  <a:ext uri="{0D108BD9-81ED-4DB2-BD59-A6C34878D82A}">
                    <a16:rowId xmlns:a16="http://schemas.microsoft.com/office/drawing/2014/main" val="10003"/>
                  </a:ext>
                </a:extLst>
              </a:tr>
              <a:tr h="294120">
                <a:tc>
                  <a:txBody>
                    <a:bodyPr/>
                    <a:lstStyle/>
                    <a:p>
                      <a:r>
                        <a:rPr lang="en-US" sz="1200" dirty="0"/>
                        <a:t>Preparation for the Passover</a:t>
                      </a:r>
                    </a:p>
                  </a:txBody>
                  <a:tcPr marL="121920" marR="121920"/>
                </a:tc>
                <a:tc>
                  <a:txBody>
                    <a:bodyPr/>
                    <a:lstStyle/>
                    <a:p>
                      <a:r>
                        <a:rPr lang="en-US" sz="1200" dirty="0"/>
                        <a:t>26:17-19</a:t>
                      </a:r>
                    </a:p>
                  </a:txBody>
                  <a:tcPr marL="121920" marR="121920"/>
                </a:tc>
                <a:tc>
                  <a:txBody>
                    <a:bodyPr/>
                    <a:lstStyle/>
                    <a:p>
                      <a:r>
                        <a:rPr lang="en-US" sz="1200" dirty="0"/>
                        <a:t>14:12-16</a:t>
                      </a:r>
                    </a:p>
                  </a:txBody>
                  <a:tcPr marL="121920" marR="121920"/>
                </a:tc>
                <a:tc>
                  <a:txBody>
                    <a:bodyPr/>
                    <a:lstStyle/>
                    <a:p>
                      <a:r>
                        <a:rPr lang="en-US" sz="1200" dirty="0"/>
                        <a:t>22:7-13</a:t>
                      </a:r>
                    </a:p>
                  </a:txBody>
                  <a:tcPr marL="121920" marR="121920">
                    <a:solidFill>
                      <a:schemeClr val="accent5">
                        <a:lumMod val="20000"/>
                        <a:lumOff val="80000"/>
                      </a:schemeClr>
                    </a:solidFill>
                  </a:tcPr>
                </a:tc>
                <a:tc>
                  <a:txBody>
                    <a:bodyPr/>
                    <a:lstStyle/>
                    <a:p>
                      <a:r>
                        <a:rPr lang="en-US" sz="1200" dirty="0"/>
                        <a:t> </a:t>
                      </a:r>
                    </a:p>
                  </a:txBody>
                  <a:tcPr marL="121920" marR="121920"/>
                </a:tc>
                <a:extLst>
                  <a:ext uri="{0D108BD9-81ED-4DB2-BD59-A6C34878D82A}">
                    <a16:rowId xmlns:a16="http://schemas.microsoft.com/office/drawing/2014/main" val="10004"/>
                  </a:ext>
                </a:extLst>
              </a:tr>
              <a:tr h="294120">
                <a:tc>
                  <a:txBody>
                    <a:bodyPr/>
                    <a:lstStyle/>
                    <a:p>
                      <a:r>
                        <a:rPr lang="en-US" sz="1200" dirty="0"/>
                        <a:t>Jesus and the Apostles Begin Last Supper</a:t>
                      </a:r>
                    </a:p>
                  </a:txBody>
                  <a:tcPr marL="121920" marR="121920"/>
                </a:tc>
                <a:tc>
                  <a:txBody>
                    <a:bodyPr/>
                    <a:lstStyle/>
                    <a:p>
                      <a:r>
                        <a:rPr lang="en-US" sz="1200" dirty="0"/>
                        <a:t> 26:20</a:t>
                      </a:r>
                    </a:p>
                  </a:txBody>
                  <a:tcPr marL="121920" marR="121920"/>
                </a:tc>
                <a:tc>
                  <a:txBody>
                    <a:bodyPr/>
                    <a:lstStyle/>
                    <a:p>
                      <a:r>
                        <a:rPr lang="en-US" sz="1200" dirty="0"/>
                        <a:t>14:17</a:t>
                      </a:r>
                    </a:p>
                  </a:txBody>
                  <a:tcPr marL="121920" marR="121920"/>
                </a:tc>
                <a:tc>
                  <a:txBody>
                    <a:bodyPr/>
                    <a:lstStyle/>
                    <a:p>
                      <a:r>
                        <a:rPr lang="en-US" sz="1200" dirty="0"/>
                        <a:t>22:14-18</a:t>
                      </a:r>
                    </a:p>
                  </a:txBody>
                  <a:tcPr marL="121920" marR="121920">
                    <a:solidFill>
                      <a:schemeClr val="accent5">
                        <a:lumMod val="20000"/>
                        <a:lumOff val="80000"/>
                      </a:schemeClr>
                    </a:solidFill>
                  </a:tcPr>
                </a:tc>
                <a:tc>
                  <a:txBody>
                    <a:bodyPr/>
                    <a:lstStyle/>
                    <a:p>
                      <a:r>
                        <a:rPr lang="en-US" sz="1200" dirty="0"/>
                        <a:t> </a:t>
                      </a:r>
                    </a:p>
                  </a:txBody>
                  <a:tcPr marL="121920" marR="121920"/>
                </a:tc>
                <a:extLst>
                  <a:ext uri="{0D108BD9-81ED-4DB2-BD59-A6C34878D82A}">
                    <a16:rowId xmlns:a16="http://schemas.microsoft.com/office/drawing/2014/main" val="10005"/>
                  </a:ext>
                </a:extLst>
              </a:tr>
              <a:tr h="294120">
                <a:tc>
                  <a:txBody>
                    <a:bodyPr/>
                    <a:lstStyle/>
                    <a:p>
                      <a:r>
                        <a:rPr lang="en-US" sz="1200" dirty="0"/>
                        <a:t>Strife Among the Apostles over Greatness</a:t>
                      </a:r>
                    </a:p>
                  </a:txBody>
                  <a:tcPr marL="121920" marR="121920"/>
                </a:tc>
                <a:tc>
                  <a:txBody>
                    <a:bodyPr/>
                    <a:lstStyle/>
                    <a:p>
                      <a:r>
                        <a:rPr lang="en-US" sz="1200" dirty="0"/>
                        <a:t> </a:t>
                      </a:r>
                    </a:p>
                  </a:txBody>
                  <a:tcPr marL="121920" marR="121920"/>
                </a:tc>
                <a:tc>
                  <a:txBody>
                    <a:bodyPr/>
                    <a:lstStyle/>
                    <a:p>
                      <a:r>
                        <a:rPr lang="en-US" sz="1200" dirty="0"/>
                        <a:t> </a:t>
                      </a:r>
                    </a:p>
                  </a:txBody>
                  <a:tcPr marL="121920" marR="121920"/>
                </a:tc>
                <a:tc>
                  <a:txBody>
                    <a:bodyPr/>
                    <a:lstStyle/>
                    <a:p>
                      <a:r>
                        <a:rPr lang="en-US" sz="1200" dirty="0"/>
                        <a:t>22:24-30</a:t>
                      </a:r>
                    </a:p>
                  </a:txBody>
                  <a:tcPr marL="121920" marR="121920">
                    <a:solidFill>
                      <a:schemeClr val="accent5">
                        <a:lumMod val="20000"/>
                        <a:lumOff val="80000"/>
                      </a:schemeClr>
                    </a:solidFill>
                  </a:tcPr>
                </a:tc>
                <a:tc>
                  <a:txBody>
                    <a:bodyPr/>
                    <a:lstStyle/>
                    <a:p>
                      <a:r>
                        <a:rPr lang="en-US" sz="1200" dirty="0"/>
                        <a:t> </a:t>
                      </a:r>
                    </a:p>
                  </a:txBody>
                  <a:tcPr marL="121920" marR="121920"/>
                </a:tc>
                <a:extLst>
                  <a:ext uri="{0D108BD9-81ED-4DB2-BD59-A6C34878D82A}">
                    <a16:rowId xmlns:a16="http://schemas.microsoft.com/office/drawing/2014/main" val="10006"/>
                  </a:ext>
                </a:extLst>
              </a:tr>
              <a:tr h="294120">
                <a:tc>
                  <a:txBody>
                    <a:bodyPr/>
                    <a:lstStyle/>
                    <a:p>
                      <a:r>
                        <a:rPr lang="en-US" sz="1200" dirty="0"/>
                        <a:t>Jesus Announces His Betrayal</a:t>
                      </a:r>
                    </a:p>
                  </a:txBody>
                  <a:tcPr marL="121920" marR="121920"/>
                </a:tc>
                <a:tc>
                  <a:txBody>
                    <a:bodyPr/>
                    <a:lstStyle/>
                    <a:p>
                      <a:r>
                        <a:rPr lang="en-US" sz="1200" dirty="0"/>
                        <a:t>26:21-25</a:t>
                      </a:r>
                    </a:p>
                  </a:txBody>
                  <a:tcPr marL="121920" marR="121920"/>
                </a:tc>
                <a:tc>
                  <a:txBody>
                    <a:bodyPr/>
                    <a:lstStyle/>
                    <a:p>
                      <a:r>
                        <a:rPr lang="en-US" sz="1200" dirty="0"/>
                        <a:t>14:18-21</a:t>
                      </a:r>
                    </a:p>
                  </a:txBody>
                  <a:tcPr marL="121920" marR="121920"/>
                </a:tc>
                <a:tc>
                  <a:txBody>
                    <a:bodyPr/>
                    <a:lstStyle/>
                    <a:p>
                      <a:r>
                        <a:rPr lang="en-US" sz="1200" dirty="0"/>
                        <a:t>22:21-23</a:t>
                      </a:r>
                    </a:p>
                  </a:txBody>
                  <a:tcPr marL="121920" marR="121920">
                    <a:solidFill>
                      <a:schemeClr val="accent5">
                        <a:lumMod val="20000"/>
                        <a:lumOff val="80000"/>
                      </a:schemeClr>
                    </a:solidFill>
                  </a:tcPr>
                </a:tc>
                <a:tc>
                  <a:txBody>
                    <a:bodyPr/>
                    <a:lstStyle/>
                    <a:p>
                      <a:r>
                        <a:rPr lang="en-US" sz="1200" dirty="0"/>
                        <a:t>13:18-22</a:t>
                      </a:r>
                    </a:p>
                  </a:txBody>
                  <a:tcPr marL="121920" marR="121920"/>
                </a:tc>
                <a:extLst>
                  <a:ext uri="{0D108BD9-81ED-4DB2-BD59-A6C34878D82A}">
                    <a16:rowId xmlns:a16="http://schemas.microsoft.com/office/drawing/2014/main" val="10007"/>
                  </a:ext>
                </a:extLst>
              </a:tr>
              <a:tr h="294120">
                <a:tc>
                  <a:txBody>
                    <a:bodyPr/>
                    <a:lstStyle/>
                    <a:p>
                      <a:r>
                        <a:rPr lang="en-US" sz="1200" dirty="0"/>
                        <a:t>The Sacrament</a:t>
                      </a:r>
                    </a:p>
                  </a:txBody>
                  <a:tcPr marL="121920" marR="121920"/>
                </a:tc>
                <a:tc>
                  <a:txBody>
                    <a:bodyPr/>
                    <a:lstStyle/>
                    <a:p>
                      <a:r>
                        <a:rPr lang="en-US" sz="1200" dirty="0"/>
                        <a:t>26:26-29</a:t>
                      </a:r>
                    </a:p>
                  </a:txBody>
                  <a:tcPr marL="121920" marR="121920"/>
                </a:tc>
                <a:tc>
                  <a:txBody>
                    <a:bodyPr/>
                    <a:lstStyle/>
                    <a:p>
                      <a:r>
                        <a:rPr lang="en-US" sz="1200" dirty="0"/>
                        <a:t>14:22-25</a:t>
                      </a:r>
                    </a:p>
                  </a:txBody>
                  <a:tcPr marL="121920" marR="121920"/>
                </a:tc>
                <a:tc>
                  <a:txBody>
                    <a:bodyPr/>
                    <a:lstStyle/>
                    <a:p>
                      <a:r>
                        <a:rPr lang="en-US" sz="1200" dirty="0"/>
                        <a:t>22:19-20</a:t>
                      </a:r>
                    </a:p>
                  </a:txBody>
                  <a:tcPr marL="121920" marR="121920">
                    <a:solidFill>
                      <a:schemeClr val="accent5">
                        <a:lumMod val="20000"/>
                        <a:lumOff val="80000"/>
                      </a:schemeClr>
                    </a:solidFill>
                  </a:tcPr>
                </a:tc>
                <a:tc>
                  <a:txBody>
                    <a:bodyPr/>
                    <a:lstStyle/>
                    <a:p>
                      <a:r>
                        <a:rPr lang="en-US" sz="1200" dirty="0"/>
                        <a:t> </a:t>
                      </a:r>
                    </a:p>
                  </a:txBody>
                  <a:tcPr marL="121920" marR="121920"/>
                </a:tc>
                <a:extLst>
                  <a:ext uri="{0D108BD9-81ED-4DB2-BD59-A6C34878D82A}">
                    <a16:rowId xmlns:a16="http://schemas.microsoft.com/office/drawing/2014/main" val="10008"/>
                  </a:ext>
                </a:extLst>
              </a:tr>
              <a:tr h="294120">
                <a:tc>
                  <a:txBody>
                    <a:bodyPr/>
                    <a:lstStyle/>
                    <a:p>
                      <a:r>
                        <a:rPr lang="en-US" sz="1200" dirty="0"/>
                        <a:t>Jesus Prophesies the Apostles’ Reaction to His Arrest</a:t>
                      </a:r>
                    </a:p>
                  </a:txBody>
                  <a:tcPr marL="121920" marR="121920"/>
                </a:tc>
                <a:tc>
                  <a:txBody>
                    <a:bodyPr/>
                    <a:lstStyle/>
                    <a:p>
                      <a:r>
                        <a:rPr lang="en-US" sz="1200" dirty="0"/>
                        <a:t>26:31-33</a:t>
                      </a:r>
                    </a:p>
                  </a:txBody>
                  <a:tcPr marL="121920" marR="121920"/>
                </a:tc>
                <a:tc>
                  <a:txBody>
                    <a:bodyPr/>
                    <a:lstStyle/>
                    <a:p>
                      <a:r>
                        <a:rPr lang="en-US" sz="1200" dirty="0"/>
                        <a:t>14:27-29</a:t>
                      </a:r>
                    </a:p>
                  </a:txBody>
                  <a:tcPr marL="121920" marR="121920"/>
                </a:tc>
                <a:tc>
                  <a:txBody>
                    <a:bodyPr/>
                    <a:lstStyle/>
                    <a:p>
                      <a:r>
                        <a:rPr lang="en-US" sz="1200" dirty="0"/>
                        <a:t>22:31,32</a:t>
                      </a:r>
                    </a:p>
                  </a:txBody>
                  <a:tcPr marL="121920" marR="121920">
                    <a:solidFill>
                      <a:schemeClr val="accent5">
                        <a:lumMod val="20000"/>
                        <a:lumOff val="80000"/>
                      </a:schemeClr>
                    </a:solidFill>
                  </a:tcPr>
                </a:tc>
                <a:tc>
                  <a:txBody>
                    <a:bodyPr/>
                    <a:lstStyle/>
                    <a:p>
                      <a:r>
                        <a:rPr lang="en-US" sz="1200" dirty="0"/>
                        <a:t> </a:t>
                      </a:r>
                    </a:p>
                  </a:txBody>
                  <a:tcPr marL="121920" marR="121920"/>
                </a:tc>
                <a:extLst>
                  <a:ext uri="{0D108BD9-81ED-4DB2-BD59-A6C34878D82A}">
                    <a16:rowId xmlns:a16="http://schemas.microsoft.com/office/drawing/2014/main" val="10009"/>
                  </a:ext>
                </a:extLst>
              </a:tr>
              <a:tr h="294120">
                <a:tc>
                  <a:txBody>
                    <a:bodyPr/>
                    <a:lstStyle/>
                    <a:p>
                      <a:r>
                        <a:rPr lang="en-US" sz="1200" dirty="0"/>
                        <a:t>Peter’s Denial Prophesied and Profess Loyalty</a:t>
                      </a:r>
                    </a:p>
                  </a:txBody>
                  <a:tcPr marL="121920" marR="121920"/>
                </a:tc>
                <a:tc>
                  <a:txBody>
                    <a:bodyPr/>
                    <a:lstStyle/>
                    <a:p>
                      <a:r>
                        <a:rPr lang="en-US" sz="1200" dirty="0"/>
                        <a:t>26:34,</a:t>
                      </a:r>
                      <a:r>
                        <a:rPr lang="en-US" sz="1200" baseline="0" dirty="0"/>
                        <a:t> 35</a:t>
                      </a:r>
                      <a:endParaRPr lang="en-US" sz="1200" dirty="0"/>
                    </a:p>
                  </a:txBody>
                  <a:tcPr marL="121920" marR="121920"/>
                </a:tc>
                <a:tc>
                  <a:txBody>
                    <a:bodyPr/>
                    <a:lstStyle/>
                    <a:p>
                      <a:r>
                        <a:rPr lang="en-US" sz="1200" dirty="0"/>
                        <a:t>14:30, 31</a:t>
                      </a:r>
                    </a:p>
                  </a:txBody>
                  <a:tcPr marL="121920" marR="121920"/>
                </a:tc>
                <a:tc>
                  <a:txBody>
                    <a:bodyPr/>
                    <a:lstStyle/>
                    <a:p>
                      <a:r>
                        <a:rPr lang="en-US" sz="1200" dirty="0"/>
                        <a:t>22:33-38</a:t>
                      </a:r>
                    </a:p>
                  </a:txBody>
                  <a:tcPr marL="121920" marR="121920">
                    <a:solidFill>
                      <a:schemeClr val="accent5">
                        <a:lumMod val="20000"/>
                        <a:lumOff val="80000"/>
                      </a:schemeClr>
                    </a:solidFill>
                  </a:tcPr>
                </a:tc>
                <a:tc>
                  <a:txBody>
                    <a:bodyPr/>
                    <a:lstStyle/>
                    <a:p>
                      <a:r>
                        <a:rPr lang="en-US" sz="1200" dirty="0"/>
                        <a:t>13:36-38</a:t>
                      </a:r>
                    </a:p>
                  </a:txBody>
                  <a:tcPr marL="121920" marR="121920"/>
                </a:tc>
                <a:extLst>
                  <a:ext uri="{0D108BD9-81ED-4DB2-BD59-A6C34878D82A}">
                    <a16:rowId xmlns:a16="http://schemas.microsoft.com/office/drawing/2014/main" val="10010"/>
                  </a:ext>
                </a:extLst>
              </a:tr>
              <a:tr h="294120">
                <a:tc>
                  <a:txBody>
                    <a:bodyPr/>
                    <a:lstStyle/>
                    <a:p>
                      <a:r>
                        <a:rPr lang="en-US" sz="1200" dirty="0"/>
                        <a:t>Departing to Mount of Olives</a:t>
                      </a:r>
                    </a:p>
                  </a:txBody>
                  <a:tcPr marL="121920" marR="121920"/>
                </a:tc>
                <a:tc>
                  <a:txBody>
                    <a:bodyPr/>
                    <a:lstStyle/>
                    <a:p>
                      <a:r>
                        <a:rPr lang="en-US" sz="1200" dirty="0"/>
                        <a:t>26:30</a:t>
                      </a:r>
                    </a:p>
                  </a:txBody>
                  <a:tcPr marL="121920" marR="121920"/>
                </a:tc>
                <a:tc>
                  <a:txBody>
                    <a:bodyPr/>
                    <a:lstStyle/>
                    <a:p>
                      <a:r>
                        <a:rPr lang="en-US" sz="1200" dirty="0"/>
                        <a:t>14:26</a:t>
                      </a:r>
                    </a:p>
                  </a:txBody>
                  <a:tcPr marL="121920" marR="121920"/>
                </a:tc>
                <a:tc>
                  <a:txBody>
                    <a:bodyPr/>
                    <a:lstStyle/>
                    <a:p>
                      <a:r>
                        <a:rPr lang="en-US" sz="1200" dirty="0"/>
                        <a:t>22:39</a:t>
                      </a:r>
                    </a:p>
                  </a:txBody>
                  <a:tcPr marL="121920" marR="121920">
                    <a:solidFill>
                      <a:schemeClr val="accent5">
                        <a:lumMod val="20000"/>
                        <a:lumOff val="80000"/>
                      </a:schemeClr>
                    </a:solidFill>
                  </a:tcPr>
                </a:tc>
                <a:tc>
                  <a:txBody>
                    <a:bodyPr/>
                    <a:lstStyle/>
                    <a:p>
                      <a:endParaRPr lang="en-US" sz="1200" dirty="0"/>
                    </a:p>
                  </a:txBody>
                  <a:tcPr marL="121920" marR="121920"/>
                </a:tc>
                <a:extLst>
                  <a:ext uri="{0D108BD9-81ED-4DB2-BD59-A6C34878D82A}">
                    <a16:rowId xmlns:a16="http://schemas.microsoft.com/office/drawing/2014/main" val="10011"/>
                  </a:ext>
                </a:extLst>
              </a:tr>
              <a:tr h="294120">
                <a:tc>
                  <a:txBody>
                    <a:bodyPr/>
                    <a:lstStyle/>
                    <a:p>
                      <a:r>
                        <a:rPr lang="en-US" sz="1200" dirty="0"/>
                        <a:t>Prayer and Agony</a:t>
                      </a:r>
                      <a:r>
                        <a:rPr lang="en-US" sz="1200" baseline="0" dirty="0"/>
                        <a:t> of Gethsemane </a:t>
                      </a:r>
                      <a:endParaRPr lang="en-US" sz="1200" dirty="0"/>
                    </a:p>
                  </a:txBody>
                  <a:tcPr/>
                </a:tc>
                <a:tc>
                  <a:txBody>
                    <a:bodyPr/>
                    <a:lstStyle/>
                    <a:p>
                      <a:r>
                        <a:rPr lang="en-US" sz="1200" dirty="0"/>
                        <a:t>26:36-46</a:t>
                      </a:r>
                    </a:p>
                  </a:txBody>
                  <a:tcPr/>
                </a:tc>
                <a:tc>
                  <a:txBody>
                    <a:bodyPr/>
                    <a:lstStyle/>
                    <a:p>
                      <a:r>
                        <a:rPr lang="en-US" sz="1200" dirty="0"/>
                        <a:t>14:32-42</a:t>
                      </a:r>
                    </a:p>
                  </a:txBody>
                  <a:tcPr/>
                </a:tc>
                <a:tc>
                  <a:txBody>
                    <a:bodyPr/>
                    <a:lstStyle/>
                    <a:p>
                      <a:r>
                        <a:rPr lang="en-US" sz="1200" dirty="0"/>
                        <a:t>22:40-46</a:t>
                      </a:r>
                    </a:p>
                  </a:txBody>
                  <a:tcPr>
                    <a:solidFill>
                      <a:schemeClr val="accent5">
                        <a:lumMod val="20000"/>
                        <a:lumOff val="80000"/>
                      </a:schemeClr>
                    </a:solidFill>
                  </a:tcPr>
                </a:tc>
                <a:tc>
                  <a:txBody>
                    <a:bodyPr/>
                    <a:lstStyle/>
                    <a:p>
                      <a:r>
                        <a:rPr lang="en-US" sz="1200" dirty="0"/>
                        <a:t>18:1</a:t>
                      </a:r>
                    </a:p>
                  </a:txBody>
                  <a:tcPr/>
                </a:tc>
                <a:extLst>
                  <a:ext uri="{0D108BD9-81ED-4DB2-BD59-A6C34878D82A}">
                    <a16:rowId xmlns:a16="http://schemas.microsoft.com/office/drawing/2014/main" val="10012"/>
                  </a:ext>
                </a:extLst>
              </a:tr>
              <a:tr h="294120">
                <a:tc>
                  <a:txBody>
                    <a:bodyPr/>
                    <a:lstStyle/>
                    <a:p>
                      <a:r>
                        <a:rPr lang="en-US" sz="1200" dirty="0"/>
                        <a:t>The Betrayal by Judas</a:t>
                      </a:r>
                    </a:p>
                  </a:txBody>
                  <a:tcPr/>
                </a:tc>
                <a:tc>
                  <a:txBody>
                    <a:bodyPr/>
                    <a:lstStyle/>
                    <a:p>
                      <a:r>
                        <a:rPr lang="en-US" sz="1200" dirty="0"/>
                        <a:t>26:47, 50</a:t>
                      </a:r>
                    </a:p>
                  </a:txBody>
                  <a:tcPr/>
                </a:tc>
                <a:tc>
                  <a:txBody>
                    <a:bodyPr/>
                    <a:lstStyle/>
                    <a:p>
                      <a:r>
                        <a:rPr lang="en-US" sz="1200" dirty="0"/>
                        <a:t>14:43-45</a:t>
                      </a:r>
                    </a:p>
                  </a:txBody>
                  <a:tcPr/>
                </a:tc>
                <a:tc>
                  <a:txBody>
                    <a:bodyPr/>
                    <a:lstStyle/>
                    <a:p>
                      <a:r>
                        <a:rPr lang="en-US" sz="1200" dirty="0"/>
                        <a:t>22:47, 48</a:t>
                      </a:r>
                    </a:p>
                  </a:txBody>
                  <a:tcPr>
                    <a:solidFill>
                      <a:schemeClr val="accent5">
                        <a:lumMod val="20000"/>
                        <a:lumOff val="80000"/>
                      </a:schemeClr>
                    </a:solidFill>
                  </a:tcPr>
                </a:tc>
                <a:tc>
                  <a:txBody>
                    <a:bodyPr/>
                    <a:lstStyle/>
                    <a:p>
                      <a:r>
                        <a:rPr lang="en-US" sz="1200" dirty="0"/>
                        <a:t>18:2-9</a:t>
                      </a:r>
                    </a:p>
                  </a:txBody>
                  <a:tcPr/>
                </a:tc>
                <a:extLst>
                  <a:ext uri="{0D108BD9-81ED-4DB2-BD59-A6C34878D82A}">
                    <a16:rowId xmlns:a16="http://schemas.microsoft.com/office/drawing/2014/main" val="10013"/>
                  </a:ext>
                </a:extLst>
              </a:tr>
              <a:tr h="294120">
                <a:tc>
                  <a:txBody>
                    <a:bodyPr/>
                    <a:lstStyle/>
                    <a:p>
                      <a:r>
                        <a:rPr lang="en-US" sz="1200" dirty="0"/>
                        <a:t>Peter Rebuked for Trying to Stop the Arrest</a:t>
                      </a:r>
                    </a:p>
                  </a:txBody>
                  <a:tcPr/>
                </a:tc>
                <a:tc>
                  <a:txBody>
                    <a:bodyPr/>
                    <a:lstStyle/>
                    <a:p>
                      <a:r>
                        <a:rPr lang="en-US" sz="1200" dirty="0"/>
                        <a:t>26:51-55</a:t>
                      </a:r>
                    </a:p>
                  </a:txBody>
                  <a:tcPr/>
                </a:tc>
                <a:tc>
                  <a:txBody>
                    <a:bodyPr/>
                    <a:lstStyle/>
                    <a:p>
                      <a:r>
                        <a:rPr lang="en-US" sz="1200" dirty="0"/>
                        <a:t>14:47-49</a:t>
                      </a:r>
                    </a:p>
                  </a:txBody>
                  <a:tcPr/>
                </a:tc>
                <a:tc>
                  <a:txBody>
                    <a:bodyPr/>
                    <a:lstStyle/>
                    <a:p>
                      <a:r>
                        <a:rPr lang="en-US" sz="1200" dirty="0"/>
                        <a:t>22:49-53</a:t>
                      </a:r>
                    </a:p>
                  </a:txBody>
                  <a:tcPr>
                    <a:solidFill>
                      <a:schemeClr val="accent5">
                        <a:lumMod val="20000"/>
                        <a:lumOff val="80000"/>
                      </a:schemeClr>
                    </a:solidFill>
                  </a:tcPr>
                </a:tc>
                <a:tc>
                  <a:txBody>
                    <a:bodyPr/>
                    <a:lstStyle/>
                    <a:p>
                      <a:r>
                        <a:rPr lang="en-US" sz="1200" dirty="0"/>
                        <a:t>18:10, 11</a:t>
                      </a:r>
                    </a:p>
                  </a:txBody>
                  <a:tcPr/>
                </a:tc>
                <a:extLst>
                  <a:ext uri="{0D108BD9-81ED-4DB2-BD59-A6C34878D82A}">
                    <a16:rowId xmlns:a16="http://schemas.microsoft.com/office/drawing/2014/main" val="10014"/>
                  </a:ext>
                </a:extLst>
              </a:tr>
              <a:tr h="294120">
                <a:tc>
                  <a:txBody>
                    <a:bodyPr/>
                    <a:lstStyle/>
                    <a:p>
                      <a:r>
                        <a:rPr lang="en-US" sz="1200" dirty="0"/>
                        <a:t>Taken to the Palace of </a:t>
                      </a:r>
                      <a:r>
                        <a:rPr lang="en-US" sz="1200" dirty="0" err="1"/>
                        <a:t>Annas</a:t>
                      </a:r>
                      <a:r>
                        <a:rPr lang="en-US" sz="1200" dirty="0"/>
                        <a:t> and Caiaphas Followed by Peter and John</a:t>
                      </a:r>
                    </a:p>
                  </a:txBody>
                  <a:tcPr/>
                </a:tc>
                <a:tc>
                  <a:txBody>
                    <a:bodyPr/>
                    <a:lstStyle/>
                    <a:p>
                      <a:r>
                        <a:rPr lang="en-US" sz="1200" dirty="0"/>
                        <a:t> 26:57, 58</a:t>
                      </a:r>
                    </a:p>
                  </a:txBody>
                  <a:tcPr/>
                </a:tc>
                <a:tc>
                  <a:txBody>
                    <a:bodyPr/>
                    <a:lstStyle/>
                    <a:p>
                      <a:r>
                        <a:rPr lang="en-US" sz="1200" dirty="0"/>
                        <a:t>14:53, 54</a:t>
                      </a:r>
                    </a:p>
                  </a:txBody>
                  <a:tcPr/>
                </a:tc>
                <a:tc>
                  <a:txBody>
                    <a:bodyPr/>
                    <a:lstStyle/>
                    <a:p>
                      <a:r>
                        <a:rPr lang="en-US" sz="1200" dirty="0"/>
                        <a:t>22:54, 55</a:t>
                      </a:r>
                    </a:p>
                  </a:txBody>
                  <a:tcPr>
                    <a:solidFill>
                      <a:schemeClr val="accent5">
                        <a:lumMod val="20000"/>
                        <a:lumOff val="80000"/>
                      </a:schemeClr>
                    </a:solidFill>
                  </a:tcPr>
                </a:tc>
                <a:tc>
                  <a:txBody>
                    <a:bodyPr/>
                    <a:lstStyle/>
                    <a:p>
                      <a:r>
                        <a:rPr lang="en-US" sz="1200" dirty="0"/>
                        <a:t>18:13-16, 18</a:t>
                      </a:r>
                    </a:p>
                  </a:txBody>
                  <a:tcPr/>
                </a:tc>
                <a:extLst>
                  <a:ext uri="{0D108BD9-81ED-4DB2-BD59-A6C34878D82A}">
                    <a16:rowId xmlns:a16="http://schemas.microsoft.com/office/drawing/2014/main" val="10015"/>
                  </a:ext>
                </a:extLst>
              </a:tr>
              <a:tr h="294120">
                <a:tc>
                  <a:txBody>
                    <a:bodyPr/>
                    <a:lstStyle/>
                    <a:p>
                      <a:r>
                        <a:rPr lang="en-US" sz="1200" dirty="0"/>
                        <a:t>Mocking of</a:t>
                      </a:r>
                      <a:r>
                        <a:rPr lang="en-US" sz="1200" baseline="0" dirty="0"/>
                        <a:t> Jesus</a:t>
                      </a:r>
                      <a:endParaRPr lang="en-US" sz="1200" dirty="0"/>
                    </a:p>
                  </a:txBody>
                  <a:tcPr/>
                </a:tc>
                <a:tc>
                  <a:txBody>
                    <a:bodyPr/>
                    <a:lstStyle/>
                    <a:p>
                      <a:r>
                        <a:rPr lang="en-US" sz="1200" dirty="0"/>
                        <a:t>26:67, 68</a:t>
                      </a:r>
                    </a:p>
                  </a:txBody>
                  <a:tcPr/>
                </a:tc>
                <a:tc>
                  <a:txBody>
                    <a:bodyPr/>
                    <a:lstStyle/>
                    <a:p>
                      <a:r>
                        <a:rPr lang="en-US" sz="1200" dirty="0"/>
                        <a:t>14:65</a:t>
                      </a:r>
                    </a:p>
                  </a:txBody>
                  <a:tcPr/>
                </a:tc>
                <a:tc>
                  <a:txBody>
                    <a:bodyPr/>
                    <a:lstStyle/>
                    <a:p>
                      <a:r>
                        <a:rPr lang="en-US" sz="1200" dirty="0"/>
                        <a:t>22:63-65</a:t>
                      </a:r>
                    </a:p>
                  </a:txBody>
                  <a:tcPr>
                    <a:solidFill>
                      <a:schemeClr val="accent5">
                        <a:lumMod val="20000"/>
                        <a:lumOff val="80000"/>
                      </a:schemeClr>
                    </a:solidFill>
                  </a:tcPr>
                </a:tc>
                <a:tc>
                  <a:txBody>
                    <a:bodyPr/>
                    <a:lstStyle/>
                    <a:p>
                      <a:r>
                        <a:rPr lang="en-US" sz="1200" dirty="0"/>
                        <a:t> </a:t>
                      </a:r>
                    </a:p>
                  </a:txBody>
                  <a:tcPr/>
                </a:tc>
                <a:extLst>
                  <a:ext uri="{0D108BD9-81ED-4DB2-BD59-A6C34878D82A}">
                    <a16:rowId xmlns:a16="http://schemas.microsoft.com/office/drawing/2014/main" val="10016"/>
                  </a:ext>
                </a:extLst>
              </a:tr>
              <a:tr h="294120">
                <a:tc>
                  <a:txBody>
                    <a:bodyPr/>
                    <a:lstStyle/>
                    <a:p>
                      <a:r>
                        <a:rPr lang="en-US" sz="1200" dirty="0"/>
                        <a:t>Peter Denies Knowing Jesus</a:t>
                      </a:r>
                    </a:p>
                  </a:txBody>
                  <a:tcPr/>
                </a:tc>
                <a:tc>
                  <a:txBody>
                    <a:bodyPr/>
                    <a:lstStyle/>
                    <a:p>
                      <a:r>
                        <a:rPr lang="en-US" sz="1200" dirty="0"/>
                        <a:t>26:69-75</a:t>
                      </a:r>
                    </a:p>
                  </a:txBody>
                  <a:tcPr/>
                </a:tc>
                <a:tc>
                  <a:txBody>
                    <a:bodyPr/>
                    <a:lstStyle/>
                    <a:p>
                      <a:r>
                        <a:rPr lang="en-US" sz="1200" dirty="0"/>
                        <a:t>14:66-72</a:t>
                      </a:r>
                    </a:p>
                  </a:txBody>
                  <a:tcPr/>
                </a:tc>
                <a:tc>
                  <a:txBody>
                    <a:bodyPr/>
                    <a:lstStyle/>
                    <a:p>
                      <a:r>
                        <a:rPr lang="en-US" sz="1200" dirty="0"/>
                        <a:t>22:56-62</a:t>
                      </a:r>
                    </a:p>
                  </a:txBody>
                  <a:tcPr>
                    <a:solidFill>
                      <a:schemeClr val="accent5">
                        <a:lumMod val="20000"/>
                        <a:lumOff val="80000"/>
                      </a:schemeClr>
                    </a:solidFill>
                  </a:tcPr>
                </a:tc>
                <a:tc>
                  <a:txBody>
                    <a:bodyPr/>
                    <a:lstStyle/>
                    <a:p>
                      <a:r>
                        <a:rPr lang="en-US" sz="1200" dirty="0"/>
                        <a:t>18:17, 25-27</a:t>
                      </a:r>
                    </a:p>
                  </a:txBody>
                  <a:tcPr/>
                </a:tc>
                <a:extLst>
                  <a:ext uri="{0D108BD9-81ED-4DB2-BD59-A6C34878D82A}">
                    <a16:rowId xmlns:a16="http://schemas.microsoft.com/office/drawing/2014/main" val="10017"/>
                  </a:ext>
                </a:extLst>
              </a:tr>
              <a:tr h="294120">
                <a:tc>
                  <a:txBody>
                    <a:bodyPr/>
                    <a:lstStyle/>
                    <a:p>
                      <a:r>
                        <a:rPr lang="en-US" sz="1200" dirty="0"/>
                        <a:t>Formal Trial and Condemnation</a:t>
                      </a:r>
                    </a:p>
                  </a:txBody>
                  <a:tcPr/>
                </a:tc>
                <a:tc>
                  <a:txBody>
                    <a:bodyPr/>
                    <a:lstStyle/>
                    <a:p>
                      <a:r>
                        <a:rPr lang="en-US" sz="1200" dirty="0"/>
                        <a:t>27:1</a:t>
                      </a:r>
                    </a:p>
                  </a:txBody>
                  <a:tcPr/>
                </a:tc>
                <a:tc>
                  <a:txBody>
                    <a:bodyPr/>
                    <a:lstStyle/>
                    <a:p>
                      <a:r>
                        <a:rPr lang="en-US" sz="1200" dirty="0"/>
                        <a:t>15:1</a:t>
                      </a:r>
                    </a:p>
                  </a:txBody>
                  <a:tcPr/>
                </a:tc>
                <a:tc>
                  <a:txBody>
                    <a:bodyPr/>
                    <a:lstStyle/>
                    <a:p>
                      <a:r>
                        <a:rPr lang="en-US" sz="1200" dirty="0"/>
                        <a:t>22:66-71</a:t>
                      </a:r>
                    </a:p>
                  </a:txBody>
                  <a:tcPr>
                    <a:solidFill>
                      <a:schemeClr val="accent5">
                        <a:lumMod val="20000"/>
                        <a:lumOff val="80000"/>
                      </a:schemeClr>
                    </a:solidFill>
                  </a:tcPr>
                </a:tc>
                <a:tc>
                  <a:txBody>
                    <a:bodyPr/>
                    <a:lstStyle/>
                    <a:p>
                      <a:endParaRPr lang="en-US" sz="1200" dirty="0"/>
                    </a:p>
                  </a:txBody>
                  <a:tcPr/>
                </a:tc>
                <a:extLst>
                  <a:ext uri="{0D108BD9-81ED-4DB2-BD59-A6C34878D82A}">
                    <a16:rowId xmlns:a16="http://schemas.microsoft.com/office/drawing/2014/main" val="10018"/>
                  </a:ext>
                </a:extLst>
              </a:tr>
            </a:tbl>
          </a:graphicData>
        </a:graphic>
      </p:graphicFrame>
      <p:sp>
        <p:nvSpPr>
          <p:cNvPr id="3" name="TextBox 2"/>
          <p:cNvSpPr txBox="1"/>
          <p:nvPr/>
        </p:nvSpPr>
        <p:spPr>
          <a:xfrm>
            <a:off x="203200" y="0"/>
            <a:ext cx="11684000" cy="369332"/>
          </a:xfrm>
          <a:prstGeom prst="rect">
            <a:avLst/>
          </a:prstGeom>
          <a:noFill/>
        </p:spPr>
        <p:txBody>
          <a:bodyPr wrap="square" rtlCol="0">
            <a:spAutoFit/>
          </a:bodyPr>
          <a:lstStyle/>
          <a:p>
            <a:pPr algn="ctr"/>
            <a:r>
              <a:rPr lang="en-US" dirty="0"/>
              <a:t>The Week of Atonement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5325036" cy="3046988"/>
          </a:xfrm>
          <a:prstGeom prst="rect">
            <a:avLst/>
          </a:prstGeom>
          <a:ln>
            <a:solidFill>
              <a:schemeClr val="tx1"/>
            </a:solidFill>
          </a:ln>
        </p:spPr>
        <p:txBody>
          <a:bodyPr wrap="square">
            <a:spAutoFit/>
          </a:bodyPr>
          <a:lstStyle/>
          <a:p>
            <a:pPr fontAlgn="base"/>
            <a:r>
              <a:rPr lang="en-US" sz="1200" b="1" dirty="0"/>
              <a:t>The Sacrament  Luke 22:7-13</a:t>
            </a:r>
          </a:p>
          <a:p>
            <a:pPr fontAlgn="base"/>
            <a:r>
              <a:rPr lang="en-US" sz="1200" dirty="0"/>
              <a:t>"That is the real purpose of the sacrament, to keep us from forgetting, to help us to remember. I suppose there would never be an apostate, there would never be a crime, if people remembered, really remembered, the things they had covenanted at the water's edge or at the sacrament table and in the temple. I suppose that is the reason the Lord asked Adam to offer sacrifices, for no other reason than that he and his posterity would remember-remember the basic things that they had been taught. I guess we as humans are prone to forget. It is easy to forget. Our sorrows, our joys, our concerns, our great problems seem to wane to some extent as time goes on, and there are many lessons that we learn which have a tendency to slip from us. The Nephites forgot. They forgot the days when they felt good.</a:t>
            </a:r>
          </a:p>
          <a:p>
            <a:pPr fontAlgn="base"/>
            <a:r>
              <a:rPr lang="en-US" sz="1200" dirty="0"/>
              <a:t>"I remember a young Navaho boy returning from his mission who was supported largely by a seventies quorum in the Bonneville Stake. I happened to be present the day he made his report and as tears rolled down his face, he said, 'Oh, if I could only remember always just how I feel now.'" (</a:t>
            </a:r>
            <a:r>
              <a:rPr lang="en-US" sz="1200" i="1" dirty="0"/>
              <a:t>The Teachings of Spencer W. Kimball, </a:t>
            </a:r>
            <a:r>
              <a:rPr lang="en-US" sz="1200" dirty="0"/>
              <a:t>edited by Edward L. Kimball [Salt Lake City: </a:t>
            </a:r>
            <a:r>
              <a:rPr lang="en-US" sz="1200" dirty="0" err="1"/>
              <a:t>Bookcraft</a:t>
            </a:r>
            <a:r>
              <a:rPr lang="en-US" sz="1200" dirty="0"/>
              <a:t>, 1982], 113.)</a:t>
            </a:r>
          </a:p>
        </p:txBody>
      </p:sp>
      <p:sp>
        <p:nvSpPr>
          <p:cNvPr id="4" name="Rectangle 3"/>
          <p:cNvSpPr/>
          <p:nvPr/>
        </p:nvSpPr>
        <p:spPr>
          <a:xfrm>
            <a:off x="0" y="3054767"/>
            <a:ext cx="5335793" cy="2123658"/>
          </a:xfrm>
          <a:prstGeom prst="rect">
            <a:avLst/>
          </a:prstGeom>
          <a:ln>
            <a:solidFill>
              <a:schemeClr val="tx1"/>
            </a:solidFill>
          </a:ln>
        </p:spPr>
        <p:txBody>
          <a:bodyPr wrap="square">
            <a:spAutoFit/>
          </a:bodyPr>
          <a:lstStyle/>
          <a:p>
            <a:r>
              <a:rPr lang="en-US" sz="1200" b="1" dirty="0"/>
              <a:t>Remember Me Luke 22:19-20:</a:t>
            </a:r>
          </a:p>
          <a:p>
            <a:r>
              <a:rPr lang="en-US" sz="1200" dirty="0"/>
              <a:t>Remembering was a primary purpose of many Jewish practices, such as the Passover meal. At Passover, as the people of Israel commemorated the Lord’s deliverance of their ancestors from bondage, the symbolic meal and its accompanying story of deliverance connected the past to the present. Observing Passover made a statement about how one would live and about one’s loyalty to the Lord and His people. Similarly, the sacrament, which the Savior instituted at Passover, is a symbolic “meal” of remembrance that replaced the Passover meal. By partaking of the sacrament, followers of Jesus Christ may experience anew the blessings of His Atonement, reaffirm their loyalty to Him and His Church, and recommit their lives to following Him. (1)</a:t>
            </a:r>
          </a:p>
        </p:txBody>
      </p:sp>
      <p:sp>
        <p:nvSpPr>
          <p:cNvPr id="5" name="Rectangle 4"/>
          <p:cNvSpPr/>
          <p:nvPr/>
        </p:nvSpPr>
        <p:spPr>
          <a:xfrm>
            <a:off x="0" y="5182549"/>
            <a:ext cx="5335793" cy="1384995"/>
          </a:xfrm>
          <a:prstGeom prst="rect">
            <a:avLst/>
          </a:prstGeom>
          <a:ln>
            <a:solidFill>
              <a:schemeClr val="tx1"/>
            </a:solidFill>
          </a:ln>
        </p:spPr>
        <p:txBody>
          <a:bodyPr wrap="square">
            <a:spAutoFit/>
          </a:bodyPr>
          <a:lstStyle/>
          <a:p>
            <a:r>
              <a:rPr lang="en-US" sz="1200" b="1" dirty="0"/>
              <a:t>Chaff  Luke 22:31:</a:t>
            </a:r>
          </a:p>
          <a:p>
            <a:r>
              <a:rPr lang="en-US" sz="1200" dirty="0"/>
              <a:t>"Satan wanted to harvest the earth, to sift the saints as wheat, so that both wheat and tares would be garnered into his bin. This he would find easier to do were Peter not there to guide them. Hence, Jesus' special prayer that Peter's faith fail not; and hence the continuing prayers of the saints, always and ever, for the apostles and prophets who guide the Church." Bruce R. McConkie (</a:t>
            </a:r>
            <a:r>
              <a:rPr lang="en-US" sz="1200" i="1" dirty="0"/>
              <a:t>Doctrinal New Testament Commentary, </a:t>
            </a:r>
            <a:r>
              <a:rPr lang="en-US" sz="1200" dirty="0"/>
              <a:t>3 vols. [Salt Lake City: </a:t>
            </a:r>
            <a:r>
              <a:rPr lang="en-US" sz="1200" dirty="0" err="1"/>
              <a:t>Bookcraft</a:t>
            </a:r>
            <a:r>
              <a:rPr lang="en-US" sz="1200" dirty="0"/>
              <a:t>, 1965-1973], 1: 770.)</a:t>
            </a:r>
          </a:p>
        </p:txBody>
      </p:sp>
      <p:sp>
        <p:nvSpPr>
          <p:cNvPr id="9" name="Rectangle 8"/>
          <p:cNvSpPr/>
          <p:nvPr/>
        </p:nvSpPr>
        <p:spPr>
          <a:xfrm>
            <a:off x="5325035" y="0"/>
            <a:ext cx="6866965" cy="1569660"/>
          </a:xfrm>
          <a:prstGeom prst="rect">
            <a:avLst/>
          </a:prstGeom>
          <a:ln>
            <a:solidFill>
              <a:schemeClr val="tx1"/>
            </a:solidFill>
          </a:ln>
        </p:spPr>
        <p:txBody>
          <a:bodyPr wrap="square">
            <a:spAutoFit/>
          </a:bodyPr>
          <a:lstStyle/>
          <a:p>
            <a:r>
              <a:rPr lang="en-US" sz="1200" b="1" dirty="0"/>
              <a:t>Excluding Luke: 22:43-44:</a:t>
            </a:r>
          </a:p>
          <a:p>
            <a:r>
              <a:rPr lang="en-US" sz="1200" dirty="0"/>
              <a:t>Some modern Bibles do not include verses 43–44 of Luke 22 because they do not appear in all ancient Greek manuscripts of Luke. Historical evidence suggests that some scribes in the centuries following the Apostles’ deaths may have removed these verses. The scribes felt embarrassed at the description of Christ’s agony, which contradicted popular Hellenistic ideals of emotionless suffering. Such tampering with the biblical text verifies the testimony of the Book of Mormon prophet Nephi: “They have taken away from the gospel of the Lamb many parts which are plain and most precious” (1 Nephi 13:26). Latter-day scriptures and prophets affirm the authenticity of what is recorded in Luke 22:43–44 (see Mosiah 3:7; D&amp;C 19:18). (1)</a:t>
            </a:r>
          </a:p>
        </p:txBody>
      </p:sp>
      <p:sp>
        <p:nvSpPr>
          <p:cNvPr id="10" name="Rectangle 9"/>
          <p:cNvSpPr/>
          <p:nvPr/>
        </p:nvSpPr>
        <p:spPr>
          <a:xfrm>
            <a:off x="5346551" y="1572410"/>
            <a:ext cx="6845449" cy="1938992"/>
          </a:xfrm>
          <a:prstGeom prst="rect">
            <a:avLst/>
          </a:prstGeom>
          <a:ln>
            <a:solidFill>
              <a:schemeClr val="tx1"/>
            </a:solidFill>
          </a:ln>
        </p:spPr>
        <p:txBody>
          <a:bodyPr wrap="square">
            <a:spAutoFit/>
          </a:bodyPr>
          <a:lstStyle/>
          <a:p>
            <a:r>
              <a:rPr lang="en-US" sz="1200" b="1" dirty="0"/>
              <a:t>Earnest Prayer  Luke 22:44:</a:t>
            </a:r>
          </a:p>
          <a:p>
            <a:r>
              <a:rPr lang="en-US" sz="1200" b="1" dirty="0"/>
              <a:t>President James E. Faust</a:t>
            </a:r>
            <a:r>
              <a:rPr lang="en-US" sz="1200" dirty="0"/>
              <a:t> (1920–2007) of the First Presidency explained that all our prayers should be sincere, drawing “from the earnest feelings of our hearts.” But, of necessity, some prayers are more intense than others, as was the Savior’s prayer at the time of His agony in Gethsemane: “Jeremiah counsels us to pray with all our heart and soul [see Jeremiah 29:13]. </a:t>
            </a:r>
            <a:r>
              <a:rPr lang="en-US" sz="1200" dirty="0" err="1"/>
              <a:t>Enos</a:t>
            </a:r>
            <a:r>
              <a:rPr lang="en-US" sz="1200" dirty="0"/>
              <a:t> recounted how his soul had hungered and that he had prayed all the day long [see </a:t>
            </a:r>
            <a:r>
              <a:rPr lang="en-US" sz="1200" dirty="0" err="1"/>
              <a:t>Enos</a:t>
            </a:r>
            <a:r>
              <a:rPr lang="en-US" sz="1200" dirty="0"/>
              <a:t> 1:4]. Prayers vary in their intensity. Even the Savior ‘prayed more earnestly’ in His hour of agony [see Luke 22:44]. Some are simple expressions of appreciation and requests for a continuation of blessings on our loved ones and us. However, in times of great personal hurt or need, more may be required than mere asking. … Blessings sought through prayer sometimes require work, effort, and diligence on our part” (“The Lifeline of Prayer,”</a:t>
            </a:r>
            <a:r>
              <a:rPr lang="en-US" sz="1200" i="1" dirty="0"/>
              <a:t> Ensign,</a:t>
            </a:r>
            <a:r>
              <a:rPr lang="en-US" sz="1200" dirty="0"/>
              <a:t> May 2002, 60).</a:t>
            </a:r>
          </a:p>
        </p:txBody>
      </p:sp>
      <p:sp>
        <p:nvSpPr>
          <p:cNvPr id="11" name="Rectangle 10"/>
          <p:cNvSpPr/>
          <p:nvPr/>
        </p:nvSpPr>
        <p:spPr>
          <a:xfrm>
            <a:off x="5334000" y="3517751"/>
            <a:ext cx="6858000" cy="2862322"/>
          </a:xfrm>
          <a:prstGeom prst="rect">
            <a:avLst/>
          </a:prstGeom>
          <a:ln>
            <a:solidFill>
              <a:schemeClr val="tx1"/>
            </a:solidFill>
          </a:ln>
        </p:spPr>
        <p:txBody>
          <a:bodyPr wrap="square">
            <a:spAutoFit/>
          </a:bodyPr>
          <a:lstStyle/>
          <a:p>
            <a:r>
              <a:rPr lang="en-US" sz="1200" b="1" dirty="0"/>
              <a:t>From Every pore  Luke 22:44:</a:t>
            </a:r>
          </a:p>
          <a:p>
            <a:r>
              <a:rPr lang="en-US" sz="1200" dirty="0"/>
              <a:t>Luke was the only Gospel writer to record the important detail that the Savior’s suffering included “great drops of blood” (Luke 22:44). The Savior’s unparalleled suffering—the extreme pressure caused by taking upon Himself the infinite sin, sorrow, and guilt of all mankind—caused a physical condition in his body known as </a:t>
            </a:r>
            <a:r>
              <a:rPr lang="en-US" sz="1200" dirty="0" err="1"/>
              <a:t>hematidrosis</a:t>
            </a:r>
            <a:r>
              <a:rPr lang="en-US" sz="1200" dirty="0"/>
              <a:t>. This condition leads to the rupture of capillaries just under the surface of the skin, causing the skin to exude a bloody sweat. Any other person would have died before this condition reached the point of bleeding from every pore, but the Savior was the Son of God and so was able to endure this great agony for us.</a:t>
            </a:r>
          </a:p>
          <a:p>
            <a:r>
              <a:rPr lang="en-US" sz="1200" dirty="0"/>
              <a:t>Other scriptures give further insight into the reality and cause of the Savior’s bleeding from the pores of His skin. In the Book of Mormon, King Benjamin testified that Christ would “suffer temptations, and pain of body, hunger, thirst, and fatigue, even more than man can suffer, except it be unto death; for behold, </a:t>
            </a:r>
            <a:r>
              <a:rPr lang="en-US" sz="1200" i="1" dirty="0"/>
              <a:t>blood cometh from every pore, so great shall be his anguish for the wickedness and the abominations of his people</a:t>
            </a:r>
            <a:r>
              <a:rPr lang="en-US" sz="1200" dirty="0"/>
              <a:t>” (Mosiah 3:7; italics added). In his Epistle to the Hebrews, Paul encouraged early Christians to remain faithful by remembering that Christ had “resisted unto blood, striving against sin” (Hebrews 12:4). The Lord Himself spoke of bleeding from every pore (see Doctrine and Covenants 19:16–19). (1)</a:t>
            </a:r>
          </a:p>
        </p:txBody>
      </p:sp>
    </p:spTree>
    <p:extLst>
      <p:ext uri="{BB962C8B-B14F-4D97-AF65-F5344CB8AC3E}">
        <p14:creationId xmlns:p14="http://schemas.microsoft.com/office/powerpoint/2010/main" val="201278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“Master, is it I?”</a:t>
            </a:r>
            <a:endParaRPr lang="en-US" sz="4400" dirty="0">
              <a:solidFill>
                <a:schemeClr val="bg1"/>
              </a:solidFill>
              <a:latin typeface="Imprint MT Shadow" pitchFamily="82" charset="0"/>
            </a:endParaRPr>
          </a:p>
        </p:txBody>
      </p:sp>
      <p:sp>
        <p:nvSpPr>
          <p:cNvPr id="8" name="TextBox 7"/>
          <p:cNvSpPr txBox="1"/>
          <p:nvPr/>
        </p:nvSpPr>
        <p:spPr>
          <a:xfrm>
            <a:off x="588713" y="1941260"/>
            <a:ext cx="3501127" cy="3416320"/>
          </a:xfrm>
          <a:prstGeom prst="rect">
            <a:avLst/>
          </a:prstGeom>
          <a:noFill/>
        </p:spPr>
        <p:txBody>
          <a:bodyPr wrap="square" rtlCol="0">
            <a:spAutoFit/>
          </a:bodyPr>
          <a:lstStyle/>
          <a:p>
            <a:r>
              <a:rPr lang="en-US" sz="2400" dirty="0">
                <a:solidFill>
                  <a:schemeClr val="bg1"/>
                </a:solidFill>
              </a:rPr>
              <a:t>During the Passover and “the last supper” Jesus announced that someone would betray Him.</a:t>
            </a:r>
          </a:p>
          <a:p>
            <a:endParaRPr lang="en-US" sz="2400" dirty="0">
              <a:solidFill>
                <a:schemeClr val="bg1"/>
              </a:solidFill>
            </a:endParaRPr>
          </a:p>
          <a:p>
            <a:r>
              <a:rPr lang="en-US" sz="2400" dirty="0">
                <a:solidFill>
                  <a:schemeClr val="bg1"/>
                </a:solidFill>
              </a:rPr>
              <a:t>Judas Iscariot, who had already covenanted to sell his Master for money asked, “Master, is it I?”</a:t>
            </a:r>
          </a:p>
        </p:txBody>
      </p:sp>
      <p:sp>
        <p:nvSpPr>
          <p:cNvPr id="10" name="TextBox 9"/>
          <p:cNvSpPr txBox="1"/>
          <p:nvPr/>
        </p:nvSpPr>
        <p:spPr>
          <a:xfrm>
            <a:off x="0" y="6488668"/>
            <a:ext cx="2909455" cy="369332"/>
          </a:xfrm>
          <a:prstGeom prst="rect">
            <a:avLst/>
          </a:prstGeom>
          <a:noFill/>
        </p:spPr>
        <p:txBody>
          <a:bodyPr wrap="square" rtlCol="0">
            <a:spAutoFit/>
          </a:bodyPr>
          <a:lstStyle/>
          <a:p>
            <a:r>
              <a:rPr lang="en-US" dirty="0">
                <a:solidFill>
                  <a:schemeClr val="bg1"/>
                </a:solidFill>
              </a:rPr>
              <a:t>Matthew 26:25</a:t>
            </a:r>
          </a:p>
        </p:txBody>
      </p:sp>
      <p:grpSp>
        <p:nvGrpSpPr>
          <p:cNvPr id="12" name="Group 11"/>
          <p:cNvGrpSpPr/>
          <p:nvPr/>
        </p:nvGrpSpPr>
        <p:grpSpPr>
          <a:xfrm>
            <a:off x="4559798" y="1567543"/>
            <a:ext cx="7043489" cy="3972969"/>
            <a:chOff x="4559799" y="2101986"/>
            <a:chExt cx="6096000" cy="3438526"/>
          </a:xfrm>
        </p:grpSpPr>
        <p:pic>
          <p:nvPicPr>
            <p:cNvPr id="29698" name="Picture 2" descr="Image result for betrayal of jesus"/>
            <p:cNvPicPr>
              <a:picLocks noChangeAspect="1" noChangeArrowheads="1"/>
            </p:cNvPicPr>
            <p:nvPr/>
          </p:nvPicPr>
          <p:blipFill>
            <a:blip r:embed="rId3" cstate="print"/>
            <a:srcRect/>
            <a:stretch>
              <a:fillRect/>
            </a:stretch>
          </p:blipFill>
          <p:spPr bwMode="auto">
            <a:xfrm>
              <a:off x="4559799" y="2101986"/>
              <a:ext cx="6096000" cy="3438526"/>
            </a:xfrm>
            <a:prstGeom prst="rect">
              <a:avLst/>
            </a:prstGeom>
            <a:noFill/>
          </p:spPr>
        </p:pic>
        <p:sp>
          <p:nvSpPr>
            <p:cNvPr id="11" name="Rectangle 10"/>
            <p:cNvSpPr/>
            <p:nvPr/>
          </p:nvSpPr>
          <p:spPr>
            <a:xfrm>
              <a:off x="4704669" y="5266772"/>
              <a:ext cx="766557" cy="230832"/>
            </a:xfrm>
            <a:prstGeom prst="rect">
              <a:avLst/>
            </a:prstGeom>
          </p:spPr>
          <p:txBody>
            <a:bodyPr wrap="none">
              <a:spAutoFit/>
            </a:bodyPr>
            <a:lstStyle/>
            <a:p>
              <a:r>
                <a:rPr lang="en-US" sz="900" dirty="0">
                  <a:solidFill>
                    <a:schemeClr val="bg1"/>
                  </a:solidFill>
                </a:rPr>
                <a:t>Walter </a:t>
              </a:r>
              <a:r>
                <a:rPr lang="en-US" sz="900" dirty="0" err="1">
                  <a:solidFill>
                    <a:schemeClr val="bg1"/>
                  </a:solidFill>
                </a:rPr>
                <a:t>Rane</a:t>
              </a:r>
              <a:endParaRPr lang="en-US" sz="900"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5325036" cy="3046988"/>
          </a:xfrm>
          <a:prstGeom prst="rect">
            <a:avLst/>
          </a:prstGeom>
          <a:ln>
            <a:solidFill>
              <a:schemeClr val="tx1"/>
            </a:solidFill>
          </a:ln>
        </p:spPr>
        <p:txBody>
          <a:bodyPr wrap="square">
            <a:spAutoFit/>
          </a:bodyPr>
          <a:lstStyle/>
          <a:p>
            <a:pPr fontAlgn="base"/>
            <a:r>
              <a:rPr lang="en-US" sz="1200" b="1" dirty="0"/>
              <a:t>Peter’s Denial Luke 22:61:</a:t>
            </a:r>
          </a:p>
          <a:p>
            <a:pPr fontAlgn="base"/>
            <a:r>
              <a:rPr lang="en-US" sz="1200" dirty="0"/>
              <a:t>With one look-one 'glance of the piercing eye of the Almighty God' (Jacob 2:10)-the Master communicated the sermon of a lifetime. He who had declared, 'I am ready to go with thee, both to prison, and to death,' (v. 33) at once realized what he had done.</a:t>
            </a:r>
          </a:p>
          <a:p>
            <a:pPr fontAlgn="base"/>
            <a:r>
              <a:rPr lang="en-US" sz="1200" dirty="0"/>
              <a:t>Peter was not insulated, as we are, by the veil. His failure was immediately rebuked by one divine glance. And what if Jesus were to look on us in our moments of failure? He has declared, 'I the Lord cannot look upon sin with the least degree of allowance' (DC 1:31). If the veil were drawn in our greatest moments of weakness, would we feel any different than Peter? Would we be able to look him in the eye? Wouldn't we go out as well, and weep bitterly? Alma described the feeling as follows, 'the very thought of coming into the presence of my God did rack my soul with inexpressible horror' (Alma 36:14). We would do well to remember the gall of bitterness and 'inexpressible horror' which awaits those who don't repent, for at the last day, 'they shall quake, tremble, and shrink beneath the glance of his all-searching eye' (Mosiah 27:31) (gospeldoctrine.com)</a:t>
            </a:r>
          </a:p>
        </p:txBody>
      </p:sp>
      <p:sp>
        <p:nvSpPr>
          <p:cNvPr id="4" name="Rectangle 3"/>
          <p:cNvSpPr/>
          <p:nvPr/>
        </p:nvSpPr>
        <p:spPr>
          <a:xfrm>
            <a:off x="0" y="3054767"/>
            <a:ext cx="5335793" cy="3231654"/>
          </a:xfrm>
          <a:prstGeom prst="rect">
            <a:avLst/>
          </a:prstGeom>
          <a:ln>
            <a:solidFill>
              <a:schemeClr val="tx1"/>
            </a:solidFill>
          </a:ln>
        </p:spPr>
        <p:txBody>
          <a:bodyPr wrap="square">
            <a:spAutoFit/>
          </a:bodyPr>
          <a:lstStyle/>
          <a:p>
            <a:r>
              <a:rPr lang="en-US" sz="1200" b="1" dirty="0"/>
              <a:t>Peter Wept Bitterly Luke 22:62:</a:t>
            </a:r>
          </a:p>
          <a:p>
            <a:r>
              <a:rPr lang="en-US" sz="1200" dirty="0"/>
              <a:t>"I personally believe this was the beginning of the conversion of Peter. Up to this time Peter had never questioned his own ability to cleave to truth. He was an honest man by nature and felt the strength that honesty gives a man. Perhaps, as so many of us, he lacked humility. As a result of this experience, however, he </a:t>
            </a:r>
            <a:r>
              <a:rPr lang="en-US" sz="1200" i="1" dirty="0"/>
              <a:t>learned</a:t>
            </a:r>
            <a:r>
              <a:rPr lang="en-US" sz="1200" dirty="0"/>
              <a:t> humility. There is no question of his remorse, for he wept bitterly at his own weakness. I feel, however, that a great change began to work in Peter, beginning with this knowledge of his own weakness." Theodore M. Burton (October 6, 1964, </a:t>
            </a:r>
            <a:r>
              <a:rPr lang="en-US" sz="1200" i="1" dirty="0"/>
              <a:t>BYU Speeches of the Year</a:t>
            </a:r>
            <a:r>
              <a:rPr lang="en-US" sz="1200" dirty="0"/>
              <a:t>, 1964, p. 4)</a:t>
            </a:r>
          </a:p>
          <a:p>
            <a:endParaRPr lang="en-US" sz="1200" dirty="0"/>
          </a:p>
          <a:p>
            <a:r>
              <a:rPr lang="en-US" sz="1200" dirty="0"/>
              <a:t>"I believe this incident strengthened Peter's commitment. He was never to be weak again. The resolve borne of that disappointment in his own temporary weakness tempered his metal into the hardest steel. He proved his devotion every day of his life thereafter, and in his death. So it can be with all of us. When we have been less than we ought to be and have fallen below our own standards, we can have newfound resolve and strength by forsaking our weakness.“ Pres. James E. Faust (</a:t>
            </a:r>
            <a:r>
              <a:rPr lang="en-US" sz="1200" i="1" dirty="0"/>
              <a:t>Reach Up for the Light</a:t>
            </a:r>
            <a:r>
              <a:rPr lang="en-US" sz="1200" dirty="0"/>
              <a:t> [Salt Lake City: Deseret Book Co., 1990], 62.)</a:t>
            </a:r>
          </a:p>
        </p:txBody>
      </p:sp>
      <p:sp>
        <p:nvSpPr>
          <p:cNvPr id="8" name="Rectangle 7"/>
          <p:cNvSpPr/>
          <p:nvPr/>
        </p:nvSpPr>
        <p:spPr>
          <a:xfrm>
            <a:off x="5348344" y="0"/>
            <a:ext cx="6843656" cy="2862322"/>
          </a:xfrm>
          <a:prstGeom prst="rect">
            <a:avLst/>
          </a:prstGeom>
          <a:ln>
            <a:solidFill>
              <a:schemeClr val="tx1"/>
            </a:solidFill>
          </a:ln>
        </p:spPr>
        <p:txBody>
          <a:bodyPr wrap="square">
            <a:spAutoFit/>
          </a:bodyPr>
          <a:lstStyle/>
          <a:p>
            <a:pPr fontAlgn="base"/>
            <a:r>
              <a:rPr lang="en-US" sz="1200" b="1" dirty="0"/>
              <a:t>Peter the Convert:</a:t>
            </a:r>
          </a:p>
          <a:p>
            <a:pPr fontAlgn="base"/>
            <a:r>
              <a:rPr lang="en-US" sz="1200" dirty="0"/>
              <a:t>“Peter is the classic example of how the power of conversion works on receptive souls. During our Lord’s mortal ministry, Peter had a testimony, born of the Spirit, of the divinity of Christ and of the great plan of salvation which was in Christ. ‘Thou art the Christ, the Son of the living God,’ he said, as the Holy Ghost gave him utterance. (Matt. 16:13–19.) When others fell away, Peter stood forth with the apostolic assurance, ‘We believe and are sure that thou art that Christ, the Son of the living God.’ (John 6:69.) Peter knew, and his knowledge came by revelation.</a:t>
            </a:r>
          </a:p>
          <a:p>
            <a:pPr fontAlgn="base"/>
            <a:r>
              <a:rPr lang="en-US" sz="1200" dirty="0"/>
              <a:t>“But Peter was not converted, because he had not become a new creature of the Holy Ghost. Rather, long after Peter had gained a testimony, and on the very night Jesus was arrested, he said to Peter: </a:t>
            </a:r>
            <a:r>
              <a:rPr lang="en-US" sz="1200" i="1" dirty="0"/>
              <a:t>‘When thou art converted, strengthen thy brethren.’</a:t>
            </a:r>
            <a:r>
              <a:rPr lang="en-US" sz="1200" dirty="0"/>
              <a:t>(Luke 22:32.) Immediately thereafter, and regardless of his testimony, Peter denied that he knew Christ. (Luke 22:54–62.) After the crucifixion, Peter went fishing, only to be called back to the ministry by the risen Lord. (John 21:1–17.) Finally on the day of Pentecost the promised spiritual endowment was received; Peter and all the faithful disciples became new creatures of the Holy Ghost; they were truly converted; and their subsequent achievements manifest the fixity of their conversions. (</a:t>
            </a:r>
            <a:r>
              <a:rPr lang="en-US" sz="1200" u="sng" dirty="0"/>
              <a:t>Acts 3</a:t>
            </a:r>
            <a:r>
              <a:rPr lang="en-US" sz="1200" dirty="0"/>
              <a:t>; 4.)” Elder Bruce R. McConkie (</a:t>
            </a:r>
            <a:r>
              <a:rPr lang="en-US" sz="1200" i="1" dirty="0"/>
              <a:t>Mormon Doctrine,</a:t>
            </a:r>
            <a:r>
              <a:rPr lang="en-US" sz="1200" dirty="0"/>
              <a:t> 2nd ed. [1966], 162–63).</a:t>
            </a:r>
          </a:p>
        </p:txBody>
      </p:sp>
    </p:spTree>
    <p:extLst>
      <p:ext uri="{BB962C8B-B14F-4D97-AF65-F5344CB8AC3E}">
        <p14:creationId xmlns:p14="http://schemas.microsoft.com/office/powerpoint/2010/main" val="938523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679C97-2733-4A87-B6D5-52CF7F509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556975" y="294522"/>
            <a:ext cx="7298685" cy="4093428"/>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“I Am He”</a:t>
            </a:r>
          </a:p>
          <a:p>
            <a:pPr algn="ctr"/>
            <a:r>
              <a:rPr lang="en-US" sz="4000" dirty="0">
                <a:solidFill>
                  <a:schemeClr val="bg1"/>
                </a:solidFill>
                <a:latin typeface="Comic Sans MS" panose="030F0702030302020204" pitchFamily="66" charset="0"/>
              </a:rPr>
              <a:t>John 18-19</a:t>
            </a:r>
          </a:p>
          <a:p>
            <a:pPr algn="ctr"/>
            <a:endParaRPr lang="en-US" sz="3200" dirty="0">
              <a:solidFill>
                <a:schemeClr val="bg1"/>
              </a:solidFill>
              <a:latin typeface="Comic Sans MS" panose="030F0702030302020204" pitchFamily="66" charset="0"/>
            </a:endParaRPr>
          </a:p>
          <a:p>
            <a:pPr algn="ctr"/>
            <a:r>
              <a:rPr lang="en-US" sz="3200" dirty="0">
                <a:solidFill>
                  <a:schemeClr val="bg1"/>
                </a:solidFill>
                <a:latin typeface="Comic Sans MS" panose="030F0702030302020204" pitchFamily="66" charset="0"/>
              </a:rPr>
              <a:t>Including:</a:t>
            </a:r>
          </a:p>
          <a:p>
            <a:pPr algn="ctr"/>
            <a:r>
              <a:rPr lang="en-US" sz="3200" dirty="0">
                <a:solidFill>
                  <a:schemeClr val="bg1"/>
                </a:solidFill>
                <a:latin typeface="Comic Sans MS" panose="030F0702030302020204" pitchFamily="66" charset="0"/>
              </a:rPr>
              <a:t>Jesus is Arrested and Tried</a:t>
            </a:r>
          </a:p>
          <a:p>
            <a:pPr algn="ctr"/>
            <a:r>
              <a:rPr lang="en-US" sz="3200" dirty="0">
                <a:solidFill>
                  <a:schemeClr val="bg1"/>
                </a:solidFill>
                <a:latin typeface="Comic Sans MS" panose="030F0702030302020204" pitchFamily="66" charset="0"/>
              </a:rPr>
              <a:t>The Crucifixion</a:t>
            </a:r>
          </a:p>
          <a:p>
            <a:pPr algn="ctr"/>
            <a:r>
              <a:rPr lang="en-US" sz="3200" dirty="0">
                <a:solidFill>
                  <a:schemeClr val="bg1"/>
                </a:solidFill>
                <a:latin typeface="Comic Sans MS" panose="030F0702030302020204" pitchFamily="66" charset="0"/>
              </a:rPr>
              <a:t>Jesus is Buried</a:t>
            </a:r>
          </a:p>
        </p:txBody>
      </p:sp>
      <p:grpSp>
        <p:nvGrpSpPr>
          <p:cNvPr id="26" name="Group 25"/>
          <p:cNvGrpSpPr/>
          <p:nvPr/>
        </p:nvGrpSpPr>
        <p:grpSpPr>
          <a:xfrm>
            <a:off x="7402717" y="4860441"/>
            <a:ext cx="4419600" cy="1750337"/>
            <a:chOff x="457200" y="1066800"/>
            <a:chExt cx="7696200" cy="3048000"/>
          </a:xfrm>
        </p:grpSpPr>
        <p:sp>
          <p:nvSpPr>
            <p:cNvPr id="27" name="Flowchart: Delay 26"/>
            <p:cNvSpPr/>
            <p:nvPr/>
          </p:nvSpPr>
          <p:spPr>
            <a:xfrm rot="16200000">
              <a:off x="2667000" y="1524000"/>
              <a:ext cx="2667000" cy="2514600"/>
            </a:xfrm>
            <a:prstGeom prst="flowChartDe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371600" y="3352800"/>
              <a:ext cx="1524000" cy="762000"/>
            </a:xfrm>
            <a:prstGeom prst="roundRect">
              <a:avLst/>
            </a:prstGeom>
            <a:solidFill>
              <a:srgbClr val="EDC9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105400" y="3352800"/>
              <a:ext cx="1524000" cy="762000"/>
            </a:xfrm>
            <a:prstGeom prst="roundRect">
              <a:avLst/>
            </a:prstGeom>
            <a:solidFill>
              <a:srgbClr val="EDC9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629400" y="3352800"/>
              <a:ext cx="1524000" cy="762000"/>
            </a:xfrm>
            <a:prstGeom prst="roundRect">
              <a:avLst/>
            </a:prstGeom>
            <a:solidFill>
              <a:srgbClr val="EDC9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33400" y="2590800"/>
              <a:ext cx="1371600" cy="762000"/>
            </a:xfrm>
            <a:prstGeom prst="roundRect">
              <a:avLst/>
            </a:prstGeom>
            <a:solidFill>
              <a:srgbClr val="EDC9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1828800" y="2590800"/>
              <a:ext cx="1143000" cy="762000"/>
            </a:xfrm>
            <a:prstGeom prst="roundRect">
              <a:avLst/>
            </a:prstGeom>
            <a:solidFill>
              <a:srgbClr val="EDC9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457200" y="3352800"/>
              <a:ext cx="1066800" cy="762000"/>
            </a:xfrm>
            <a:prstGeom prst="roundRect">
              <a:avLst/>
            </a:prstGeom>
            <a:solidFill>
              <a:srgbClr val="EDC9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5029200" y="2590800"/>
              <a:ext cx="914400" cy="762000"/>
            </a:xfrm>
            <a:prstGeom prst="roundRect">
              <a:avLst/>
            </a:prstGeom>
            <a:solidFill>
              <a:srgbClr val="EDC9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5943600" y="2590800"/>
              <a:ext cx="1524000" cy="762000"/>
            </a:xfrm>
            <a:prstGeom prst="roundRect">
              <a:avLst/>
            </a:prstGeom>
            <a:solidFill>
              <a:srgbClr val="EDC9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1752600" y="1828800"/>
              <a:ext cx="1524000" cy="762000"/>
            </a:xfrm>
            <a:prstGeom prst="roundRect">
              <a:avLst/>
            </a:prstGeom>
            <a:solidFill>
              <a:srgbClr val="EDC9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4876800" y="1828800"/>
              <a:ext cx="1524000" cy="762000"/>
            </a:xfrm>
            <a:prstGeom prst="roundRect">
              <a:avLst/>
            </a:prstGeom>
            <a:solidFill>
              <a:srgbClr val="EDC9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3200400" y="1066800"/>
              <a:ext cx="1676400" cy="762000"/>
            </a:xfrm>
            <a:prstGeom prst="roundRect">
              <a:avLst/>
            </a:prstGeom>
            <a:solidFill>
              <a:srgbClr val="EDC9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914400" y="1828800"/>
              <a:ext cx="838200" cy="762000"/>
            </a:xfrm>
            <a:prstGeom prst="roundRect">
              <a:avLst/>
            </a:prstGeom>
            <a:solidFill>
              <a:srgbClr val="EDC9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2057400" y="1066800"/>
              <a:ext cx="1143000" cy="762000"/>
            </a:xfrm>
            <a:prstGeom prst="roundRect">
              <a:avLst/>
            </a:prstGeom>
            <a:solidFill>
              <a:srgbClr val="EDC9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4876800" y="1066800"/>
              <a:ext cx="1143000" cy="762000"/>
            </a:xfrm>
            <a:prstGeom prst="roundRect">
              <a:avLst/>
            </a:prstGeom>
            <a:solidFill>
              <a:srgbClr val="EDC9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400800" y="1828800"/>
              <a:ext cx="685800" cy="762000"/>
            </a:xfrm>
            <a:prstGeom prst="roundRect">
              <a:avLst/>
            </a:prstGeom>
            <a:solidFill>
              <a:srgbClr val="EDC9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143000" y="1447800"/>
              <a:ext cx="2667000" cy="2667000"/>
            </a:xfrm>
            <a:prstGeom prst="ellipse">
              <a:avLst/>
            </a:prstGeom>
            <a:solidFill>
              <a:srgbClr val="E7B8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val 1"/>
          <p:cNvSpPr/>
          <p:nvPr/>
        </p:nvSpPr>
        <p:spPr>
          <a:xfrm>
            <a:off x="155381" y="983736"/>
            <a:ext cx="3907972" cy="2155371"/>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384206" y="1467267"/>
            <a:ext cx="3450323" cy="965125"/>
            <a:chOff x="1507958" y="1219201"/>
            <a:chExt cx="9176084" cy="2566737"/>
          </a:xfrm>
        </p:grpSpPr>
        <p:sp>
          <p:nvSpPr>
            <p:cNvPr id="44" name="Freeform 43"/>
            <p:cNvSpPr/>
            <p:nvPr/>
          </p:nvSpPr>
          <p:spPr>
            <a:xfrm>
              <a:off x="1507958" y="1812759"/>
              <a:ext cx="9176084" cy="1973179"/>
            </a:xfrm>
            <a:custGeom>
              <a:avLst/>
              <a:gdLst>
                <a:gd name="connsiteX0" fmla="*/ 48126 w 9176084"/>
                <a:gd name="connsiteY0" fmla="*/ 1315453 h 1973179"/>
                <a:gd name="connsiteX1" fmla="*/ 48126 w 9176084"/>
                <a:gd name="connsiteY1" fmla="*/ 1315453 h 1973179"/>
                <a:gd name="connsiteX2" fmla="*/ 240631 w 9176084"/>
                <a:gd name="connsiteY2" fmla="*/ 1187116 h 1973179"/>
                <a:gd name="connsiteX3" fmla="*/ 304800 w 9176084"/>
                <a:gd name="connsiteY3" fmla="*/ 1155031 h 1973179"/>
                <a:gd name="connsiteX4" fmla="*/ 368968 w 9176084"/>
                <a:gd name="connsiteY4" fmla="*/ 1106905 h 1973179"/>
                <a:gd name="connsiteX5" fmla="*/ 433137 w 9176084"/>
                <a:gd name="connsiteY5" fmla="*/ 1074821 h 1973179"/>
                <a:gd name="connsiteX6" fmla="*/ 497305 w 9176084"/>
                <a:gd name="connsiteY6" fmla="*/ 1026695 h 1973179"/>
                <a:gd name="connsiteX7" fmla="*/ 545431 w 9176084"/>
                <a:gd name="connsiteY7" fmla="*/ 1010653 h 1973179"/>
                <a:gd name="connsiteX8" fmla="*/ 609600 w 9176084"/>
                <a:gd name="connsiteY8" fmla="*/ 978568 h 1973179"/>
                <a:gd name="connsiteX9" fmla="*/ 770021 w 9176084"/>
                <a:gd name="connsiteY9" fmla="*/ 914400 h 1973179"/>
                <a:gd name="connsiteX10" fmla="*/ 898358 w 9176084"/>
                <a:gd name="connsiteY10" fmla="*/ 882316 h 1973179"/>
                <a:gd name="connsiteX11" fmla="*/ 946484 w 9176084"/>
                <a:gd name="connsiteY11" fmla="*/ 850231 h 1973179"/>
                <a:gd name="connsiteX12" fmla="*/ 1090863 w 9176084"/>
                <a:gd name="connsiteY12" fmla="*/ 818147 h 1973179"/>
                <a:gd name="connsiteX13" fmla="*/ 1155031 w 9176084"/>
                <a:gd name="connsiteY13" fmla="*/ 802105 h 1973179"/>
                <a:gd name="connsiteX14" fmla="*/ 1235242 w 9176084"/>
                <a:gd name="connsiteY14" fmla="*/ 770021 h 1973179"/>
                <a:gd name="connsiteX15" fmla="*/ 1427747 w 9176084"/>
                <a:gd name="connsiteY15" fmla="*/ 737937 h 1973179"/>
                <a:gd name="connsiteX16" fmla="*/ 1636295 w 9176084"/>
                <a:gd name="connsiteY16" fmla="*/ 673768 h 1973179"/>
                <a:gd name="connsiteX17" fmla="*/ 1860884 w 9176084"/>
                <a:gd name="connsiteY17" fmla="*/ 609600 h 1973179"/>
                <a:gd name="connsiteX18" fmla="*/ 2021305 w 9176084"/>
                <a:gd name="connsiteY18" fmla="*/ 577516 h 1973179"/>
                <a:gd name="connsiteX19" fmla="*/ 2069431 w 9176084"/>
                <a:gd name="connsiteY19" fmla="*/ 545431 h 1973179"/>
                <a:gd name="connsiteX20" fmla="*/ 2197768 w 9176084"/>
                <a:gd name="connsiteY20" fmla="*/ 529389 h 1973179"/>
                <a:gd name="connsiteX21" fmla="*/ 2277979 w 9176084"/>
                <a:gd name="connsiteY21" fmla="*/ 513347 h 1973179"/>
                <a:gd name="connsiteX22" fmla="*/ 2406316 w 9176084"/>
                <a:gd name="connsiteY22" fmla="*/ 481263 h 1973179"/>
                <a:gd name="connsiteX23" fmla="*/ 2502568 w 9176084"/>
                <a:gd name="connsiteY23" fmla="*/ 433137 h 1973179"/>
                <a:gd name="connsiteX24" fmla="*/ 2630905 w 9176084"/>
                <a:gd name="connsiteY24" fmla="*/ 401053 h 1973179"/>
                <a:gd name="connsiteX25" fmla="*/ 2855495 w 9176084"/>
                <a:gd name="connsiteY25" fmla="*/ 336884 h 1973179"/>
                <a:gd name="connsiteX26" fmla="*/ 2919663 w 9176084"/>
                <a:gd name="connsiteY26" fmla="*/ 304800 h 1973179"/>
                <a:gd name="connsiteX27" fmla="*/ 2967789 w 9176084"/>
                <a:gd name="connsiteY27" fmla="*/ 288758 h 1973179"/>
                <a:gd name="connsiteX28" fmla="*/ 3048000 w 9176084"/>
                <a:gd name="connsiteY28" fmla="*/ 240631 h 1973179"/>
                <a:gd name="connsiteX29" fmla="*/ 3176337 w 9176084"/>
                <a:gd name="connsiteY29" fmla="*/ 208547 h 1973179"/>
                <a:gd name="connsiteX30" fmla="*/ 3256547 w 9176084"/>
                <a:gd name="connsiteY30" fmla="*/ 176463 h 1973179"/>
                <a:gd name="connsiteX31" fmla="*/ 3465095 w 9176084"/>
                <a:gd name="connsiteY31" fmla="*/ 144379 h 1973179"/>
                <a:gd name="connsiteX32" fmla="*/ 3577389 w 9176084"/>
                <a:gd name="connsiteY32" fmla="*/ 128337 h 1973179"/>
                <a:gd name="connsiteX33" fmla="*/ 3657600 w 9176084"/>
                <a:gd name="connsiteY33" fmla="*/ 112295 h 1973179"/>
                <a:gd name="connsiteX34" fmla="*/ 3818021 w 9176084"/>
                <a:gd name="connsiteY34" fmla="*/ 96253 h 1973179"/>
                <a:gd name="connsiteX35" fmla="*/ 4010526 w 9176084"/>
                <a:gd name="connsiteY35" fmla="*/ 64168 h 1973179"/>
                <a:gd name="connsiteX36" fmla="*/ 4138863 w 9176084"/>
                <a:gd name="connsiteY36" fmla="*/ 48126 h 1973179"/>
                <a:gd name="connsiteX37" fmla="*/ 4219074 w 9176084"/>
                <a:gd name="connsiteY37" fmla="*/ 32084 h 1973179"/>
                <a:gd name="connsiteX38" fmla="*/ 4620126 w 9176084"/>
                <a:gd name="connsiteY38" fmla="*/ 0 h 1973179"/>
                <a:gd name="connsiteX39" fmla="*/ 5502442 w 9176084"/>
                <a:gd name="connsiteY39" fmla="*/ 16042 h 1973179"/>
                <a:gd name="connsiteX40" fmla="*/ 5871410 w 9176084"/>
                <a:gd name="connsiteY40" fmla="*/ 32084 h 1973179"/>
                <a:gd name="connsiteX41" fmla="*/ 5983705 w 9176084"/>
                <a:gd name="connsiteY41" fmla="*/ 64168 h 1973179"/>
                <a:gd name="connsiteX42" fmla="*/ 6144126 w 9176084"/>
                <a:gd name="connsiteY42" fmla="*/ 80210 h 1973179"/>
                <a:gd name="connsiteX43" fmla="*/ 6192253 w 9176084"/>
                <a:gd name="connsiteY43" fmla="*/ 96253 h 1973179"/>
                <a:gd name="connsiteX44" fmla="*/ 6272463 w 9176084"/>
                <a:gd name="connsiteY44" fmla="*/ 112295 h 1973179"/>
                <a:gd name="connsiteX45" fmla="*/ 6481010 w 9176084"/>
                <a:gd name="connsiteY45" fmla="*/ 144379 h 1973179"/>
                <a:gd name="connsiteX46" fmla="*/ 6561221 w 9176084"/>
                <a:gd name="connsiteY46" fmla="*/ 160421 h 1973179"/>
                <a:gd name="connsiteX47" fmla="*/ 6657474 w 9176084"/>
                <a:gd name="connsiteY47" fmla="*/ 176463 h 1973179"/>
                <a:gd name="connsiteX48" fmla="*/ 6705600 w 9176084"/>
                <a:gd name="connsiteY48" fmla="*/ 192505 h 1973179"/>
                <a:gd name="connsiteX49" fmla="*/ 6833937 w 9176084"/>
                <a:gd name="connsiteY49" fmla="*/ 256674 h 1973179"/>
                <a:gd name="connsiteX50" fmla="*/ 6882063 w 9176084"/>
                <a:gd name="connsiteY50" fmla="*/ 272716 h 1973179"/>
                <a:gd name="connsiteX51" fmla="*/ 6962274 w 9176084"/>
                <a:gd name="connsiteY51" fmla="*/ 304800 h 1973179"/>
                <a:gd name="connsiteX52" fmla="*/ 7090610 w 9176084"/>
                <a:gd name="connsiteY52" fmla="*/ 320842 h 1973179"/>
                <a:gd name="connsiteX53" fmla="*/ 7154779 w 9176084"/>
                <a:gd name="connsiteY53" fmla="*/ 336884 h 1973179"/>
                <a:gd name="connsiteX54" fmla="*/ 7283116 w 9176084"/>
                <a:gd name="connsiteY54" fmla="*/ 385010 h 1973179"/>
                <a:gd name="connsiteX55" fmla="*/ 7395410 w 9176084"/>
                <a:gd name="connsiteY55" fmla="*/ 401053 h 1973179"/>
                <a:gd name="connsiteX56" fmla="*/ 7491663 w 9176084"/>
                <a:gd name="connsiteY56" fmla="*/ 433137 h 1973179"/>
                <a:gd name="connsiteX57" fmla="*/ 7700210 w 9176084"/>
                <a:gd name="connsiteY57" fmla="*/ 513347 h 1973179"/>
                <a:gd name="connsiteX58" fmla="*/ 7764379 w 9176084"/>
                <a:gd name="connsiteY58" fmla="*/ 529389 h 1973179"/>
                <a:gd name="connsiteX59" fmla="*/ 7860631 w 9176084"/>
                <a:gd name="connsiteY59" fmla="*/ 561474 h 1973179"/>
                <a:gd name="connsiteX60" fmla="*/ 7908758 w 9176084"/>
                <a:gd name="connsiteY60" fmla="*/ 577516 h 1973179"/>
                <a:gd name="connsiteX61" fmla="*/ 7972926 w 9176084"/>
                <a:gd name="connsiteY61" fmla="*/ 593558 h 1973179"/>
                <a:gd name="connsiteX62" fmla="*/ 8037095 w 9176084"/>
                <a:gd name="connsiteY62" fmla="*/ 641684 h 1973179"/>
                <a:gd name="connsiteX63" fmla="*/ 8245642 w 9176084"/>
                <a:gd name="connsiteY63" fmla="*/ 673768 h 1973179"/>
                <a:gd name="connsiteX64" fmla="*/ 8390021 w 9176084"/>
                <a:gd name="connsiteY64" fmla="*/ 721895 h 1973179"/>
                <a:gd name="connsiteX65" fmla="*/ 8438147 w 9176084"/>
                <a:gd name="connsiteY65" fmla="*/ 753979 h 1973179"/>
                <a:gd name="connsiteX66" fmla="*/ 8534400 w 9176084"/>
                <a:gd name="connsiteY66" fmla="*/ 786063 h 1973179"/>
                <a:gd name="connsiteX67" fmla="*/ 8582526 w 9176084"/>
                <a:gd name="connsiteY67" fmla="*/ 802105 h 1973179"/>
                <a:gd name="connsiteX68" fmla="*/ 8678779 w 9176084"/>
                <a:gd name="connsiteY68" fmla="*/ 850231 h 1973179"/>
                <a:gd name="connsiteX69" fmla="*/ 8726905 w 9176084"/>
                <a:gd name="connsiteY69" fmla="*/ 882316 h 1973179"/>
                <a:gd name="connsiteX70" fmla="*/ 8791074 w 9176084"/>
                <a:gd name="connsiteY70" fmla="*/ 898358 h 1973179"/>
                <a:gd name="connsiteX71" fmla="*/ 8903368 w 9176084"/>
                <a:gd name="connsiteY71" fmla="*/ 962526 h 1973179"/>
                <a:gd name="connsiteX72" fmla="*/ 8935453 w 9176084"/>
                <a:gd name="connsiteY72" fmla="*/ 994610 h 1973179"/>
                <a:gd name="connsiteX73" fmla="*/ 9031705 w 9176084"/>
                <a:gd name="connsiteY73" fmla="*/ 1058779 h 1973179"/>
                <a:gd name="connsiteX74" fmla="*/ 9079831 w 9176084"/>
                <a:gd name="connsiteY74" fmla="*/ 1155031 h 1973179"/>
                <a:gd name="connsiteX75" fmla="*/ 9127958 w 9176084"/>
                <a:gd name="connsiteY75" fmla="*/ 1251284 h 1973179"/>
                <a:gd name="connsiteX76" fmla="*/ 9144000 w 9176084"/>
                <a:gd name="connsiteY76" fmla="*/ 1443789 h 1973179"/>
                <a:gd name="connsiteX77" fmla="*/ 9160042 w 9176084"/>
                <a:gd name="connsiteY77" fmla="*/ 1540042 h 1973179"/>
                <a:gd name="connsiteX78" fmla="*/ 9176084 w 9176084"/>
                <a:gd name="connsiteY78" fmla="*/ 1652337 h 1973179"/>
                <a:gd name="connsiteX79" fmla="*/ 9160042 w 9176084"/>
                <a:gd name="connsiteY79" fmla="*/ 1748589 h 1973179"/>
                <a:gd name="connsiteX80" fmla="*/ 9079831 w 9176084"/>
                <a:gd name="connsiteY80" fmla="*/ 1812758 h 1973179"/>
                <a:gd name="connsiteX81" fmla="*/ 9015663 w 9176084"/>
                <a:gd name="connsiteY81" fmla="*/ 1844842 h 1973179"/>
                <a:gd name="connsiteX82" fmla="*/ 8662737 w 9176084"/>
                <a:gd name="connsiteY82" fmla="*/ 1876926 h 1973179"/>
                <a:gd name="connsiteX83" fmla="*/ 8518358 w 9176084"/>
                <a:gd name="connsiteY83" fmla="*/ 1892968 h 1973179"/>
                <a:gd name="connsiteX84" fmla="*/ 7988968 w 9176084"/>
                <a:gd name="connsiteY84" fmla="*/ 1909010 h 1973179"/>
                <a:gd name="connsiteX85" fmla="*/ 7652084 w 9176084"/>
                <a:gd name="connsiteY85" fmla="*/ 1941095 h 1973179"/>
                <a:gd name="connsiteX86" fmla="*/ 7603958 w 9176084"/>
                <a:gd name="connsiteY86" fmla="*/ 1957137 h 1973179"/>
                <a:gd name="connsiteX87" fmla="*/ 7218947 w 9176084"/>
                <a:gd name="connsiteY87" fmla="*/ 1973179 h 1973179"/>
                <a:gd name="connsiteX88" fmla="*/ 2935705 w 9176084"/>
                <a:gd name="connsiteY88" fmla="*/ 1957137 h 1973179"/>
                <a:gd name="connsiteX89" fmla="*/ 2727158 w 9176084"/>
                <a:gd name="connsiteY89" fmla="*/ 1925053 h 1973179"/>
                <a:gd name="connsiteX90" fmla="*/ 1876926 w 9176084"/>
                <a:gd name="connsiteY90" fmla="*/ 1909010 h 1973179"/>
                <a:gd name="connsiteX91" fmla="*/ 1459831 w 9176084"/>
                <a:gd name="connsiteY91" fmla="*/ 1876926 h 1973179"/>
                <a:gd name="connsiteX92" fmla="*/ 930442 w 9176084"/>
                <a:gd name="connsiteY92" fmla="*/ 1860884 h 1973179"/>
                <a:gd name="connsiteX93" fmla="*/ 737937 w 9176084"/>
                <a:gd name="connsiteY93" fmla="*/ 1844842 h 1973179"/>
                <a:gd name="connsiteX94" fmla="*/ 641684 w 9176084"/>
                <a:gd name="connsiteY94" fmla="*/ 1828800 h 1973179"/>
                <a:gd name="connsiteX95" fmla="*/ 449179 w 9176084"/>
                <a:gd name="connsiteY95" fmla="*/ 1812758 h 1973179"/>
                <a:gd name="connsiteX96" fmla="*/ 385010 w 9176084"/>
                <a:gd name="connsiteY96" fmla="*/ 1780674 h 1973179"/>
                <a:gd name="connsiteX97" fmla="*/ 288758 w 9176084"/>
                <a:gd name="connsiteY97" fmla="*/ 1748589 h 1973179"/>
                <a:gd name="connsiteX98" fmla="*/ 128337 w 9176084"/>
                <a:gd name="connsiteY98" fmla="*/ 1652337 h 1973179"/>
                <a:gd name="connsiteX99" fmla="*/ 80210 w 9176084"/>
                <a:gd name="connsiteY99" fmla="*/ 1636295 h 1973179"/>
                <a:gd name="connsiteX100" fmla="*/ 16042 w 9176084"/>
                <a:gd name="connsiteY100" fmla="*/ 1507958 h 1973179"/>
                <a:gd name="connsiteX101" fmla="*/ 0 w 9176084"/>
                <a:gd name="connsiteY101" fmla="*/ 1459831 h 1973179"/>
                <a:gd name="connsiteX102" fmla="*/ 16042 w 9176084"/>
                <a:gd name="connsiteY102" fmla="*/ 1299410 h 1973179"/>
                <a:gd name="connsiteX103" fmla="*/ 48126 w 9176084"/>
                <a:gd name="connsiteY103" fmla="*/ 1251284 h 1973179"/>
                <a:gd name="connsiteX104" fmla="*/ 96253 w 9176084"/>
                <a:gd name="connsiteY104" fmla="*/ 1235242 h 1973179"/>
                <a:gd name="connsiteX105" fmla="*/ 112295 w 9176084"/>
                <a:gd name="connsiteY105" fmla="*/ 1283368 h 197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176084" h="1973179">
                  <a:moveTo>
                    <a:pt x="48126" y="1315453"/>
                  </a:moveTo>
                  <a:lnTo>
                    <a:pt x="48126" y="1315453"/>
                  </a:lnTo>
                  <a:cubicBezTo>
                    <a:pt x="112294" y="1272674"/>
                    <a:pt x="171652" y="1221606"/>
                    <a:pt x="240631" y="1187116"/>
                  </a:cubicBezTo>
                  <a:cubicBezTo>
                    <a:pt x="262021" y="1176421"/>
                    <a:pt x="284521" y="1167706"/>
                    <a:pt x="304800" y="1155031"/>
                  </a:cubicBezTo>
                  <a:cubicBezTo>
                    <a:pt x="327473" y="1140861"/>
                    <a:pt x="346295" y="1121075"/>
                    <a:pt x="368968" y="1106905"/>
                  </a:cubicBezTo>
                  <a:cubicBezTo>
                    <a:pt x="389247" y="1094231"/>
                    <a:pt x="412858" y="1087495"/>
                    <a:pt x="433137" y="1074821"/>
                  </a:cubicBezTo>
                  <a:cubicBezTo>
                    <a:pt x="455810" y="1060651"/>
                    <a:pt x="474091" y="1039960"/>
                    <a:pt x="497305" y="1026695"/>
                  </a:cubicBezTo>
                  <a:cubicBezTo>
                    <a:pt x="511987" y="1018305"/>
                    <a:pt x="529889" y="1017314"/>
                    <a:pt x="545431" y="1010653"/>
                  </a:cubicBezTo>
                  <a:cubicBezTo>
                    <a:pt x="567412" y="1001233"/>
                    <a:pt x="587619" y="987988"/>
                    <a:pt x="609600" y="978568"/>
                  </a:cubicBezTo>
                  <a:cubicBezTo>
                    <a:pt x="662536" y="955881"/>
                    <a:pt x="714148" y="928368"/>
                    <a:pt x="770021" y="914400"/>
                  </a:cubicBezTo>
                  <a:lnTo>
                    <a:pt x="898358" y="882316"/>
                  </a:lnTo>
                  <a:cubicBezTo>
                    <a:pt x="914400" y="871621"/>
                    <a:pt x="928193" y="856328"/>
                    <a:pt x="946484" y="850231"/>
                  </a:cubicBezTo>
                  <a:cubicBezTo>
                    <a:pt x="993254" y="834641"/>
                    <a:pt x="1042825" y="829233"/>
                    <a:pt x="1090863" y="818147"/>
                  </a:cubicBezTo>
                  <a:cubicBezTo>
                    <a:pt x="1112346" y="813189"/>
                    <a:pt x="1134115" y="809077"/>
                    <a:pt x="1155031" y="802105"/>
                  </a:cubicBezTo>
                  <a:cubicBezTo>
                    <a:pt x="1182350" y="792999"/>
                    <a:pt x="1207211" y="776617"/>
                    <a:pt x="1235242" y="770021"/>
                  </a:cubicBezTo>
                  <a:cubicBezTo>
                    <a:pt x="1298566" y="755121"/>
                    <a:pt x="1364636" y="753715"/>
                    <a:pt x="1427747" y="737937"/>
                  </a:cubicBezTo>
                  <a:cubicBezTo>
                    <a:pt x="1643390" y="684027"/>
                    <a:pt x="1476371" y="731923"/>
                    <a:pt x="1636295" y="673768"/>
                  </a:cubicBezTo>
                  <a:cubicBezTo>
                    <a:pt x="1720512" y="643143"/>
                    <a:pt x="1769973" y="629802"/>
                    <a:pt x="1860884" y="609600"/>
                  </a:cubicBezTo>
                  <a:cubicBezTo>
                    <a:pt x="1914118" y="597770"/>
                    <a:pt x="2021305" y="577516"/>
                    <a:pt x="2021305" y="577516"/>
                  </a:cubicBezTo>
                  <a:cubicBezTo>
                    <a:pt x="2037347" y="566821"/>
                    <a:pt x="2050830" y="550504"/>
                    <a:pt x="2069431" y="545431"/>
                  </a:cubicBezTo>
                  <a:cubicBezTo>
                    <a:pt x="2111024" y="534087"/>
                    <a:pt x="2155157" y="535944"/>
                    <a:pt x="2197768" y="529389"/>
                  </a:cubicBezTo>
                  <a:cubicBezTo>
                    <a:pt x="2224717" y="525243"/>
                    <a:pt x="2251411" y="519478"/>
                    <a:pt x="2277979" y="513347"/>
                  </a:cubicBezTo>
                  <a:cubicBezTo>
                    <a:pt x="2320945" y="503432"/>
                    <a:pt x="2406316" y="481263"/>
                    <a:pt x="2406316" y="481263"/>
                  </a:cubicBezTo>
                  <a:cubicBezTo>
                    <a:pt x="2438400" y="465221"/>
                    <a:pt x="2468787" y="445202"/>
                    <a:pt x="2502568" y="433137"/>
                  </a:cubicBezTo>
                  <a:cubicBezTo>
                    <a:pt x="2544095" y="418306"/>
                    <a:pt x="2589072" y="414998"/>
                    <a:pt x="2630905" y="401053"/>
                  </a:cubicBezTo>
                  <a:cubicBezTo>
                    <a:pt x="2768991" y="355023"/>
                    <a:pt x="2694348" y="377170"/>
                    <a:pt x="2855495" y="336884"/>
                  </a:cubicBezTo>
                  <a:cubicBezTo>
                    <a:pt x="2876884" y="326189"/>
                    <a:pt x="2897683" y="314220"/>
                    <a:pt x="2919663" y="304800"/>
                  </a:cubicBezTo>
                  <a:cubicBezTo>
                    <a:pt x="2935206" y="298139"/>
                    <a:pt x="2952664" y="296320"/>
                    <a:pt x="2967789" y="288758"/>
                  </a:cubicBezTo>
                  <a:cubicBezTo>
                    <a:pt x="2995678" y="274814"/>
                    <a:pt x="3018898" y="251824"/>
                    <a:pt x="3048000" y="240631"/>
                  </a:cubicBezTo>
                  <a:cubicBezTo>
                    <a:pt x="3089156" y="224802"/>
                    <a:pt x="3135395" y="224924"/>
                    <a:pt x="3176337" y="208547"/>
                  </a:cubicBezTo>
                  <a:cubicBezTo>
                    <a:pt x="3203074" y="197852"/>
                    <a:pt x="3228965" y="184738"/>
                    <a:pt x="3256547" y="176463"/>
                  </a:cubicBezTo>
                  <a:cubicBezTo>
                    <a:pt x="3310455" y="160291"/>
                    <a:pt x="3418133" y="150641"/>
                    <a:pt x="3465095" y="144379"/>
                  </a:cubicBezTo>
                  <a:cubicBezTo>
                    <a:pt x="3502575" y="139382"/>
                    <a:pt x="3540092" y="134553"/>
                    <a:pt x="3577389" y="128337"/>
                  </a:cubicBezTo>
                  <a:cubicBezTo>
                    <a:pt x="3604284" y="123854"/>
                    <a:pt x="3630573" y="115899"/>
                    <a:pt x="3657600" y="112295"/>
                  </a:cubicBezTo>
                  <a:cubicBezTo>
                    <a:pt x="3710869" y="105193"/>
                    <a:pt x="3764773" y="103514"/>
                    <a:pt x="3818021" y="96253"/>
                  </a:cubicBezTo>
                  <a:cubicBezTo>
                    <a:pt x="3882478" y="87463"/>
                    <a:pt x="3945975" y="72237"/>
                    <a:pt x="4010526" y="64168"/>
                  </a:cubicBezTo>
                  <a:cubicBezTo>
                    <a:pt x="4053305" y="58821"/>
                    <a:pt x="4096252" y="54681"/>
                    <a:pt x="4138863" y="48126"/>
                  </a:cubicBezTo>
                  <a:cubicBezTo>
                    <a:pt x="4165812" y="43980"/>
                    <a:pt x="4191943" y="34797"/>
                    <a:pt x="4219074" y="32084"/>
                  </a:cubicBezTo>
                  <a:cubicBezTo>
                    <a:pt x="4352520" y="18740"/>
                    <a:pt x="4486442" y="10695"/>
                    <a:pt x="4620126" y="0"/>
                  </a:cubicBezTo>
                  <a:lnTo>
                    <a:pt x="5502442" y="16042"/>
                  </a:lnTo>
                  <a:cubicBezTo>
                    <a:pt x="5625507" y="19197"/>
                    <a:pt x="5748915" y="19835"/>
                    <a:pt x="5871410" y="32084"/>
                  </a:cubicBezTo>
                  <a:cubicBezTo>
                    <a:pt x="5910146" y="35958"/>
                    <a:pt x="5945368" y="57403"/>
                    <a:pt x="5983705" y="64168"/>
                  </a:cubicBezTo>
                  <a:cubicBezTo>
                    <a:pt x="6036628" y="73507"/>
                    <a:pt x="6090652" y="74863"/>
                    <a:pt x="6144126" y="80210"/>
                  </a:cubicBezTo>
                  <a:cubicBezTo>
                    <a:pt x="6160168" y="85558"/>
                    <a:pt x="6175848" y="92152"/>
                    <a:pt x="6192253" y="96253"/>
                  </a:cubicBezTo>
                  <a:cubicBezTo>
                    <a:pt x="6218705" y="102866"/>
                    <a:pt x="6245637" y="107418"/>
                    <a:pt x="6272463" y="112295"/>
                  </a:cubicBezTo>
                  <a:cubicBezTo>
                    <a:pt x="6467778" y="147807"/>
                    <a:pt x="6264716" y="108330"/>
                    <a:pt x="6481010" y="144379"/>
                  </a:cubicBezTo>
                  <a:cubicBezTo>
                    <a:pt x="6507905" y="148862"/>
                    <a:pt x="6534394" y="155543"/>
                    <a:pt x="6561221" y="160421"/>
                  </a:cubicBezTo>
                  <a:cubicBezTo>
                    <a:pt x="6593223" y="166240"/>
                    <a:pt x="6625390" y="171116"/>
                    <a:pt x="6657474" y="176463"/>
                  </a:cubicBezTo>
                  <a:cubicBezTo>
                    <a:pt x="6673516" y="181810"/>
                    <a:pt x="6690206" y="185508"/>
                    <a:pt x="6705600" y="192505"/>
                  </a:cubicBezTo>
                  <a:cubicBezTo>
                    <a:pt x="6749141" y="212297"/>
                    <a:pt x="6788563" y="241549"/>
                    <a:pt x="6833937" y="256674"/>
                  </a:cubicBezTo>
                  <a:cubicBezTo>
                    <a:pt x="6849979" y="262021"/>
                    <a:pt x="6866230" y="266779"/>
                    <a:pt x="6882063" y="272716"/>
                  </a:cubicBezTo>
                  <a:cubicBezTo>
                    <a:pt x="6909026" y="282827"/>
                    <a:pt x="6934215" y="298325"/>
                    <a:pt x="6962274" y="304800"/>
                  </a:cubicBezTo>
                  <a:cubicBezTo>
                    <a:pt x="7004282" y="314494"/>
                    <a:pt x="7048085" y="313755"/>
                    <a:pt x="7090610" y="320842"/>
                  </a:cubicBezTo>
                  <a:cubicBezTo>
                    <a:pt x="7112358" y="324467"/>
                    <a:pt x="7133862" y="329912"/>
                    <a:pt x="7154779" y="336884"/>
                  </a:cubicBezTo>
                  <a:cubicBezTo>
                    <a:pt x="7170177" y="342017"/>
                    <a:pt x="7254950" y="379377"/>
                    <a:pt x="7283116" y="385010"/>
                  </a:cubicBezTo>
                  <a:cubicBezTo>
                    <a:pt x="7320193" y="392426"/>
                    <a:pt x="7357979" y="395705"/>
                    <a:pt x="7395410" y="401053"/>
                  </a:cubicBezTo>
                  <a:cubicBezTo>
                    <a:pt x="7427494" y="411748"/>
                    <a:pt x="7460097" y="420996"/>
                    <a:pt x="7491663" y="433137"/>
                  </a:cubicBezTo>
                  <a:cubicBezTo>
                    <a:pt x="7561179" y="459874"/>
                    <a:pt x="7627954" y="495283"/>
                    <a:pt x="7700210" y="513347"/>
                  </a:cubicBezTo>
                  <a:cubicBezTo>
                    <a:pt x="7721600" y="518694"/>
                    <a:pt x="7743261" y="523053"/>
                    <a:pt x="7764379" y="529389"/>
                  </a:cubicBezTo>
                  <a:cubicBezTo>
                    <a:pt x="7796772" y="539107"/>
                    <a:pt x="7828547" y="550779"/>
                    <a:pt x="7860631" y="561474"/>
                  </a:cubicBezTo>
                  <a:cubicBezTo>
                    <a:pt x="7876673" y="566822"/>
                    <a:pt x="7892353" y="573415"/>
                    <a:pt x="7908758" y="577516"/>
                  </a:cubicBezTo>
                  <a:lnTo>
                    <a:pt x="7972926" y="593558"/>
                  </a:lnTo>
                  <a:cubicBezTo>
                    <a:pt x="7994316" y="609600"/>
                    <a:pt x="8013881" y="628419"/>
                    <a:pt x="8037095" y="641684"/>
                  </a:cubicBezTo>
                  <a:cubicBezTo>
                    <a:pt x="8086149" y="669715"/>
                    <a:pt x="8227471" y="671951"/>
                    <a:pt x="8245642" y="673768"/>
                  </a:cubicBezTo>
                  <a:cubicBezTo>
                    <a:pt x="8306915" y="689086"/>
                    <a:pt x="8329610" y="691689"/>
                    <a:pt x="8390021" y="721895"/>
                  </a:cubicBezTo>
                  <a:cubicBezTo>
                    <a:pt x="8407266" y="730517"/>
                    <a:pt x="8420529" y="746149"/>
                    <a:pt x="8438147" y="753979"/>
                  </a:cubicBezTo>
                  <a:cubicBezTo>
                    <a:pt x="8469052" y="767714"/>
                    <a:pt x="8502316" y="775368"/>
                    <a:pt x="8534400" y="786063"/>
                  </a:cubicBezTo>
                  <a:cubicBezTo>
                    <a:pt x="8550442" y="791410"/>
                    <a:pt x="8568456" y="792725"/>
                    <a:pt x="8582526" y="802105"/>
                  </a:cubicBezTo>
                  <a:cubicBezTo>
                    <a:pt x="8644723" y="843569"/>
                    <a:pt x="8612362" y="828092"/>
                    <a:pt x="8678779" y="850231"/>
                  </a:cubicBezTo>
                  <a:cubicBezTo>
                    <a:pt x="8694821" y="860926"/>
                    <a:pt x="8709184" y="874721"/>
                    <a:pt x="8726905" y="882316"/>
                  </a:cubicBezTo>
                  <a:cubicBezTo>
                    <a:pt x="8747170" y="891001"/>
                    <a:pt x="8770430" y="890617"/>
                    <a:pt x="8791074" y="898358"/>
                  </a:cubicBezTo>
                  <a:cubicBezTo>
                    <a:pt x="8822072" y="909982"/>
                    <a:pt x="8875990" y="940624"/>
                    <a:pt x="8903368" y="962526"/>
                  </a:cubicBezTo>
                  <a:cubicBezTo>
                    <a:pt x="8915179" y="971974"/>
                    <a:pt x="8923353" y="985535"/>
                    <a:pt x="8935453" y="994610"/>
                  </a:cubicBezTo>
                  <a:cubicBezTo>
                    <a:pt x="8966301" y="1017746"/>
                    <a:pt x="9031705" y="1058779"/>
                    <a:pt x="9031705" y="1058779"/>
                  </a:cubicBezTo>
                  <a:cubicBezTo>
                    <a:pt x="9072026" y="1179742"/>
                    <a:pt x="9017637" y="1030643"/>
                    <a:pt x="9079831" y="1155031"/>
                  </a:cubicBezTo>
                  <a:cubicBezTo>
                    <a:pt x="9146249" y="1287865"/>
                    <a:pt x="9036011" y="1113364"/>
                    <a:pt x="9127958" y="1251284"/>
                  </a:cubicBezTo>
                  <a:cubicBezTo>
                    <a:pt x="9133305" y="1315452"/>
                    <a:pt x="9136889" y="1379792"/>
                    <a:pt x="9144000" y="1443789"/>
                  </a:cubicBezTo>
                  <a:cubicBezTo>
                    <a:pt x="9147592" y="1476117"/>
                    <a:pt x="9155096" y="1507893"/>
                    <a:pt x="9160042" y="1540042"/>
                  </a:cubicBezTo>
                  <a:cubicBezTo>
                    <a:pt x="9165791" y="1577414"/>
                    <a:pt x="9170737" y="1614905"/>
                    <a:pt x="9176084" y="1652337"/>
                  </a:cubicBezTo>
                  <a:cubicBezTo>
                    <a:pt x="9170737" y="1684421"/>
                    <a:pt x="9171463" y="1718133"/>
                    <a:pt x="9160042" y="1748589"/>
                  </a:cubicBezTo>
                  <a:cubicBezTo>
                    <a:pt x="9152855" y="1767755"/>
                    <a:pt x="9091427" y="1806132"/>
                    <a:pt x="9079831" y="1812758"/>
                  </a:cubicBezTo>
                  <a:cubicBezTo>
                    <a:pt x="9059068" y="1824623"/>
                    <a:pt x="9038054" y="1836445"/>
                    <a:pt x="9015663" y="1844842"/>
                  </a:cubicBezTo>
                  <a:cubicBezTo>
                    <a:pt x="8919101" y="1881053"/>
                    <a:pt x="8706231" y="1873704"/>
                    <a:pt x="8662737" y="1876926"/>
                  </a:cubicBezTo>
                  <a:cubicBezTo>
                    <a:pt x="8614447" y="1880503"/>
                    <a:pt x="8566726" y="1890665"/>
                    <a:pt x="8518358" y="1892968"/>
                  </a:cubicBezTo>
                  <a:cubicBezTo>
                    <a:pt x="8342013" y="1901365"/>
                    <a:pt x="8165431" y="1903663"/>
                    <a:pt x="7988968" y="1909010"/>
                  </a:cubicBezTo>
                  <a:cubicBezTo>
                    <a:pt x="7876673" y="1919705"/>
                    <a:pt x="7759098" y="1905424"/>
                    <a:pt x="7652084" y="1941095"/>
                  </a:cubicBezTo>
                  <a:cubicBezTo>
                    <a:pt x="7636042" y="1946442"/>
                    <a:pt x="7620822" y="1955888"/>
                    <a:pt x="7603958" y="1957137"/>
                  </a:cubicBezTo>
                  <a:cubicBezTo>
                    <a:pt x="7475861" y="1966626"/>
                    <a:pt x="7347284" y="1967832"/>
                    <a:pt x="7218947" y="1973179"/>
                  </a:cubicBezTo>
                  <a:lnTo>
                    <a:pt x="2935705" y="1957137"/>
                  </a:lnTo>
                  <a:cubicBezTo>
                    <a:pt x="2752683" y="1955801"/>
                    <a:pt x="2893850" y="1930704"/>
                    <a:pt x="2727158" y="1925053"/>
                  </a:cubicBezTo>
                  <a:cubicBezTo>
                    <a:pt x="2443860" y="1915449"/>
                    <a:pt x="2160337" y="1914358"/>
                    <a:pt x="1876926" y="1909010"/>
                  </a:cubicBezTo>
                  <a:cubicBezTo>
                    <a:pt x="1732146" y="1895848"/>
                    <a:pt x="1607310" y="1883071"/>
                    <a:pt x="1459831" y="1876926"/>
                  </a:cubicBezTo>
                  <a:cubicBezTo>
                    <a:pt x="1283440" y="1869576"/>
                    <a:pt x="1106905" y="1866231"/>
                    <a:pt x="930442" y="1860884"/>
                  </a:cubicBezTo>
                  <a:cubicBezTo>
                    <a:pt x="866274" y="1855537"/>
                    <a:pt x="801934" y="1851953"/>
                    <a:pt x="737937" y="1844842"/>
                  </a:cubicBezTo>
                  <a:cubicBezTo>
                    <a:pt x="705609" y="1841250"/>
                    <a:pt x="674012" y="1832392"/>
                    <a:pt x="641684" y="1828800"/>
                  </a:cubicBezTo>
                  <a:cubicBezTo>
                    <a:pt x="577687" y="1821689"/>
                    <a:pt x="513347" y="1818105"/>
                    <a:pt x="449179" y="1812758"/>
                  </a:cubicBezTo>
                  <a:cubicBezTo>
                    <a:pt x="427789" y="1802063"/>
                    <a:pt x="407214" y="1789556"/>
                    <a:pt x="385010" y="1780674"/>
                  </a:cubicBezTo>
                  <a:cubicBezTo>
                    <a:pt x="353609" y="1768114"/>
                    <a:pt x="316898" y="1767349"/>
                    <a:pt x="288758" y="1748589"/>
                  </a:cubicBezTo>
                  <a:cubicBezTo>
                    <a:pt x="220335" y="1702974"/>
                    <a:pt x="197395" y="1681933"/>
                    <a:pt x="128337" y="1652337"/>
                  </a:cubicBezTo>
                  <a:cubicBezTo>
                    <a:pt x="112794" y="1645676"/>
                    <a:pt x="96252" y="1641642"/>
                    <a:pt x="80210" y="1636295"/>
                  </a:cubicBezTo>
                  <a:cubicBezTo>
                    <a:pt x="24213" y="1580296"/>
                    <a:pt x="52908" y="1618558"/>
                    <a:pt x="16042" y="1507958"/>
                  </a:cubicBezTo>
                  <a:lnTo>
                    <a:pt x="0" y="1459831"/>
                  </a:lnTo>
                  <a:cubicBezTo>
                    <a:pt x="5347" y="1406357"/>
                    <a:pt x="7870" y="1352525"/>
                    <a:pt x="16042" y="1299410"/>
                  </a:cubicBezTo>
                  <a:cubicBezTo>
                    <a:pt x="24226" y="1246211"/>
                    <a:pt x="18194" y="1251284"/>
                    <a:pt x="48126" y="1251284"/>
                  </a:cubicBezTo>
                  <a:lnTo>
                    <a:pt x="96253" y="1235242"/>
                  </a:lnTo>
                  <a:lnTo>
                    <a:pt x="112295" y="1283368"/>
                  </a:lnTo>
                </a:path>
              </a:pathLst>
            </a:custGeom>
            <a:solidFill>
              <a:srgbClr val="AFDC7E"/>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5" name="Group 44"/>
            <p:cNvGrpSpPr/>
            <p:nvPr/>
          </p:nvGrpSpPr>
          <p:grpSpPr>
            <a:xfrm>
              <a:off x="7848600" y="1219201"/>
              <a:ext cx="822158" cy="1325175"/>
              <a:chOff x="1768642" y="1828800"/>
              <a:chExt cx="1560095" cy="2514600"/>
            </a:xfrm>
          </p:grpSpPr>
          <p:sp>
            <p:nvSpPr>
              <p:cNvPr id="46" name="Rectangle 45"/>
              <p:cNvSpPr/>
              <p:nvPr/>
            </p:nvSpPr>
            <p:spPr>
              <a:xfrm>
                <a:off x="2362200" y="1828800"/>
                <a:ext cx="381000" cy="25146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6200000">
                <a:off x="2392680" y="1738162"/>
                <a:ext cx="312019" cy="1560095"/>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8763000" y="1752601"/>
              <a:ext cx="685800" cy="1066800"/>
              <a:chOff x="1768642" y="1828800"/>
              <a:chExt cx="1560095" cy="2514600"/>
            </a:xfrm>
          </p:grpSpPr>
          <p:sp>
            <p:nvSpPr>
              <p:cNvPr id="49" name="Rectangle 48"/>
              <p:cNvSpPr/>
              <p:nvPr/>
            </p:nvSpPr>
            <p:spPr>
              <a:xfrm>
                <a:off x="2362200" y="1828800"/>
                <a:ext cx="381000" cy="25146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16200000">
                <a:off x="2392680" y="1738162"/>
                <a:ext cx="312019" cy="1560095"/>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6858000" y="1524000"/>
              <a:ext cx="685800" cy="1066800"/>
              <a:chOff x="1768642" y="1828800"/>
              <a:chExt cx="1560095" cy="2514600"/>
            </a:xfrm>
          </p:grpSpPr>
          <p:sp>
            <p:nvSpPr>
              <p:cNvPr id="52" name="Rectangle 51"/>
              <p:cNvSpPr/>
              <p:nvPr/>
            </p:nvSpPr>
            <p:spPr>
              <a:xfrm>
                <a:off x="2362200" y="1828800"/>
                <a:ext cx="381000" cy="25146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16200000">
                <a:off x="2392680" y="1738162"/>
                <a:ext cx="312019" cy="1560095"/>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44232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esson 27 timeline"/>
          <p:cNvPicPr>
            <a:picLocks noChangeAspect="1" noChangeArrowheads="1"/>
          </p:cNvPicPr>
          <p:nvPr/>
        </p:nvPicPr>
        <p:blipFill rotWithShape="1">
          <a:blip r:embed="rId2">
            <a:extLst>
              <a:ext uri="{28A0092B-C50C-407E-A947-70E740481C1C}">
                <a14:useLocalDpi xmlns:a14="http://schemas.microsoft.com/office/drawing/2010/main" val="0"/>
              </a:ext>
            </a:extLst>
          </a:blip>
          <a:srcRect t="5733" r="50572" b="6861"/>
          <a:stretch/>
        </p:blipFill>
        <p:spPr bwMode="auto">
          <a:xfrm>
            <a:off x="4435710" y="867160"/>
            <a:ext cx="3275940" cy="512367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1148200" y="250510"/>
            <a:ext cx="3619467" cy="2019844"/>
            <a:chOff x="1148200" y="250510"/>
            <a:chExt cx="3619467" cy="2019844"/>
          </a:xfrm>
        </p:grpSpPr>
        <p:sp>
          <p:nvSpPr>
            <p:cNvPr id="13" name="TextBox 12"/>
            <p:cNvSpPr txBox="1"/>
            <p:nvPr/>
          </p:nvSpPr>
          <p:spPr>
            <a:xfrm>
              <a:off x="1148200" y="1562468"/>
              <a:ext cx="2996697" cy="707886"/>
            </a:xfrm>
            <a:prstGeom prst="rect">
              <a:avLst/>
            </a:prstGeom>
            <a:noFill/>
          </p:spPr>
          <p:txBody>
            <a:bodyPr wrap="square" rtlCol="0">
              <a:spAutoFit/>
            </a:bodyPr>
            <a:lstStyle/>
            <a:p>
              <a:pPr algn="ctr"/>
              <a:r>
                <a:rPr lang="en-US" sz="2000" dirty="0">
                  <a:solidFill>
                    <a:schemeClr val="bg1"/>
                  </a:solidFill>
                  <a:latin typeface="Comic Sans MS" pitchFamily="66" charset="0"/>
                </a:rPr>
                <a:t>The Savior was crucified at Golgotha</a:t>
              </a:r>
            </a:p>
          </p:txBody>
        </p:sp>
        <p:sp>
          <p:nvSpPr>
            <p:cNvPr id="17" name="Left Arrow 16"/>
            <p:cNvSpPr/>
            <p:nvPr/>
          </p:nvSpPr>
          <p:spPr>
            <a:xfrm rot="11632435">
              <a:off x="3989069" y="1914246"/>
              <a:ext cx="778598" cy="13580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crucifixion of jes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8297" y="250510"/>
              <a:ext cx="1436501" cy="12569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386539" y="2908091"/>
            <a:ext cx="4304399" cy="3528923"/>
            <a:chOff x="386539" y="2908091"/>
            <a:chExt cx="4304399" cy="3528923"/>
          </a:xfrm>
        </p:grpSpPr>
        <p:sp>
          <p:nvSpPr>
            <p:cNvPr id="14" name="TextBox 13"/>
            <p:cNvSpPr txBox="1"/>
            <p:nvPr/>
          </p:nvSpPr>
          <p:spPr>
            <a:xfrm>
              <a:off x="386539" y="2953842"/>
              <a:ext cx="3539151" cy="1323439"/>
            </a:xfrm>
            <a:prstGeom prst="rect">
              <a:avLst/>
            </a:prstGeom>
            <a:noFill/>
          </p:spPr>
          <p:txBody>
            <a:bodyPr wrap="square" rtlCol="0">
              <a:spAutoFit/>
            </a:bodyPr>
            <a:lstStyle/>
            <a:p>
              <a:pPr algn="ctr"/>
              <a:r>
                <a:rPr lang="en-US" sz="2000" dirty="0">
                  <a:solidFill>
                    <a:schemeClr val="bg1"/>
                  </a:solidFill>
                  <a:latin typeface="Comic Sans MS" pitchFamily="66" charset="0"/>
                </a:rPr>
                <a:t>The body of Jesus Christ was placed in a tomb by Joseph of Arimathea and Nicodemus</a:t>
              </a:r>
            </a:p>
          </p:txBody>
        </p:sp>
        <p:sp>
          <p:nvSpPr>
            <p:cNvPr id="18" name="Left Arrow 17"/>
            <p:cNvSpPr/>
            <p:nvPr/>
          </p:nvSpPr>
          <p:spPr>
            <a:xfrm rot="9129596">
              <a:off x="3912340" y="2908091"/>
              <a:ext cx="778598" cy="13580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Image result for body of jesus placed in to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6237" y="4352453"/>
              <a:ext cx="1723237" cy="20845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7768775" y="350831"/>
            <a:ext cx="3434026" cy="2806248"/>
            <a:chOff x="7768775" y="350831"/>
            <a:chExt cx="3434026" cy="2806248"/>
          </a:xfrm>
        </p:grpSpPr>
        <p:sp>
          <p:nvSpPr>
            <p:cNvPr id="11" name="TextBox 10"/>
            <p:cNvSpPr txBox="1"/>
            <p:nvPr/>
          </p:nvSpPr>
          <p:spPr>
            <a:xfrm>
              <a:off x="8361400" y="2141416"/>
              <a:ext cx="2777150" cy="1015663"/>
            </a:xfrm>
            <a:prstGeom prst="rect">
              <a:avLst/>
            </a:prstGeom>
            <a:noFill/>
          </p:spPr>
          <p:txBody>
            <a:bodyPr wrap="square" rtlCol="0">
              <a:spAutoFit/>
            </a:bodyPr>
            <a:lstStyle/>
            <a:p>
              <a:pPr algn="ctr"/>
              <a:r>
                <a:rPr lang="en-US" sz="2000" dirty="0">
                  <a:solidFill>
                    <a:schemeClr val="bg1"/>
                  </a:solidFill>
                  <a:latin typeface="Comic Sans MS" pitchFamily="66" charset="0"/>
                </a:rPr>
                <a:t>Jesus Christ offered the great Intercessory Prayer</a:t>
              </a:r>
            </a:p>
          </p:txBody>
        </p:sp>
        <p:sp>
          <p:nvSpPr>
            <p:cNvPr id="2" name="Left Arrow 1"/>
            <p:cNvSpPr/>
            <p:nvPr/>
          </p:nvSpPr>
          <p:spPr>
            <a:xfrm rot="19998014">
              <a:off x="7768775" y="2649248"/>
              <a:ext cx="778598" cy="13580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Image result for jesus and intercessory pray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5301" y="350831"/>
              <a:ext cx="2857500" cy="1714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6622465" y="3373370"/>
            <a:ext cx="4524760" cy="3063644"/>
            <a:chOff x="6622465" y="3373370"/>
            <a:chExt cx="4524760" cy="3063644"/>
          </a:xfrm>
        </p:grpSpPr>
        <p:grpSp>
          <p:nvGrpSpPr>
            <p:cNvPr id="21" name="Group 20"/>
            <p:cNvGrpSpPr/>
            <p:nvPr/>
          </p:nvGrpSpPr>
          <p:grpSpPr>
            <a:xfrm>
              <a:off x="7777032" y="3373370"/>
              <a:ext cx="3370193" cy="3063644"/>
              <a:chOff x="7777032" y="3373370"/>
              <a:chExt cx="3370193" cy="3063644"/>
            </a:xfrm>
          </p:grpSpPr>
          <p:sp>
            <p:nvSpPr>
              <p:cNvPr id="12" name="TextBox 11"/>
              <p:cNvSpPr txBox="1"/>
              <p:nvPr/>
            </p:nvSpPr>
            <p:spPr>
              <a:xfrm>
                <a:off x="7951352" y="3615561"/>
                <a:ext cx="3195873" cy="1323439"/>
              </a:xfrm>
              <a:prstGeom prst="rect">
                <a:avLst/>
              </a:prstGeom>
              <a:noFill/>
            </p:spPr>
            <p:txBody>
              <a:bodyPr wrap="square" rtlCol="0">
                <a:spAutoFit/>
              </a:bodyPr>
              <a:lstStyle/>
              <a:p>
                <a:pPr algn="ctr"/>
                <a:r>
                  <a:rPr lang="en-US" sz="2000" dirty="0">
                    <a:solidFill>
                      <a:schemeClr val="bg1"/>
                    </a:solidFill>
                    <a:latin typeface="Comic Sans MS" pitchFamily="66" charset="0"/>
                  </a:rPr>
                  <a:t>He was betrayed, arrested, and tried before </a:t>
                </a:r>
                <a:r>
                  <a:rPr lang="en-US" sz="2000" dirty="0" err="1">
                    <a:solidFill>
                      <a:schemeClr val="bg1"/>
                    </a:solidFill>
                    <a:latin typeface="Comic Sans MS" pitchFamily="66" charset="0"/>
                  </a:rPr>
                  <a:t>Annas</a:t>
                </a:r>
                <a:r>
                  <a:rPr lang="en-US" sz="2000" dirty="0">
                    <a:solidFill>
                      <a:schemeClr val="bg1"/>
                    </a:solidFill>
                    <a:latin typeface="Comic Sans MS" pitchFamily="66" charset="0"/>
                  </a:rPr>
                  <a:t>, Caiaphas, and Pilate</a:t>
                </a:r>
              </a:p>
            </p:txBody>
          </p:sp>
          <p:sp>
            <p:nvSpPr>
              <p:cNvPr id="16" name="Left Arrow 15"/>
              <p:cNvSpPr/>
              <p:nvPr/>
            </p:nvSpPr>
            <p:spPr>
              <a:xfrm rot="1312996">
                <a:off x="7777032" y="3373370"/>
                <a:ext cx="778598" cy="13580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Image result for jesus arrested and tri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4461" y="5035191"/>
                <a:ext cx="1401823" cy="1401823"/>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Left Arrow 27"/>
            <p:cNvSpPr/>
            <p:nvPr/>
          </p:nvSpPr>
          <p:spPr>
            <a:xfrm rot="19957997">
              <a:off x="6622465" y="5009558"/>
              <a:ext cx="1628921" cy="127683"/>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924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0123" y="0"/>
            <a:ext cx="11787611" cy="1015663"/>
          </a:xfrm>
          <a:prstGeom prst="rect">
            <a:avLst/>
          </a:prstGeom>
          <a:noFill/>
        </p:spPr>
        <p:txBody>
          <a:bodyPr wrap="square" rtlCol="0">
            <a:spAutoFit/>
          </a:bodyPr>
          <a:lstStyle/>
          <a:p>
            <a:pPr algn="ctr"/>
            <a:r>
              <a:rPr lang="en-US" sz="6000" dirty="0">
                <a:solidFill>
                  <a:schemeClr val="bg1"/>
                </a:solidFill>
                <a:latin typeface="Comic Sans MS" pitchFamily="66" charset="0"/>
              </a:rPr>
              <a:t>The </a:t>
            </a:r>
            <a:r>
              <a:rPr lang="en-US" sz="6000" dirty="0" err="1">
                <a:solidFill>
                  <a:schemeClr val="bg1"/>
                </a:solidFill>
                <a:latin typeface="Comic Sans MS" pitchFamily="66" charset="0"/>
              </a:rPr>
              <a:t>Cedron</a:t>
            </a:r>
            <a:r>
              <a:rPr lang="en-US" sz="6000" dirty="0">
                <a:solidFill>
                  <a:schemeClr val="bg1"/>
                </a:solidFill>
                <a:latin typeface="Comic Sans MS" pitchFamily="66" charset="0"/>
              </a:rPr>
              <a:t> Valley</a:t>
            </a:r>
          </a:p>
        </p:txBody>
      </p:sp>
      <p:sp>
        <p:nvSpPr>
          <p:cNvPr id="103" name="Rectangle 102"/>
          <p:cNvSpPr/>
          <p:nvPr/>
        </p:nvSpPr>
        <p:spPr>
          <a:xfrm>
            <a:off x="2206027" y="932073"/>
            <a:ext cx="9563477" cy="369332"/>
          </a:xfrm>
          <a:prstGeom prst="rect">
            <a:avLst/>
          </a:prstGeom>
        </p:spPr>
        <p:txBody>
          <a:bodyPr wrap="square">
            <a:spAutoFit/>
          </a:bodyPr>
          <a:lstStyle/>
          <a:p>
            <a:r>
              <a:rPr lang="en-US" i="1" dirty="0">
                <a:solidFill>
                  <a:srgbClr val="FFFF00"/>
                </a:solidFill>
                <a:latin typeface="Palatino"/>
              </a:rPr>
              <a:t>Yea, though I walk through the valley of the shadow of death,...Psalm 23:4</a:t>
            </a:r>
            <a:endParaRPr lang="en-US" i="1" dirty="0">
              <a:solidFill>
                <a:srgbClr val="FFFF00"/>
              </a:solidFill>
            </a:endParaRPr>
          </a:p>
        </p:txBody>
      </p:sp>
      <p:sp>
        <p:nvSpPr>
          <p:cNvPr id="104" name="Rectangle 103"/>
          <p:cNvSpPr/>
          <p:nvPr/>
        </p:nvSpPr>
        <p:spPr>
          <a:xfrm>
            <a:off x="259532" y="1691852"/>
            <a:ext cx="6096000" cy="1200329"/>
          </a:xfrm>
          <a:prstGeom prst="rect">
            <a:avLst/>
          </a:prstGeom>
        </p:spPr>
        <p:txBody>
          <a:bodyPr>
            <a:spAutoFit/>
          </a:bodyPr>
          <a:lstStyle/>
          <a:p>
            <a:r>
              <a:rPr lang="en-US" dirty="0">
                <a:solidFill>
                  <a:schemeClr val="bg1"/>
                </a:solidFill>
                <a:latin typeface="Comic Sans MS" panose="030F0702030302020204" pitchFamily="66" charset="0"/>
              </a:rPr>
              <a:t>The Kidron Valley contained tombs in Jesus' time, as it does today. The walk Jesus and His disciples would have taken through this area the night before He died. (1) </a:t>
            </a:r>
          </a:p>
        </p:txBody>
      </p:sp>
      <p:grpSp>
        <p:nvGrpSpPr>
          <p:cNvPr id="2" name="Group 1"/>
          <p:cNvGrpSpPr/>
          <p:nvPr/>
        </p:nvGrpSpPr>
        <p:grpSpPr>
          <a:xfrm>
            <a:off x="1369294" y="2994366"/>
            <a:ext cx="3876476" cy="3404131"/>
            <a:chOff x="1369294" y="2994366"/>
            <a:chExt cx="3876476" cy="3404131"/>
          </a:xfrm>
        </p:grpSpPr>
        <p:pic>
          <p:nvPicPr>
            <p:cNvPr id="4098" name="Picture 2" descr="Image result for kidron vall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9294" y="2994366"/>
              <a:ext cx="3876476" cy="2907357"/>
            </a:xfrm>
            <a:prstGeom prst="rect">
              <a:avLst/>
            </a:prstGeom>
            <a:noFill/>
            <a:extLst>
              <a:ext uri="{909E8E84-426E-40DD-AFC4-6F175D3DCCD1}">
                <a14:hiddenFill xmlns:a14="http://schemas.microsoft.com/office/drawing/2010/main">
                  <a:solidFill>
                    <a:srgbClr val="FFFFFF"/>
                  </a:solidFill>
                </a14:hiddenFill>
              </a:ext>
            </a:extLst>
          </p:spPr>
        </p:pic>
        <p:sp>
          <p:nvSpPr>
            <p:cNvPr id="105" name="Rectangle 104"/>
            <p:cNvSpPr/>
            <p:nvPr/>
          </p:nvSpPr>
          <p:spPr>
            <a:xfrm>
              <a:off x="1623587" y="5890666"/>
              <a:ext cx="3367889" cy="507831"/>
            </a:xfrm>
            <a:prstGeom prst="rect">
              <a:avLst/>
            </a:prstGeom>
          </p:spPr>
          <p:txBody>
            <a:bodyPr wrap="square">
              <a:spAutoFit/>
            </a:bodyPr>
            <a:lstStyle/>
            <a:p>
              <a:r>
                <a:rPr lang="en-US" sz="900" b="1" dirty="0">
                  <a:solidFill>
                    <a:schemeClr val="bg1"/>
                  </a:solidFill>
                  <a:latin typeface="Arial" panose="020B0604020202020204" pitchFamily="34" charset="0"/>
                </a:rPr>
                <a:t>Looking down into the </a:t>
              </a:r>
              <a:r>
                <a:rPr lang="en-US" sz="900" b="1" dirty="0" err="1">
                  <a:solidFill>
                    <a:schemeClr val="bg1"/>
                  </a:solidFill>
                  <a:latin typeface="Arial" panose="020B0604020202020204" pitchFamily="34" charset="0"/>
                </a:rPr>
                <a:t>Kidron</a:t>
              </a:r>
              <a:r>
                <a:rPr lang="en-US" sz="900" b="1" dirty="0">
                  <a:solidFill>
                    <a:schemeClr val="bg1"/>
                  </a:solidFill>
                  <a:latin typeface="Arial" panose="020B0604020202020204" pitchFamily="34" charset="0"/>
                </a:rPr>
                <a:t> Valley from the base of the southeast corner of the Temple Mount at 2000 year old tombs cut into the west side of the Mount of Olives. (4)</a:t>
              </a:r>
              <a:endParaRPr lang="en-US" sz="900" dirty="0">
                <a:solidFill>
                  <a:schemeClr val="bg1"/>
                </a:solidFill>
              </a:endParaRPr>
            </a:p>
          </p:txBody>
        </p:sp>
      </p:grpSp>
      <p:sp>
        <p:nvSpPr>
          <p:cNvPr id="107" name="Rectangle 106"/>
          <p:cNvSpPr/>
          <p:nvPr/>
        </p:nvSpPr>
        <p:spPr>
          <a:xfrm>
            <a:off x="0" y="6474360"/>
            <a:ext cx="6096000" cy="307777"/>
          </a:xfrm>
          <a:prstGeom prst="rect">
            <a:avLst/>
          </a:prstGeom>
        </p:spPr>
        <p:txBody>
          <a:bodyPr>
            <a:spAutoFit/>
          </a:bodyPr>
          <a:lstStyle/>
          <a:p>
            <a:r>
              <a:rPr lang="en-US" sz="1400" dirty="0">
                <a:solidFill>
                  <a:schemeClr val="bg1"/>
                </a:solidFill>
                <a:latin typeface="Comic Sans MS" panose="030F0702030302020204" pitchFamily="66" charset="0"/>
              </a:rPr>
              <a:t>John 18:1</a:t>
            </a:r>
          </a:p>
        </p:txBody>
      </p:sp>
      <p:pic>
        <p:nvPicPr>
          <p:cNvPr id="4100" name="Picture 4" descr="Image result for kidron valley"/>
          <p:cNvPicPr>
            <a:picLocks noChangeAspect="1" noChangeArrowheads="1"/>
          </p:cNvPicPr>
          <p:nvPr/>
        </p:nvPicPr>
        <p:blipFill rotWithShape="1">
          <a:blip r:embed="rId3">
            <a:extLst>
              <a:ext uri="{28A0092B-C50C-407E-A947-70E740481C1C}">
                <a14:useLocalDpi xmlns:a14="http://schemas.microsoft.com/office/drawing/2010/main" val="0"/>
              </a:ext>
            </a:extLst>
          </a:blip>
          <a:srcRect t="4883" r="1584"/>
          <a:stretch/>
        </p:blipFill>
        <p:spPr bwMode="auto">
          <a:xfrm>
            <a:off x="5802370" y="3783783"/>
            <a:ext cx="5967134" cy="237028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kidron vall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9597" y="1587148"/>
            <a:ext cx="2595673" cy="187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23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0123" y="0"/>
            <a:ext cx="11787611" cy="1015663"/>
          </a:xfrm>
          <a:prstGeom prst="rect">
            <a:avLst/>
          </a:prstGeom>
          <a:noFill/>
        </p:spPr>
        <p:txBody>
          <a:bodyPr wrap="square" rtlCol="0">
            <a:spAutoFit/>
          </a:bodyPr>
          <a:lstStyle/>
          <a:p>
            <a:pPr algn="ctr"/>
            <a:r>
              <a:rPr lang="en-US" sz="6000" dirty="0">
                <a:solidFill>
                  <a:schemeClr val="bg1"/>
                </a:solidFill>
                <a:latin typeface="Comic Sans MS" pitchFamily="66" charset="0"/>
              </a:rPr>
              <a:t>The Suffering</a:t>
            </a:r>
          </a:p>
        </p:txBody>
      </p:sp>
      <p:grpSp>
        <p:nvGrpSpPr>
          <p:cNvPr id="5" name="Group 4"/>
          <p:cNvGrpSpPr/>
          <p:nvPr/>
        </p:nvGrpSpPr>
        <p:grpSpPr>
          <a:xfrm>
            <a:off x="388364" y="1958962"/>
            <a:ext cx="4366788" cy="3209205"/>
            <a:chOff x="905346" y="1181508"/>
            <a:chExt cx="3385996" cy="2505861"/>
          </a:xfrm>
        </p:grpSpPr>
        <p:pic>
          <p:nvPicPr>
            <p:cNvPr id="2050" name="Picture 2" descr="Image result for jesus suffers in gar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346" y="1181508"/>
              <a:ext cx="3385996" cy="25058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05346" y="3471925"/>
              <a:ext cx="2073244" cy="215444"/>
            </a:xfrm>
            <a:prstGeom prst="rect">
              <a:avLst/>
            </a:prstGeom>
            <a:noFill/>
          </p:spPr>
          <p:txBody>
            <a:bodyPr wrap="square" rtlCol="0">
              <a:spAutoFit/>
            </a:bodyPr>
            <a:lstStyle/>
            <a:p>
              <a:r>
                <a:rPr lang="en-US" sz="800" dirty="0">
                  <a:solidFill>
                    <a:schemeClr val="bg1"/>
                  </a:solidFill>
                  <a:latin typeface="Comic Sans MS" pitchFamily="66" charset="0"/>
                </a:rPr>
                <a:t>Greg Olsen</a:t>
              </a:r>
            </a:p>
          </p:txBody>
        </p:sp>
      </p:grpSp>
      <p:sp>
        <p:nvSpPr>
          <p:cNvPr id="103" name="TextBox 102"/>
          <p:cNvSpPr txBox="1"/>
          <p:nvPr/>
        </p:nvSpPr>
        <p:spPr>
          <a:xfrm>
            <a:off x="190122" y="6458060"/>
            <a:ext cx="6382694" cy="307777"/>
          </a:xfrm>
          <a:prstGeom prst="rect">
            <a:avLst/>
          </a:prstGeom>
          <a:noFill/>
        </p:spPr>
        <p:txBody>
          <a:bodyPr wrap="square" rtlCol="0">
            <a:spAutoFit/>
          </a:bodyPr>
          <a:lstStyle/>
          <a:p>
            <a:pPr fontAlgn="t"/>
            <a:r>
              <a:rPr lang="en-US" sz="1400" dirty="0">
                <a:solidFill>
                  <a:schemeClr val="bg1"/>
                </a:solidFill>
                <a:latin typeface="Comic Sans MS" pitchFamily="66" charset="0"/>
              </a:rPr>
              <a:t>John 18:1; Matthew 26:36-46; Mark 14:32-42; Luke 22:40-46</a:t>
            </a:r>
          </a:p>
        </p:txBody>
      </p:sp>
      <p:sp>
        <p:nvSpPr>
          <p:cNvPr id="6" name="Rectangle 5"/>
          <p:cNvSpPr/>
          <p:nvPr/>
        </p:nvSpPr>
        <p:spPr>
          <a:xfrm>
            <a:off x="5347580" y="1267444"/>
            <a:ext cx="6096000" cy="4247317"/>
          </a:xfrm>
          <a:prstGeom prst="rect">
            <a:avLst/>
          </a:prstGeom>
        </p:spPr>
        <p:txBody>
          <a:bodyPr>
            <a:spAutoFit/>
          </a:bodyPr>
          <a:lstStyle/>
          <a:p>
            <a:r>
              <a:rPr lang="en-US" dirty="0">
                <a:solidFill>
                  <a:schemeClr val="bg1"/>
                </a:solidFill>
                <a:latin typeface="Comic Sans MS" panose="030F0702030302020204" pitchFamily="66" charset="0"/>
              </a:rPr>
              <a:t>“Christ’s agony in the garden is unfathomable to the finite mind, both as to intensity and cause. The thought that He suffered through fear of death is untenable. </a:t>
            </a:r>
          </a:p>
          <a:p>
            <a:endParaRPr lang="en-US" dirty="0">
              <a:solidFill>
                <a:schemeClr val="bg1"/>
              </a:solidFill>
              <a:latin typeface="Comic Sans MS" panose="030F0702030302020204" pitchFamily="66" charset="0"/>
            </a:endParaRPr>
          </a:p>
          <a:p>
            <a:r>
              <a:rPr lang="en-US" dirty="0">
                <a:solidFill>
                  <a:schemeClr val="bg1"/>
                </a:solidFill>
                <a:latin typeface="Comic Sans MS" panose="030F0702030302020204" pitchFamily="66" charset="0"/>
              </a:rPr>
              <a:t>Death to Him was preliminary to resurrection and triumphal return to the Father from whom He had come, and to a state of glory even beyond what He had before possessed; and, moreover, it was within His power to lay down His life voluntarily.” </a:t>
            </a:r>
          </a:p>
          <a:p>
            <a:endParaRPr lang="en-US" dirty="0">
              <a:solidFill>
                <a:schemeClr val="bg1"/>
              </a:solidFill>
              <a:latin typeface="Comic Sans MS" panose="030F0702030302020204" pitchFamily="66" charset="0"/>
            </a:endParaRPr>
          </a:p>
          <a:p>
            <a:r>
              <a:rPr lang="en-US" dirty="0">
                <a:solidFill>
                  <a:schemeClr val="bg1"/>
                </a:solidFill>
                <a:latin typeface="Comic Sans MS" panose="030F0702030302020204" pitchFamily="66" charset="0"/>
              </a:rPr>
              <a:t>In some manner, actual and terribly real, though to man incomprehensible, the Savior took upon Himself the burden of the sins of mankind from Adam to the end of the world.”</a:t>
            </a:r>
          </a:p>
        </p:txBody>
      </p:sp>
      <p:sp>
        <p:nvSpPr>
          <p:cNvPr id="7" name="Rectangle 6"/>
          <p:cNvSpPr/>
          <p:nvPr/>
        </p:nvSpPr>
        <p:spPr>
          <a:xfrm>
            <a:off x="11615233" y="6396505"/>
            <a:ext cx="495649" cy="369332"/>
          </a:xfrm>
          <a:prstGeom prst="rect">
            <a:avLst/>
          </a:prstGeom>
        </p:spPr>
        <p:txBody>
          <a:bodyPr wrap="none">
            <a:spAutoFit/>
          </a:bodyPr>
          <a:lstStyle/>
          <a:p>
            <a:r>
              <a:rPr lang="en-US" dirty="0">
                <a:solidFill>
                  <a:schemeClr val="bg1"/>
                </a:solidFill>
                <a:latin typeface="Comic Sans MS" panose="030F0702030302020204" pitchFamily="66" charset="0"/>
              </a:rPr>
              <a:t>(2)</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9828" y="60122"/>
            <a:ext cx="907504" cy="1207322"/>
          </a:xfrm>
          <a:prstGeom prst="rect">
            <a:avLst/>
          </a:prstGeom>
        </p:spPr>
      </p:pic>
    </p:spTree>
    <p:extLst>
      <p:ext uri="{BB962C8B-B14F-4D97-AF65-F5344CB8AC3E}">
        <p14:creationId xmlns:p14="http://schemas.microsoft.com/office/powerpoint/2010/main" val="284290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190121" y="4550563"/>
            <a:ext cx="7206923" cy="2031325"/>
          </a:xfrm>
          <a:prstGeom prst="rect">
            <a:avLst/>
          </a:prstGeom>
          <a:noFill/>
        </p:spPr>
        <p:txBody>
          <a:bodyPr wrap="square" rtlCol="0">
            <a:spAutoFit/>
          </a:bodyPr>
          <a:lstStyle/>
          <a:p>
            <a:pPr fontAlgn="t"/>
            <a:r>
              <a:rPr lang="en-US" dirty="0">
                <a:solidFill>
                  <a:schemeClr val="bg1"/>
                </a:solidFill>
                <a:latin typeface="Comic Sans MS" panose="030F0702030302020204" pitchFamily="66" charset="0"/>
              </a:rPr>
              <a:t>The Savior’s spiritual suffering and the shedding of his innocent blood, so lovingly and freely given, paid the debt for what the scriptures call the “original guilt” of Adam’s transgression. Furthermore, Christ suffered for the sins and sorrows and pains of all the rest of the human family, providing remission for all of our sins as well, upon conditions of obedience to the principles and ordinances of the gospel he taught </a:t>
            </a:r>
          </a:p>
        </p:txBody>
      </p:sp>
      <p:sp>
        <p:nvSpPr>
          <p:cNvPr id="6" name="Rectangle 5"/>
          <p:cNvSpPr/>
          <p:nvPr/>
        </p:nvSpPr>
        <p:spPr>
          <a:xfrm>
            <a:off x="190121" y="223945"/>
            <a:ext cx="7288042" cy="1477328"/>
          </a:xfrm>
          <a:prstGeom prst="rect">
            <a:avLst/>
          </a:prstGeom>
        </p:spPr>
        <p:txBody>
          <a:bodyPr wrap="square">
            <a:spAutoFit/>
          </a:bodyPr>
          <a:lstStyle/>
          <a:p>
            <a:r>
              <a:rPr lang="en-US" dirty="0">
                <a:solidFill>
                  <a:schemeClr val="bg1"/>
                </a:solidFill>
                <a:latin typeface="Comic Sans MS" panose="030F0702030302020204" pitchFamily="66" charset="0"/>
              </a:rPr>
              <a:t>“The Savior’s physical suffering guarantees that through his mercy and grace every member of the human family shall be freed from the bonds of death and be resurrected triumphantly from the grave. Of course the time of that resurrection and the degree of exaltation it leads to are based upon our faithfulness.”</a:t>
            </a:r>
          </a:p>
        </p:txBody>
      </p:sp>
      <p:sp>
        <p:nvSpPr>
          <p:cNvPr id="7" name="Rectangle 6"/>
          <p:cNvSpPr/>
          <p:nvPr/>
        </p:nvSpPr>
        <p:spPr>
          <a:xfrm>
            <a:off x="11615233" y="6396505"/>
            <a:ext cx="495649" cy="369332"/>
          </a:xfrm>
          <a:prstGeom prst="rect">
            <a:avLst/>
          </a:prstGeom>
        </p:spPr>
        <p:txBody>
          <a:bodyPr wrap="none">
            <a:spAutoFit/>
          </a:bodyPr>
          <a:lstStyle/>
          <a:p>
            <a:r>
              <a:rPr lang="en-US" dirty="0">
                <a:solidFill>
                  <a:schemeClr val="bg1"/>
                </a:solidFill>
                <a:latin typeface="Comic Sans MS" panose="030F0702030302020204" pitchFamily="66" charset="0"/>
              </a:rPr>
              <a:t>(3)</a:t>
            </a:r>
            <a:endParaRPr lang="en-US" dirty="0"/>
          </a:p>
        </p:txBody>
      </p:sp>
      <p:sp>
        <p:nvSpPr>
          <p:cNvPr id="2" name="Rectangle 1"/>
          <p:cNvSpPr/>
          <p:nvPr/>
        </p:nvSpPr>
        <p:spPr>
          <a:xfrm>
            <a:off x="7478163" y="1758512"/>
            <a:ext cx="4303413" cy="3416320"/>
          </a:xfrm>
          <a:prstGeom prst="rect">
            <a:avLst/>
          </a:prstGeom>
        </p:spPr>
        <p:txBody>
          <a:bodyPr wrap="square">
            <a:spAutoFit/>
          </a:bodyPr>
          <a:lstStyle/>
          <a:p>
            <a:r>
              <a:rPr lang="en-US" i="1" dirty="0">
                <a:solidFill>
                  <a:srgbClr val="FFFF00"/>
                </a:solidFill>
                <a:latin typeface="Palatino"/>
              </a:rPr>
              <a:t>Wherefore, how great the importance to make these things known unto the inhabitants of the earth, that they may know that there is no flesh that can dwell in the presence of God, save it be through the merits, and mercy, and grace of the Holy Messiah, who </a:t>
            </a:r>
            <a:r>
              <a:rPr lang="en-US" i="1" dirty="0" err="1">
                <a:solidFill>
                  <a:srgbClr val="FFFF00"/>
                </a:solidFill>
                <a:latin typeface="Palatino"/>
              </a:rPr>
              <a:t>layeth</a:t>
            </a:r>
            <a:r>
              <a:rPr lang="en-US" i="1" dirty="0">
                <a:solidFill>
                  <a:srgbClr val="FFFF00"/>
                </a:solidFill>
                <a:latin typeface="Palatino"/>
              </a:rPr>
              <a:t> down his life according to the flesh, and taketh it again by the power of the Spirit, that he may bring to pass the resurrection of the dead, being the first that should rise. 2 Nephi 2:8</a:t>
            </a:r>
            <a:endParaRPr lang="en-US" i="1" dirty="0">
              <a:solidFill>
                <a:srgbClr val="FFFF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3780" y="223945"/>
            <a:ext cx="1049277" cy="1310622"/>
          </a:xfrm>
          <a:prstGeom prst="rect">
            <a:avLst/>
          </a:prstGeom>
        </p:spPr>
      </p:pic>
      <p:pic>
        <p:nvPicPr>
          <p:cNvPr id="3074" name="Picture 2" descr="Image result for people and m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22" y="1906610"/>
            <a:ext cx="7085822" cy="264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44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0" presetClass="exit" presetSubtype="0" fill="hold" grpId="1" nodeType="withEffect">
                                  <p:stCondLst>
                                    <p:cond delay="0"/>
                                  </p:stCondLst>
                                  <p:childTnLst>
                                    <p:animEffect transition="out" filter="fade">
                                      <p:cBhvr>
                                        <p:cTn id="12" dur="500"/>
                                        <p:tgtEl>
                                          <p:spTgt spid="103"/>
                                        </p:tgtEl>
                                      </p:cBhvr>
                                    </p:animEffect>
                                    <p:set>
                                      <p:cBhvr>
                                        <p:cTn id="13" dur="1" fill="hold">
                                          <p:stCondLst>
                                            <p:cond delay="499"/>
                                          </p:stCondLst>
                                        </p:cTn>
                                        <p:tgtEl>
                                          <p:spTgt spid="10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074"/>
                                        </p:tgtEl>
                                      </p:cBhvr>
                                    </p:animEffect>
                                    <p:set>
                                      <p:cBhvr>
                                        <p:cTn id="19"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3" grpId="1"/>
      <p:bldP spid="6"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0123" y="0"/>
            <a:ext cx="11787611" cy="1015663"/>
          </a:xfrm>
          <a:prstGeom prst="rect">
            <a:avLst/>
          </a:prstGeom>
          <a:noFill/>
        </p:spPr>
        <p:txBody>
          <a:bodyPr wrap="square" rtlCol="0">
            <a:spAutoFit/>
          </a:bodyPr>
          <a:lstStyle/>
          <a:p>
            <a:pPr algn="ctr"/>
            <a:r>
              <a:rPr lang="en-US" sz="6000" dirty="0">
                <a:solidFill>
                  <a:schemeClr val="bg1"/>
                </a:solidFill>
                <a:latin typeface="Comic Sans MS" pitchFamily="66" charset="0"/>
              </a:rPr>
              <a:t>Jesus’ Concerns</a:t>
            </a:r>
          </a:p>
        </p:txBody>
      </p:sp>
      <p:sp>
        <p:nvSpPr>
          <p:cNvPr id="4" name="Rectangle 3"/>
          <p:cNvSpPr/>
          <p:nvPr/>
        </p:nvSpPr>
        <p:spPr>
          <a:xfrm>
            <a:off x="434146" y="980391"/>
            <a:ext cx="3407121" cy="1200329"/>
          </a:xfrm>
          <a:prstGeom prst="rect">
            <a:avLst/>
          </a:prstGeom>
        </p:spPr>
        <p:txBody>
          <a:bodyPr wrap="square">
            <a:spAutoFit/>
          </a:bodyPr>
          <a:lstStyle/>
          <a:p>
            <a:r>
              <a:rPr lang="en-US" dirty="0">
                <a:solidFill>
                  <a:schemeClr val="bg1"/>
                </a:solidFill>
                <a:latin typeface="Comic Sans MS" panose="030F0702030302020204" pitchFamily="66" charset="0"/>
              </a:rPr>
              <a:t>Protecting His Apostles; healing the servant’s (</a:t>
            </a:r>
            <a:r>
              <a:rPr lang="en-US" dirty="0" err="1">
                <a:solidFill>
                  <a:schemeClr val="bg1"/>
                </a:solidFill>
                <a:latin typeface="Comic Sans MS" panose="030F0702030302020204" pitchFamily="66" charset="0"/>
              </a:rPr>
              <a:t>Malchus</a:t>
            </a:r>
            <a:r>
              <a:rPr lang="en-US" dirty="0">
                <a:solidFill>
                  <a:schemeClr val="bg1"/>
                </a:solidFill>
                <a:latin typeface="Comic Sans MS" panose="030F0702030302020204" pitchFamily="66" charset="0"/>
              </a:rPr>
              <a:t>) ear and doing Heavenly Father’s will</a:t>
            </a:r>
          </a:p>
        </p:txBody>
      </p:sp>
      <p:sp>
        <p:nvSpPr>
          <p:cNvPr id="103" name="Rectangle 102"/>
          <p:cNvSpPr/>
          <p:nvPr/>
        </p:nvSpPr>
        <p:spPr>
          <a:xfrm>
            <a:off x="45963" y="6433814"/>
            <a:ext cx="3407121" cy="307777"/>
          </a:xfrm>
          <a:prstGeom prst="rect">
            <a:avLst/>
          </a:prstGeom>
        </p:spPr>
        <p:txBody>
          <a:bodyPr wrap="square">
            <a:spAutoFit/>
          </a:bodyPr>
          <a:lstStyle/>
          <a:p>
            <a:r>
              <a:rPr lang="en-US" sz="1400" dirty="0">
                <a:solidFill>
                  <a:schemeClr val="bg1"/>
                </a:solidFill>
                <a:latin typeface="Comic Sans MS" panose="030F0702030302020204" pitchFamily="66" charset="0"/>
              </a:rPr>
              <a:t>John 18:8-9</a:t>
            </a:r>
          </a:p>
        </p:txBody>
      </p:sp>
      <p:pic>
        <p:nvPicPr>
          <p:cNvPr id="6146" name="Picture 2" descr="Image result for malchus new testa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32" y="2570994"/>
            <a:ext cx="3076652" cy="23074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03171" y="4002379"/>
            <a:ext cx="8091480" cy="2585323"/>
          </a:xfrm>
          <a:prstGeom prst="rect">
            <a:avLst/>
          </a:prstGeom>
        </p:spPr>
        <p:txBody>
          <a:bodyPr wrap="square">
            <a:spAutoFit/>
          </a:bodyPr>
          <a:lstStyle/>
          <a:p>
            <a:r>
              <a:rPr lang="en-US" dirty="0">
                <a:solidFill>
                  <a:schemeClr val="bg1"/>
                </a:solidFill>
                <a:latin typeface="Comic Sans MS" panose="030F0702030302020204" pitchFamily="66" charset="0"/>
              </a:rPr>
              <a:t>Jesus Christ offered Himself to His enemies if they would let His disciples go free.</a:t>
            </a:r>
          </a:p>
          <a:p>
            <a:endParaRPr lang="en-US" dirty="0">
              <a:solidFill>
                <a:schemeClr val="bg1"/>
              </a:solidFill>
              <a:latin typeface="Comic Sans MS" panose="030F0702030302020204" pitchFamily="66" charset="0"/>
            </a:endParaRPr>
          </a:p>
          <a:p>
            <a:r>
              <a:rPr lang="en-US" dirty="0">
                <a:solidFill>
                  <a:schemeClr val="bg1"/>
                </a:solidFill>
                <a:latin typeface="Comic Sans MS" panose="030F0702030302020204" pitchFamily="66" charset="0"/>
              </a:rPr>
              <a:t>This ensured the immediate physical safety of the Apostles, who would become the leaders of the Church following Jesus' death. </a:t>
            </a:r>
          </a:p>
          <a:p>
            <a:endParaRPr lang="en-US" dirty="0">
              <a:solidFill>
                <a:schemeClr val="bg1"/>
              </a:solidFill>
              <a:latin typeface="Comic Sans MS" panose="030F0702030302020204" pitchFamily="66" charset="0"/>
            </a:endParaRPr>
          </a:p>
          <a:p>
            <a:r>
              <a:rPr lang="en-US" dirty="0">
                <a:solidFill>
                  <a:schemeClr val="bg1"/>
                </a:solidFill>
                <a:latin typeface="Comic Sans MS" panose="030F0702030302020204" pitchFamily="66" charset="0"/>
              </a:rPr>
              <a:t>This small detail is a reflection of the larger event that was then taking place, a mirror of the Atonement of Christ. The Savior gave Himself so all of us could be set free from the eternal enemies of sin and death. (1)</a:t>
            </a:r>
          </a:p>
        </p:txBody>
      </p:sp>
      <p:pic>
        <p:nvPicPr>
          <p:cNvPr id="6148" name="Picture 4" descr="Image result for jesus arrested in gard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5257" y="1015663"/>
            <a:ext cx="3809829" cy="293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64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animEffect transition="in" filter="fade">
                                      <p:cBhvr>
                                        <p:cTn id="9" dur="500"/>
                                        <p:tgtEl>
                                          <p:spTgt spid="614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0123" y="0"/>
            <a:ext cx="11787611" cy="1015663"/>
          </a:xfrm>
          <a:prstGeom prst="rect">
            <a:avLst/>
          </a:prstGeom>
          <a:noFill/>
        </p:spPr>
        <p:txBody>
          <a:bodyPr wrap="square" rtlCol="0">
            <a:spAutoFit/>
          </a:bodyPr>
          <a:lstStyle/>
          <a:p>
            <a:pPr algn="ctr"/>
            <a:r>
              <a:rPr lang="en-US" sz="6000" dirty="0">
                <a:solidFill>
                  <a:schemeClr val="bg1"/>
                </a:solidFill>
                <a:latin typeface="Comic Sans MS" pitchFamily="66" charset="0"/>
              </a:rPr>
              <a:t>The Cup</a:t>
            </a:r>
          </a:p>
        </p:txBody>
      </p:sp>
      <p:sp>
        <p:nvSpPr>
          <p:cNvPr id="103" name="Rectangle 102"/>
          <p:cNvSpPr/>
          <p:nvPr/>
        </p:nvSpPr>
        <p:spPr>
          <a:xfrm>
            <a:off x="45963" y="6433814"/>
            <a:ext cx="3407121" cy="307777"/>
          </a:xfrm>
          <a:prstGeom prst="rect">
            <a:avLst/>
          </a:prstGeom>
        </p:spPr>
        <p:txBody>
          <a:bodyPr wrap="square">
            <a:spAutoFit/>
          </a:bodyPr>
          <a:lstStyle/>
          <a:p>
            <a:r>
              <a:rPr lang="en-US" sz="1400" dirty="0">
                <a:solidFill>
                  <a:schemeClr val="bg1"/>
                </a:solidFill>
                <a:latin typeface="Comic Sans MS" panose="030F0702030302020204" pitchFamily="66" charset="0"/>
              </a:rPr>
              <a:t>John 18:11; Mark 10:38</a:t>
            </a:r>
          </a:p>
        </p:txBody>
      </p:sp>
      <p:sp>
        <p:nvSpPr>
          <p:cNvPr id="5" name="Rectangle 4"/>
          <p:cNvSpPr/>
          <p:nvPr/>
        </p:nvSpPr>
        <p:spPr>
          <a:xfrm>
            <a:off x="650700" y="1720840"/>
            <a:ext cx="5059032" cy="3416320"/>
          </a:xfrm>
          <a:prstGeom prst="rect">
            <a:avLst/>
          </a:prstGeom>
        </p:spPr>
        <p:txBody>
          <a:bodyPr wrap="square">
            <a:spAutoFit/>
          </a:bodyPr>
          <a:lstStyle/>
          <a:p>
            <a:r>
              <a:rPr lang="en-US" dirty="0">
                <a:solidFill>
                  <a:schemeClr val="bg1"/>
                </a:solidFill>
                <a:latin typeface="Comic Sans MS" panose="030F0702030302020204" pitchFamily="66" charset="0"/>
              </a:rPr>
              <a:t>“drink of the cup” was “a metaphorical expression meaning, </a:t>
            </a:r>
          </a:p>
          <a:p>
            <a:endParaRPr lang="en-US" sz="2400" dirty="0">
              <a:solidFill>
                <a:schemeClr val="bg1"/>
              </a:solidFill>
              <a:latin typeface="Comic Sans MS" panose="030F0702030302020204" pitchFamily="66" charset="0"/>
            </a:endParaRPr>
          </a:p>
          <a:p>
            <a:r>
              <a:rPr lang="en-US" sz="2400" dirty="0">
                <a:solidFill>
                  <a:schemeClr val="bg1"/>
                </a:solidFill>
                <a:latin typeface="Comic Sans MS" panose="030F0702030302020204" pitchFamily="66" charset="0"/>
              </a:rPr>
              <a:t>‘To do the things which my lot in life requires of me.’” </a:t>
            </a:r>
          </a:p>
          <a:p>
            <a:endParaRPr lang="en-US" dirty="0">
              <a:solidFill>
                <a:schemeClr val="bg1"/>
              </a:solidFill>
              <a:latin typeface="Comic Sans MS" panose="030F0702030302020204" pitchFamily="66" charset="0"/>
            </a:endParaRPr>
          </a:p>
          <a:p>
            <a:r>
              <a:rPr lang="en-US" dirty="0">
                <a:solidFill>
                  <a:schemeClr val="bg1"/>
                </a:solidFill>
                <a:latin typeface="Comic Sans MS" panose="030F0702030302020204" pitchFamily="66" charset="0"/>
              </a:rPr>
              <a:t>He explained that the phrase “be baptized with the baptism that I am baptized with” means “to follow my course, suffer persecution, be rejected of men, and finally be slain for the truth’s sake” (5)</a:t>
            </a:r>
          </a:p>
        </p:txBody>
      </p:sp>
      <p:sp>
        <p:nvSpPr>
          <p:cNvPr id="2" name="Rectangle 1"/>
          <p:cNvSpPr/>
          <p:nvPr/>
        </p:nvSpPr>
        <p:spPr>
          <a:xfrm>
            <a:off x="5366657" y="5373026"/>
            <a:ext cx="6096000" cy="1015663"/>
          </a:xfrm>
          <a:prstGeom prst="rect">
            <a:avLst/>
          </a:prstGeom>
        </p:spPr>
        <p:txBody>
          <a:bodyPr>
            <a:spAutoFit/>
          </a:bodyPr>
          <a:lstStyle/>
          <a:p>
            <a:r>
              <a:rPr lang="en-US" sz="2000" dirty="0">
                <a:solidFill>
                  <a:schemeClr val="bg1"/>
                </a:solidFill>
                <a:latin typeface="Comic Sans MS" panose="030F0702030302020204" pitchFamily="66" charset="0"/>
              </a:rPr>
              <a:t>The Savior refocused the attention of James and John on carrying out the Father’s will, rather than on receiving glory and honor. (1)</a:t>
            </a:r>
          </a:p>
        </p:txBody>
      </p:sp>
      <p:pic>
        <p:nvPicPr>
          <p:cNvPr id="8194" name="Picture 2" descr="Image result for cup of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432" y="1350803"/>
            <a:ext cx="3687082" cy="36870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149" y="151496"/>
            <a:ext cx="1124306" cy="1569344"/>
          </a:xfrm>
          <a:prstGeom prst="rect">
            <a:avLst/>
          </a:prstGeom>
        </p:spPr>
      </p:pic>
    </p:spTree>
    <p:extLst>
      <p:ext uri="{BB962C8B-B14F-4D97-AF65-F5344CB8AC3E}">
        <p14:creationId xmlns:p14="http://schemas.microsoft.com/office/powerpoint/2010/main" val="104384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1" name="Picture 210"/>
          <p:cNvPicPr>
            <a:picLocks noChangeAspect="1"/>
          </p:cNvPicPr>
          <p:nvPr/>
        </p:nvPicPr>
        <p:blipFill rotWithShape="1">
          <a:blip r:embed="rId2"/>
          <a:srcRect l="36429" t="18166" r="36826" b="12417"/>
          <a:stretch/>
        </p:blipFill>
        <p:spPr>
          <a:xfrm>
            <a:off x="4050148" y="646331"/>
            <a:ext cx="4158343" cy="6070933"/>
          </a:xfrm>
          <a:prstGeom prst="rect">
            <a:avLst/>
          </a:prstGeom>
        </p:spPr>
      </p:pic>
      <p:sp>
        <p:nvSpPr>
          <p:cNvPr id="11" name="TextBox 10"/>
          <p:cNvSpPr txBox="1"/>
          <p:nvPr/>
        </p:nvSpPr>
        <p:spPr>
          <a:xfrm>
            <a:off x="190123" y="0"/>
            <a:ext cx="11787611" cy="646331"/>
          </a:xfrm>
          <a:prstGeom prst="rect">
            <a:avLst/>
          </a:prstGeom>
          <a:noFill/>
        </p:spPr>
        <p:txBody>
          <a:bodyPr wrap="square" rtlCol="0">
            <a:spAutoFit/>
          </a:bodyPr>
          <a:lstStyle/>
          <a:p>
            <a:pPr algn="ctr"/>
            <a:r>
              <a:rPr lang="en-US" sz="3600" dirty="0">
                <a:solidFill>
                  <a:schemeClr val="bg1"/>
                </a:solidFill>
                <a:latin typeface="Comic Sans MS" pitchFamily="66" charset="0"/>
              </a:rPr>
              <a:t>Jesus Allowed the Officers to Arrest Him</a:t>
            </a:r>
          </a:p>
        </p:txBody>
      </p:sp>
      <p:sp>
        <p:nvSpPr>
          <p:cNvPr id="103" name="Rectangle 102"/>
          <p:cNvSpPr/>
          <p:nvPr/>
        </p:nvSpPr>
        <p:spPr>
          <a:xfrm>
            <a:off x="45963" y="6433814"/>
            <a:ext cx="3407121" cy="307777"/>
          </a:xfrm>
          <a:prstGeom prst="rect">
            <a:avLst/>
          </a:prstGeom>
        </p:spPr>
        <p:txBody>
          <a:bodyPr wrap="square">
            <a:spAutoFit/>
          </a:bodyPr>
          <a:lstStyle/>
          <a:p>
            <a:r>
              <a:rPr lang="en-US" sz="1400" dirty="0">
                <a:solidFill>
                  <a:schemeClr val="bg1"/>
                </a:solidFill>
                <a:latin typeface="Comic Sans MS" panose="030F0702030302020204" pitchFamily="66" charset="0"/>
              </a:rPr>
              <a:t>John 18:12-32</a:t>
            </a:r>
          </a:p>
        </p:txBody>
      </p:sp>
      <p:grpSp>
        <p:nvGrpSpPr>
          <p:cNvPr id="9221" name="Group 9220"/>
          <p:cNvGrpSpPr/>
          <p:nvPr/>
        </p:nvGrpSpPr>
        <p:grpSpPr>
          <a:xfrm>
            <a:off x="381726" y="730937"/>
            <a:ext cx="2982252" cy="1564692"/>
            <a:chOff x="422959" y="2126549"/>
            <a:chExt cx="2982252" cy="1564692"/>
          </a:xfrm>
        </p:grpSpPr>
        <p:grpSp>
          <p:nvGrpSpPr>
            <p:cNvPr id="142" name="Group 74"/>
            <p:cNvGrpSpPr/>
            <p:nvPr/>
          </p:nvGrpSpPr>
          <p:grpSpPr>
            <a:xfrm>
              <a:off x="2609270" y="2126549"/>
              <a:ext cx="795941" cy="1564692"/>
              <a:chOff x="381000" y="304800"/>
              <a:chExt cx="2971800" cy="5708069"/>
            </a:xfrm>
          </p:grpSpPr>
          <p:sp>
            <p:nvSpPr>
              <p:cNvPr id="143" name="Round Diagonal Corner Rectangle 142"/>
              <p:cNvSpPr/>
              <p:nvPr/>
            </p:nvSpPr>
            <p:spPr>
              <a:xfrm rot="4155728" flipH="1">
                <a:off x="753049" y="1186714"/>
                <a:ext cx="1303422" cy="1044027"/>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 Diagonal Corner Rectangle 143"/>
              <p:cNvSpPr/>
              <p:nvPr/>
            </p:nvSpPr>
            <p:spPr>
              <a:xfrm rot="17444272">
                <a:off x="1743646" y="1110514"/>
                <a:ext cx="1303422" cy="1044027"/>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lowchart: Stored Data 144"/>
              <p:cNvSpPr/>
              <p:nvPr/>
            </p:nvSpPr>
            <p:spPr>
              <a:xfrm rot="5400000">
                <a:off x="1524000" y="-152400"/>
                <a:ext cx="762000" cy="1676400"/>
              </a:xfrm>
              <a:prstGeom prst="flowChartOnlineStorag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20434295">
                <a:off x="2011601" y="5256258"/>
                <a:ext cx="575485" cy="73948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7" name="Oval 146"/>
              <p:cNvSpPr/>
              <p:nvPr/>
            </p:nvSpPr>
            <p:spPr>
              <a:xfrm rot="1679087">
                <a:off x="1206650" y="5273387"/>
                <a:ext cx="575485" cy="73948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8" name="Oval 147"/>
              <p:cNvSpPr/>
              <p:nvPr/>
            </p:nvSpPr>
            <p:spPr>
              <a:xfrm rot="20434295">
                <a:off x="2743478" y="3270580"/>
                <a:ext cx="575485" cy="7394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9" name="Oval 148"/>
              <p:cNvSpPr/>
              <p:nvPr/>
            </p:nvSpPr>
            <p:spPr>
              <a:xfrm rot="1679087">
                <a:off x="381000" y="3285869"/>
                <a:ext cx="575485" cy="7394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0" name="Trapezoid 149"/>
              <p:cNvSpPr/>
              <p:nvPr/>
            </p:nvSpPr>
            <p:spPr>
              <a:xfrm>
                <a:off x="952095" y="2743200"/>
                <a:ext cx="1918564" cy="2840223"/>
              </a:xfrm>
              <a:prstGeom prst="trapezoid">
                <a:avLst>
                  <a:gd name="adj" fmla="val 31295"/>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1" name="Trapezoid 150"/>
              <p:cNvSpPr/>
              <p:nvPr/>
            </p:nvSpPr>
            <p:spPr>
              <a:xfrm rot="2090544">
                <a:off x="693349" y="2077656"/>
                <a:ext cx="926347" cy="1737954"/>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2" name="Trapezoid 151"/>
              <p:cNvSpPr/>
              <p:nvPr/>
            </p:nvSpPr>
            <p:spPr>
              <a:xfrm rot="19984891">
                <a:off x="2237225" y="2180098"/>
                <a:ext cx="968645" cy="159313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3" name="Trapezoid 152"/>
              <p:cNvSpPr/>
              <p:nvPr/>
            </p:nvSpPr>
            <p:spPr>
              <a:xfrm>
                <a:off x="1032035" y="2286000"/>
                <a:ext cx="1782666" cy="298389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54" name="Isosceles Triangle 153"/>
              <p:cNvSpPr/>
              <p:nvPr/>
            </p:nvSpPr>
            <p:spPr>
              <a:xfrm rot="10800000">
                <a:off x="1511676" y="2362200"/>
                <a:ext cx="879342" cy="1524000"/>
              </a:xfrm>
              <a:prstGeom prst="triangl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Isosceles Triangle 154"/>
              <p:cNvSpPr/>
              <p:nvPr/>
            </p:nvSpPr>
            <p:spPr>
              <a:xfrm rot="10800000">
                <a:off x="1632242" y="2339715"/>
                <a:ext cx="639521" cy="1219200"/>
              </a:xfrm>
              <a:prstGeom prst="triangl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gular Pentagon 155"/>
              <p:cNvSpPr/>
              <p:nvPr/>
            </p:nvSpPr>
            <p:spPr>
              <a:xfrm rot="10800000">
                <a:off x="1191915" y="914400"/>
                <a:ext cx="1438923" cy="1828800"/>
              </a:xfrm>
              <a:prstGeom prst="pentago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02"/>
              <p:cNvGrpSpPr/>
              <p:nvPr/>
            </p:nvGrpSpPr>
            <p:grpSpPr>
              <a:xfrm>
                <a:off x="1111975" y="4572000"/>
                <a:ext cx="1598803" cy="540152"/>
                <a:chOff x="1447800" y="3003029"/>
                <a:chExt cx="3795010" cy="1873771"/>
              </a:xfrm>
            </p:grpSpPr>
            <p:grpSp>
              <p:nvGrpSpPr>
                <p:cNvPr id="189" name="Group 184"/>
                <p:cNvGrpSpPr/>
                <p:nvPr/>
              </p:nvGrpSpPr>
              <p:grpSpPr>
                <a:xfrm>
                  <a:off x="1447800" y="3048000"/>
                  <a:ext cx="1905000" cy="1828800"/>
                  <a:chOff x="1447800" y="3048000"/>
                  <a:chExt cx="1905000" cy="1828800"/>
                </a:xfrm>
              </p:grpSpPr>
              <p:grpSp>
                <p:nvGrpSpPr>
                  <p:cNvPr id="197" name="Group 180"/>
                  <p:cNvGrpSpPr/>
                  <p:nvPr/>
                </p:nvGrpSpPr>
                <p:grpSpPr>
                  <a:xfrm>
                    <a:off x="1447800" y="3048000"/>
                    <a:ext cx="990600" cy="1752600"/>
                    <a:chOff x="1447800" y="3048000"/>
                    <a:chExt cx="990600" cy="1752600"/>
                  </a:xfrm>
                </p:grpSpPr>
                <p:sp>
                  <p:nvSpPr>
                    <p:cNvPr id="201" name="Flowchart: Stored Data 200"/>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81"/>
                  <p:cNvGrpSpPr/>
                  <p:nvPr/>
                </p:nvGrpSpPr>
                <p:grpSpPr>
                  <a:xfrm rot="10800000">
                    <a:off x="2362200" y="3124200"/>
                    <a:ext cx="990600" cy="1752600"/>
                    <a:chOff x="1447800" y="3048000"/>
                    <a:chExt cx="990600" cy="1752600"/>
                  </a:xfrm>
                </p:grpSpPr>
                <p:sp>
                  <p:nvSpPr>
                    <p:cNvPr id="199" name="Flowchart: Stored Data 198"/>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iamond 199"/>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0" name="Group 185"/>
                <p:cNvGrpSpPr/>
                <p:nvPr/>
              </p:nvGrpSpPr>
              <p:grpSpPr>
                <a:xfrm>
                  <a:off x="3337810" y="3003029"/>
                  <a:ext cx="1905000" cy="1828800"/>
                  <a:chOff x="1447800" y="3048000"/>
                  <a:chExt cx="1905000" cy="1828800"/>
                </a:xfrm>
              </p:grpSpPr>
              <p:grpSp>
                <p:nvGrpSpPr>
                  <p:cNvPr id="191" name="Group 180"/>
                  <p:cNvGrpSpPr/>
                  <p:nvPr/>
                </p:nvGrpSpPr>
                <p:grpSpPr>
                  <a:xfrm>
                    <a:off x="1447800" y="3048000"/>
                    <a:ext cx="990600" cy="1752600"/>
                    <a:chOff x="1447800" y="3048000"/>
                    <a:chExt cx="990600" cy="1752600"/>
                  </a:xfrm>
                </p:grpSpPr>
                <p:sp>
                  <p:nvSpPr>
                    <p:cNvPr id="195" name="Flowchart: Stored Data 194"/>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81"/>
                  <p:cNvGrpSpPr/>
                  <p:nvPr/>
                </p:nvGrpSpPr>
                <p:grpSpPr>
                  <a:xfrm rot="10800000">
                    <a:off x="2362200" y="3124200"/>
                    <a:ext cx="990600" cy="1752600"/>
                    <a:chOff x="1447800" y="3048000"/>
                    <a:chExt cx="990600" cy="1752600"/>
                  </a:xfrm>
                </p:grpSpPr>
                <p:sp>
                  <p:nvSpPr>
                    <p:cNvPr id="193" name="Flowchart: Stored Data 192"/>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8" name="Group 117"/>
              <p:cNvGrpSpPr/>
              <p:nvPr/>
            </p:nvGrpSpPr>
            <p:grpSpPr>
              <a:xfrm rot="19702006">
                <a:off x="2511916" y="3230268"/>
                <a:ext cx="840884" cy="375941"/>
                <a:chOff x="1447800" y="3003029"/>
                <a:chExt cx="3795010" cy="1873771"/>
              </a:xfrm>
            </p:grpSpPr>
            <p:grpSp>
              <p:nvGrpSpPr>
                <p:cNvPr id="175" name="Group 184"/>
                <p:cNvGrpSpPr/>
                <p:nvPr/>
              </p:nvGrpSpPr>
              <p:grpSpPr>
                <a:xfrm>
                  <a:off x="1447800" y="3048000"/>
                  <a:ext cx="1905000" cy="1828800"/>
                  <a:chOff x="1447800" y="3048000"/>
                  <a:chExt cx="1905000" cy="1828800"/>
                </a:xfrm>
              </p:grpSpPr>
              <p:grpSp>
                <p:nvGrpSpPr>
                  <p:cNvPr id="183" name="Group 180"/>
                  <p:cNvGrpSpPr/>
                  <p:nvPr/>
                </p:nvGrpSpPr>
                <p:grpSpPr>
                  <a:xfrm>
                    <a:off x="1447800" y="3048000"/>
                    <a:ext cx="990600" cy="1752600"/>
                    <a:chOff x="1447800" y="3048000"/>
                    <a:chExt cx="990600" cy="1752600"/>
                  </a:xfrm>
                </p:grpSpPr>
                <p:sp>
                  <p:nvSpPr>
                    <p:cNvPr id="187" name="Flowchart: Stored Data 186"/>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1"/>
                  <p:cNvGrpSpPr/>
                  <p:nvPr/>
                </p:nvGrpSpPr>
                <p:grpSpPr>
                  <a:xfrm rot="10800000">
                    <a:off x="2362200" y="3124200"/>
                    <a:ext cx="990600" cy="1752600"/>
                    <a:chOff x="1447800" y="3048000"/>
                    <a:chExt cx="990600" cy="1752600"/>
                  </a:xfrm>
                </p:grpSpPr>
                <p:sp>
                  <p:nvSpPr>
                    <p:cNvPr id="185" name="Flowchart: Stored Data 184"/>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6" name="Group 185"/>
                <p:cNvGrpSpPr/>
                <p:nvPr/>
              </p:nvGrpSpPr>
              <p:grpSpPr>
                <a:xfrm>
                  <a:off x="3337810" y="3003029"/>
                  <a:ext cx="1905000" cy="1828800"/>
                  <a:chOff x="1447800" y="3048000"/>
                  <a:chExt cx="1905000" cy="1828800"/>
                </a:xfrm>
              </p:grpSpPr>
              <p:grpSp>
                <p:nvGrpSpPr>
                  <p:cNvPr id="177" name="Group 180"/>
                  <p:cNvGrpSpPr/>
                  <p:nvPr/>
                </p:nvGrpSpPr>
                <p:grpSpPr>
                  <a:xfrm>
                    <a:off x="1447800" y="3048000"/>
                    <a:ext cx="990600" cy="1752600"/>
                    <a:chOff x="1447800" y="3048000"/>
                    <a:chExt cx="990600" cy="1752600"/>
                  </a:xfrm>
                </p:grpSpPr>
                <p:sp>
                  <p:nvSpPr>
                    <p:cNvPr id="181" name="Flowchart: Stored Data 180"/>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81"/>
                  <p:cNvGrpSpPr/>
                  <p:nvPr/>
                </p:nvGrpSpPr>
                <p:grpSpPr>
                  <a:xfrm rot="10800000">
                    <a:off x="2362200" y="3124200"/>
                    <a:ext cx="990600" cy="1752600"/>
                    <a:chOff x="1447800" y="3048000"/>
                    <a:chExt cx="990600" cy="1752600"/>
                  </a:xfrm>
                </p:grpSpPr>
                <p:sp>
                  <p:nvSpPr>
                    <p:cNvPr id="179" name="Flowchart: Stored Data 178"/>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9" name="Group 139"/>
              <p:cNvGrpSpPr/>
              <p:nvPr/>
            </p:nvGrpSpPr>
            <p:grpSpPr>
              <a:xfrm rot="2093241">
                <a:off x="429740" y="3243445"/>
                <a:ext cx="840884" cy="375941"/>
                <a:chOff x="1447800" y="3003029"/>
                <a:chExt cx="3795010" cy="1873771"/>
              </a:xfrm>
            </p:grpSpPr>
            <p:grpSp>
              <p:nvGrpSpPr>
                <p:cNvPr id="161" name="Group 184"/>
                <p:cNvGrpSpPr/>
                <p:nvPr/>
              </p:nvGrpSpPr>
              <p:grpSpPr>
                <a:xfrm>
                  <a:off x="1447800" y="3048000"/>
                  <a:ext cx="1905000" cy="1828800"/>
                  <a:chOff x="1447800" y="3048000"/>
                  <a:chExt cx="1905000" cy="1828800"/>
                </a:xfrm>
              </p:grpSpPr>
              <p:grpSp>
                <p:nvGrpSpPr>
                  <p:cNvPr id="169" name="Group 180"/>
                  <p:cNvGrpSpPr/>
                  <p:nvPr/>
                </p:nvGrpSpPr>
                <p:grpSpPr>
                  <a:xfrm>
                    <a:off x="1447800" y="3048000"/>
                    <a:ext cx="990600" cy="1752600"/>
                    <a:chOff x="1447800" y="3048000"/>
                    <a:chExt cx="990600" cy="1752600"/>
                  </a:xfrm>
                </p:grpSpPr>
                <p:sp>
                  <p:nvSpPr>
                    <p:cNvPr id="173" name="Flowchart: Stored Data 172"/>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81"/>
                  <p:cNvGrpSpPr/>
                  <p:nvPr/>
                </p:nvGrpSpPr>
                <p:grpSpPr>
                  <a:xfrm rot="10800000">
                    <a:off x="2362200" y="3124200"/>
                    <a:ext cx="990600" cy="1752600"/>
                    <a:chOff x="1447800" y="3048000"/>
                    <a:chExt cx="990600" cy="1752600"/>
                  </a:xfrm>
                </p:grpSpPr>
                <p:sp>
                  <p:nvSpPr>
                    <p:cNvPr id="171" name="Flowchart: Stored Data 170"/>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2" name="Group 185"/>
                <p:cNvGrpSpPr/>
                <p:nvPr/>
              </p:nvGrpSpPr>
              <p:grpSpPr>
                <a:xfrm>
                  <a:off x="3337810" y="3003029"/>
                  <a:ext cx="1905000" cy="1828800"/>
                  <a:chOff x="1447800" y="3048000"/>
                  <a:chExt cx="1905000" cy="1828800"/>
                </a:xfrm>
              </p:grpSpPr>
              <p:grpSp>
                <p:nvGrpSpPr>
                  <p:cNvPr id="163" name="Group 180"/>
                  <p:cNvGrpSpPr/>
                  <p:nvPr/>
                </p:nvGrpSpPr>
                <p:grpSpPr>
                  <a:xfrm>
                    <a:off x="1447800" y="3048000"/>
                    <a:ext cx="990600" cy="1752600"/>
                    <a:chOff x="1447800" y="3048000"/>
                    <a:chExt cx="990600" cy="1752600"/>
                  </a:xfrm>
                </p:grpSpPr>
                <p:sp>
                  <p:nvSpPr>
                    <p:cNvPr id="167" name="Flowchart: Stored Data 166"/>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81"/>
                  <p:cNvGrpSpPr/>
                  <p:nvPr/>
                </p:nvGrpSpPr>
                <p:grpSpPr>
                  <a:xfrm rot="10800000">
                    <a:off x="2362200" y="3124200"/>
                    <a:ext cx="990600" cy="1752600"/>
                    <a:chOff x="1447800" y="3048000"/>
                    <a:chExt cx="990600" cy="1752600"/>
                  </a:xfrm>
                </p:grpSpPr>
                <p:sp>
                  <p:nvSpPr>
                    <p:cNvPr id="165" name="Flowchart: Stored Data 164"/>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60" name="Rounded Rectangle 18"/>
              <p:cNvSpPr/>
              <p:nvPr/>
            </p:nvSpPr>
            <p:spPr>
              <a:xfrm>
                <a:off x="990600" y="762000"/>
                <a:ext cx="1910294" cy="36399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6" name="Rectangle 5"/>
            <p:cNvSpPr/>
            <p:nvPr/>
          </p:nvSpPr>
          <p:spPr>
            <a:xfrm>
              <a:off x="422959" y="2579215"/>
              <a:ext cx="2593063" cy="923330"/>
            </a:xfrm>
            <a:prstGeom prst="rect">
              <a:avLst/>
            </a:prstGeom>
          </p:spPr>
          <p:txBody>
            <a:bodyPr wrap="square">
              <a:spAutoFit/>
            </a:bodyPr>
            <a:lstStyle/>
            <a:p>
              <a:r>
                <a:rPr lang="en-US" dirty="0">
                  <a:solidFill>
                    <a:schemeClr val="bg1"/>
                  </a:solidFill>
                  <a:latin typeface="Comic Sans MS" panose="030F0702030302020204" pitchFamily="66" charset="0"/>
                </a:rPr>
                <a:t>They took Him to </a:t>
              </a:r>
              <a:r>
                <a:rPr lang="en-US" dirty="0" err="1">
                  <a:solidFill>
                    <a:schemeClr val="bg1"/>
                  </a:solidFill>
                  <a:latin typeface="Comic Sans MS" panose="030F0702030302020204" pitchFamily="66" charset="0"/>
                </a:rPr>
                <a:t>Annas</a:t>
              </a:r>
              <a:r>
                <a:rPr lang="en-US" dirty="0">
                  <a:solidFill>
                    <a:schemeClr val="bg1"/>
                  </a:solidFill>
                  <a:latin typeface="Comic Sans MS" panose="030F0702030302020204" pitchFamily="66" charset="0"/>
                </a:rPr>
                <a:t>, one of the Jewish leaders</a:t>
              </a:r>
              <a:endParaRPr lang="en-US" dirty="0"/>
            </a:p>
          </p:txBody>
        </p:sp>
      </p:grpSp>
      <p:grpSp>
        <p:nvGrpSpPr>
          <p:cNvPr id="9217" name="Group 9216"/>
          <p:cNvGrpSpPr/>
          <p:nvPr/>
        </p:nvGrpSpPr>
        <p:grpSpPr>
          <a:xfrm>
            <a:off x="168438" y="2454055"/>
            <a:ext cx="3841848" cy="1455558"/>
            <a:chOff x="8035966" y="3891502"/>
            <a:chExt cx="3841848" cy="1455558"/>
          </a:xfrm>
        </p:grpSpPr>
        <p:grpSp>
          <p:nvGrpSpPr>
            <p:cNvPr id="74" name="Group 155"/>
            <p:cNvGrpSpPr/>
            <p:nvPr/>
          </p:nvGrpSpPr>
          <p:grpSpPr>
            <a:xfrm>
              <a:off x="8035966" y="3891502"/>
              <a:ext cx="846870" cy="1455558"/>
              <a:chOff x="2656025" y="685800"/>
              <a:chExt cx="2832758" cy="5562600"/>
            </a:xfrm>
          </p:grpSpPr>
          <p:grpSp>
            <p:nvGrpSpPr>
              <p:cNvPr id="75" name="Group 90"/>
              <p:cNvGrpSpPr/>
              <p:nvPr/>
            </p:nvGrpSpPr>
            <p:grpSpPr>
              <a:xfrm rot="3337114">
                <a:off x="3352800" y="5410200"/>
                <a:ext cx="618673" cy="914400"/>
                <a:chOff x="5453023" y="2955884"/>
                <a:chExt cx="1438353" cy="2125890"/>
              </a:xfrm>
            </p:grpSpPr>
            <p:sp>
              <p:nvSpPr>
                <p:cNvPr id="140" name="Oval 139"/>
                <p:cNvSpPr/>
                <p:nvPr/>
              </p:nvSpPr>
              <p:spPr>
                <a:xfrm rot="19336703">
                  <a:off x="5453023" y="2955884"/>
                  <a:ext cx="1438353" cy="21258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1" name="Oval 140"/>
                <p:cNvSpPr/>
                <p:nvPr/>
              </p:nvSpPr>
              <p:spPr>
                <a:xfrm>
                  <a:off x="5562600" y="3276600"/>
                  <a:ext cx="1213945" cy="148257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6" name="Group 90"/>
              <p:cNvGrpSpPr/>
              <p:nvPr/>
            </p:nvGrpSpPr>
            <p:grpSpPr>
              <a:xfrm>
                <a:off x="4038600" y="5334000"/>
                <a:ext cx="618673" cy="914400"/>
                <a:chOff x="5453023" y="2955884"/>
                <a:chExt cx="1438353" cy="2125890"/>
              </a:xfrm>
            </p:grpSpPr>
            <p:sp>
              <p:nvSpPr>
                <p:cNvPr id="138" name="Oval 137"/>
                <p:cNvSpPr/>
                <p:nvPr/>
              </p:nvSpPr>
              <p:spPr>
                <a:xfrm rot="19336703">
                  <a:off x="5453023" y="2955884"/>
                  <a:ext cx="1438353" cy="21258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9" name="Oval 138"/>
                <p:cNvSpPr/>
                <p:nvPr/>
              </p:nvSpPr>
              <p:spPr>
                <a:xfrm>
                  <a:off x="5562600" y="3276600"/>
                  <a:ext cx="1213945" cy="148257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77" name="Oval 76"/>
              <p:cNvSpPr/>
              <p:nvPr/>
            </p:nvSpPr>
            <p:spPr>
              <a:xfrm rot="20434295">
                <a:off x="4907969" y="3499180"/>
                <a:ext cx="548560" cy="7394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8" name="Oval 77"/>
              <p:cNvSpPr/>
              <p:nvPr/>
            </p:nvSpPr>
            <p:spPr>
              <a:xfrm rot="1679087">
                <a:off x="2656025" y="3514469"/>
                <a:ext cx="548560" cy="7394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9" name="Trapezoid 78"/>
              <p:cNvSpPr/>
              <p:nvPr/>
            </p:nvSpPr>
            <p:spPr>
              <a:xfrm>
                <a:off x="3200400" y="2971800"/>
                <a:ext cx="1828800" cy="2840223"/>
              </a:xfrm>
              <a:prstGeom prst="trapezoid">
                <a:avLst>
                  <a:gd name="adj" fmla="val 3129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0" name="Trapezoid 79"/>
              <p:cNvSpPr/>
              <p:nvPr/>
            </p:nvSpPr>
            <p:spPr>
              <a:xfrm rot="2090544">
                <a:off x="2953760" y="2306256"/>
                <a:ext cx="883006" cy="1737954"/>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1" name="Trapezoid 80"/>
              <p:cNvSpPr/>
              <p:nvPr/>
            </p:nvSpPr>
            <p:spPr>
              <a:xfrm rot="19984891">
                <a:off x="4425403" y="2408698"/>
                <a:ext cx="923325" cy="1593132"/>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2" name="Trapezoid 81"/>
              <p:cNvSpPr/>
              <p:nvPr/>
            </p:nvSpPr>
            <p:spPr>
              <a:xfrm>
                <a:off x="3276600" y="2514600"/>
                <a:ext cx="1699260" cy="2983896"/>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3" name="Isosceles Triangle 82"/>
              <p:cNvSpPr/>
              <p:nvPr/>
            </p:nvSpPr>
            <p:spPr>
              <a:xfrm rot="10800000">
                <a:off x="3733800" y="2590800"/>
                <a:ext cx="838200" cy="1524000"/>
              </a:xfrm>
              <a:prstGeom prst="triangl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p:cNvSpPr/>
              <p:nvPr/>
            </p:nvSpPr>
            <p:spPr>
              <a:xfrm rot="10800000">
                <a:off x="3848725" y="2568315"/>
                <a:ext cx="609600" cy="12192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84"/>
              <p:cNvSpPr/>
              <p:nvPr/>
            </p:nvSpPr>
            <p:spPr>
              <a:xfrm>
                <a:off x="3089065" y="1068426"/>
                <a:ext cx="2066611" cy="1415757"/>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gular Pentagon 85"/>
              <p:cNvSpPr/>
              <p:nvPr/>
            </p:nvSpPr>
            <p:spPr>
              <a:xfrm rot="10800000">
                <a:off x="3429000" y="1143000"/>
                <a:ext cx="1371600" cy="1828800"/>
              </a:xfrm>
              <a:prstGeom prst="pentago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a:off x="3429000" y="685800"/>
                <a:ext cx="1371600" cy="91440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102"/>
              <p:cNvGrpSpPr/>
              <p:nvPr/>
            </p:nvGrpSpPr>
            <p:grpSpPr>
              <a:xfrm>
                <a:off x="3352800" y="4800600"/>
                <a:ext cx="1524000" cy="540152"/>
                <a:chOff x="1447800" y="3003029"/>
                <a:chExt cx="3795010" cy="1873771"/>
              </a:xfrm>
            </p:grpSpPr>
            <p:grpSp>
              <p:nvGrpSpPr>
                <p:cNvPr id="124" name="Group 184"/>
                <p:cNvGrpSpPr/>
                <p:nvPr/>
              </p:nvGrpSpPr>
              <p:grpSpPr>
                <a:xfrm>
                  <a:off x="1447800" y="3048000"/>
                  <a:ext cx="1905000" cy="1828800"/>
                  <a:chOff x="1447800" y="3048000"/>
                  <a:chExt cx="1905000" cy="1828800"/>
                </a:xfrm>
              </p:grpSpPr>
              <p:grpSp>
                <p:nvGrpSpPr>
                  <p:cNvPr id="132" name="Group 180"/>
                  <p:cNvGrpSpPr/>
                  <p:nvPr/>
                </p:nvGrpSpPr>
                <p:grpSpPr>
                  <a:xfrm>
                    <a:off x="1447800" y="3048000"/>
                    <a:ext cx="990600" cy="1752600"/>
                    <a:chOff x="1447800" y="3048000"/>
                    <a:chExt cx="990600" cy="1752600"/>
                  </a:xfrm>
                </p:grpSpPr>
                <p:sp>
                  <p:nvSpPr>
                    <p:cNvPr id="136" name="Flowchart: Stored Data 135"/>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81"/>
                  <p:cNvGrpSpPr/>
                  <p:nvPr/>
                </p:nvGrpSpPr>
                <p:grpSpPr>
                  <a:xfrm rot="10800000">
                    <a:off x="2362200" y="3124200"/>
                    <a:ext cx="990600" cy="1752600"/>
                    <a:chOff x="1447800" y="3048000"/>
                    <a:chExt cx="990600" cy="1752600"/>
                  </a:xfrm>
                </p:grpSpPr>
                <p:sp>
                  <p:nvSpPr>
                    <p:cNvPr id="134" name="Flowchart: Stored Data 133"/>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5" name="Group 185"/>
                <p:cNvGrpSpPr/>
                <p:nvPr/>
              </p:nvGrpSpPr>
              <p:grpSpPr>
                <a:xfrm>
                  <a:off x="3337810" y="3003029"/>
                  <a:ext cx="1905000" cy="1828800"/>
                  <a:chOff x="1447800" y="3048000"/>
                  <a:chExt cx="1905000" cy="1828800"/>
                </a:xfrm>
              </p:grpSpPr>
              <p:grpSp>
                <p:nvGrpSpPr>
                  <p:cNvPr id="126" name="Group 180"/>
                  <p:cNvGrpSpPr/>
                  <p:nvPr/>
                </p:nvGrpSpPr>
                <p:grpSpPr>
                  <a:xfrm>
                    <a:off x="1447800" y="3048000"/>
                    <a:ext cx="990600" cy="1752600"/>
                    <a:chOff x="1447800" y="3048000"/>
                    <a:chExt cx="990600" cy="1752600"/>
                  </a:xfrm>
                </p:grpSpPr>
                <p:sp>
                  <p:nvSpPr>
                    <p:cNvPr id="130" name="Flowchart: Stored Data 129"/>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81"/>
                  <p:cNvGrpSpPr/>
                  <p:nvPr/>
                </p:nvGrpSpPr>
                <p:grpSpPr>
                  <a:xfrm rot="10800000">
                    <a:off x="2362200" y="3124200"/>
                    <a:ext cx="990600" cy="1752600"/>
                    <a:chOff x="1447800" y="3048000"/>
                    <a:chExt cx="990600" cy="1752600"/>
                  </a:xfrm>
                </p:grpSpPr>
                <p:sp>
                  <p:nvSpPr>
                    <p:cNvPr id="128" name="Flowchart: Stored Data 127"/>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9" name="Group 117"/>
              <p:cNvGrpSpPr/>
              <p:nvPr/>
            </p:nvGrpSpPr>
            <p:grpSpPr>
              <a:xfrm rot="19702006">
                <a:off x="4687242" y="3458868"/>
                <a:ext cx="801541" cy="375941"/>
                <a:chOff x="1447800" y="3003029"/>
                <a:chExt cx="3795010" cy="1873771"/>
              </a:xfrm>
            </p:grpSpPr>
            <p:grpSp>
              <p:nvGrpSpPr>
                <p:cNvPr id="110" name="Group 184"/>
                <p:cNvGrpSpPr/>
                <p:nvPr/>
              </p:nvGrpSpPr>
              <p:grpSpPr>
                <a:xfrm>
                  <a:off x="1447800" y="3048000"/>
                  <a:ext cx="1905000" cy="1828800"/>
                  <a:chOff x="1447800" y="3048000"/>
                  <a:chExt cx="1905000" cy="1828800"/>
                </a:xfrm>
              </p:grpSpPr>
              <p:grpSp>
                <p:nvGrpSpPr>
                  <p:cNvPr id="118" name="Group 180"/>
                  <p:cNvGrpSpPr/>
                  <p:nvPr/>
                </p:nvGrpSpPr>
                <p:grpSpPr>
                  <a:xfrm>
                    <a:off x="1447800" y="3048000"/>
                    <a:ext cx="990600" cy="1752600"/>
                    <a:chOff x="1447800" y="3048000"/>
                    <a:chExt cx="990600" cy="1752600"/>
                  </a:xfrm>
                </p:grpSpPr>
                <p:sp>
                  <p:nvSpPr>
                    <p:cNvPr id="122" name="Flowchart: Stored Data 121"/>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81"/>
                  <p:cNvGrpSpPr/>
                  <p:nvPr/>
                </p:nvGrpSpPr>
                <p:grpSpPr>
                  <a:xfrm rot="10800000">
                    <a:off x="2362200" y="3124200"/>
                    <a:ext cx="990600" cy="1752600"/>
                    <a:chOff x="1447800" y="3048000"/>
                    <a:chExt cx="990600" cy="1752600"/>
                  </a:xfrm>
                </p:grpSpPr>
                <p:sp>
                  <p:nvSpPr>
                    <p:cNvPr id="120" name="Flowchart: Stored Data 119"/>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 name="Group 185"/>
                <p:cNvGrpSpPr/>
                <p:nvPr/>
              </p:nvGrpSpPr>
              <p:grpSpPr>
                <a:xfrm>
                  <a:off x="3337810" y="3003029"/>
                  <a:ext cx="1905000" cy="1828800"/>
                  <a:chOff x="1447800" y="3048000"/>
                  <a:chExt cx="1905000" cy="1828800"/>
                </a:xfrm>
              </p:grpSpPr>
              <p:grpSp>
                <p:nvGrpSpPr>
                  <p:cNvPr id="112" name="Group 180"/>
                  <p:cNvGrpSpPr/>
                  <p:nvPr/>
                </p:nvGrpSpPr>
                <p:grpSpPr>
                  <a:xfrm>
                    <a:off x="1447800" y="3048000"/>
                    <a:ext cx="990600" cy="1752600"/>
                    <a:chOff x="1447800" y="3048000"/>
                    <a:chExt cx="990600" cy="1752600"/>
                  </a:xfrm>
                </p:grpSpPr>
                <p:sp>
                  <p:nvSpPr>
                    <p:cNvPr id="116" name="Flowchart: Stored Data 115"/>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81"/>
                  <p:cNvGrpSpPr/>
                  <p:nvPr/>
                </p:nvGrpSpPr>
                <p:grpSpPr>
                  <a:xfrm rot="10800000">
                    <a:off x="2362200" y="3124200"/>
                    <a:ext cx="990600" cy="1752600"/>
                    <a:chOff x="1447800" y="3048000"/>
                    <a:chExt cx="990600" cy="1752600"/>
                  </a:xfrm>
                </p:grpSpPr>
                <p:sp>
                  <p:nvSpPr>
                    <p:cNvPr id="114" name="Flowchart: Stored Data 113"/>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139"/>
              <p:cNvGrpSpPr/>
              <p:nvPr/>
            </p:nvGrpSpPr>
            <p:grpSpPr>
              <a:xfrm rot="2093241">
                <a:off x="2702485" y="3472045"/>
                <a:ext cx="801541" cy="375941"/>
                <a:chOff x="1447800" y="3003029"/>
                <a:chExt cx="3795010" cy="1873771"/>
              </a:xfrm>
            </p:grpSpPr>
            <p:grpSp>
              <p:nvGrpSpPr>
                <p:cNvPr id="95" name="Group 184"/>
                <p:cNvGrpSpPr/>
                <p:nvPr/>
              </p:nvGrpSpPr>
              <p:grpSpPr>
                <a:xfrm>
                  <a:off x="1447800" y="3048000"/>
                  <a:ext cx="1905000" cy="1828800"/>
                  <a:chOff x="1447800" y="3048000"/>
                  <a:chExt cx="1905000" cy="1828800"/>
                </a:xfrm>
              </p:grpSpPr>
              <p:grpSp>
                <p:nvGrpSpPr>
                  <p:cNvPr id="104" name="Group 180"/>
                  <p:cNvGrpSpPr/>
                  <p:nvPr/>
                </p:nvGrpSpPr>
                <p:grpSpPr>
                  <a:xfrm>
                    <a:off x="1447800" y="3048000"/>
                    <a:ext cx="990600" cy="1752600"/>
                    <a:chOff x="1447800" y="3048000"/>
                    <a:chExt cx="990600" cy="1752600"/>
                  </a:xfrm>
                </p:grpSpPr>
                <p:sp>
                  <p:nvSpPr>
                    <p:cNvPr id="108" name="Flowchart: Stored Data 107"/>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81"/>
                  <p:cNvGrpSpPr/>
                  <p:nvPr/>
                </p:nvGrpSpPr>
                <p:grpSpPr>
                  <a:xfrm rot="10800000">
                    <a:off x="2362200" y="3124200"/>
                    <a:ext cx="990600" cy="1752600"/>
                    <a:chOff x="1447800" y="3048000"/>
                    <a:chExt cx="990600" cy="1752600"/>
                  </a:xfrm>
                </p:grpSpPr>
                <p:sp>
                  <p:nvSpPr>
                    <p:cNvPr id="106" name="Flowchart: Stored Data 105"/>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 name="Group 185"/>
                <p:cNvGrpSpPr/>
                <p:nvPr/>
              </p:nvGrpSpPr>
              <p:grpSpPr>
                <a:xfrm>
                  <a:off x="3337810" y="3003029"/>
                  <a:ext cx="1905000" cy="1828800"/>
                  <a:chOff x="1447800" y="3048000"/>
                  <a:chExt cx="1905000" cy="1828800"/>
                </a:xfrm>
              </p:grpSpPr>
              <p:grpSp>
                <p:nvGrpSpPr>
                  <p:cNvPr id="97" name="Group 180"/>
                  <p:cNvGrpSpPr/>
                  <p:nvPr/>
                </p:nvGrpSpPr>
                <p:grpSpPr>
                  <a:xfrm>
                    <a:off x="1447800" y="3048000"/>
                    <a:ext cx="990600" cy="1752600"/>
                    <a:chOff x="1447800" y="3048000"/>
                    <a:chExt cx="990600" cy="1752600"/>
                  </a:xfrm>
                </p:grpSpPr>
                <p:sp>
                  <p:nvSpPr>
                    <p:cNvPr id="101" name="Flowchart: Stored Data 100"/>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181"/>
                  <p:cNvGrpSpPr/>
                  <p:nvPr/>
                </p:nvGrpSpPr>
                <p:grpSpPr>
                  <a:xfrm rot="10800000">
                    <a:off x="2362200" y="3124200"/>
                    <a:ext cx="990600" cy="1752600"/>
                    <a:chOff x="1447800" y="3048000"/>
                    <a:chExt cx="990600" cy="1752600"/>
                  </a:xfrm>
                </p:grpSpPr>
                <p:sp>
                  <p:nvSpPr>
                    <p:cNvPr id="99" name="Flowchart: Stored Data 98"/>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1" name="Rounded Rectangle 90"/>
              <p:cNvSpPr/>
              <p:nvPr/>
            </p:nvSpPr>
            <p:spPr>
              <a:xfrm>
                <a:off x="3276600" y="1219200"/>
                <a:ext cx="1820917" cy="28779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2" name="Hexagon 91"/>
              <p:cNvSpPr/>
              <p:nvPr/>
            </p:nvSpPr>
            <p:spPr>
              <a:xfrm>
                <a:off x="4038600" y="914400"/>
                <a:ext cx="251460" cy="358019"/>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93" name="Hexagon 92"/>
              <p:cNvSpPr/>
              <p:nvPr/>
            </p:nvSpPr>
            <p:spPr>
              <a:xfrm>
                <a:off x="4572000" y="990600"/>
                <a:ext cx="222252" cy="237293"/>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94" name="Hexagon 93"/>
              <p:cNvSpPr/>
              <p:nvPr/>
            </p:nvSpPr>
            <p:spPr>
              <a:xfrm>
                <a:off x="3581400" y="990600"/>
                <a:ext cx="222252" cy="237293"/>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grpSp>
        <p:sp>
          <p:nvSpPr>
            <p:cNvPr id="9216" name="Rectangle 9215"/>
            <p:cNvSpPr/>
            <p:nvPr/>
          </p:nvSpPr>
          <p:spPr>
            <a:xfrm>
              <a:off x="8938671" y="4171525"/>
              <a:ext cx="2939143" cy="923330"/>
            </a:xfrm>
            <a:prstGeom prst="rect">
              <a:avLst/>
            </a:prstGeom>
          </p:spPr>
          <p:txBody>
            <a:bodyPr wrap="square">
              <a:spAutoFit/>
            </a:bodyPr>
            <a:lstStyle/>
            <a:p>
              <a:r>
                <a:rPr lang="en-US" dirty="0">
                  <a:solidFill>
                    <a:schemeClr val="bg1"/>
                  </a:solidFill>
                  <a:latin typeface="Comic Sans MS" panose="030F0702030302020204" pitchFamily="66" charset="0"/>
                </a:rPr>
                <a:t>And then to Caiaphas, the high priest who sought to condemn Jesus to death</a:t>
              </a:r>
              <a:endParaRPr lang="en-US" dirty="0"/>
            </a:p>
          </p:txBody>
        </p:sp>
      </p:grpSp>
      <p:grpSp>
        <p:nvGrpSpPr>
          <p:cNvPr id="9223" name="Group 9222"/>
          <p:cNvGrpSpPr/>
          <p:nvPr/>
        </p:nvGrpSpPr>
        <p:grpSpPr>
          <a:xfrm>
            <a:off x="8248353" y="997746"/>
            <a:ext cx="3983509" cy="1745828"/>
            <a:chOff x="8228963" y="997746"/>
            <a:chExt cx="4002899" cy="1754326"/>
          </a:xfrm>
        </p:grpSpPr>
        <p:grpSp>
          <p:nvGrpSpPr>
            <p:cNvPr id="9" name="Group 229"/>
            <p:cNvGrpSpPr/>
            <p:nvPr/>
          </p:nvGrpSpPr>
          <p:grpSpPr>
            <a:xfrm>
              <a:off x="8228963" y="1063443"/>
              <a:ext cx="800222" cy="1635851"/>
              <a:chOff x="6096000" y="381000"/>
              <a:chExt cx="2514600" cy="5715000"/>
            </a:xfrm>
          </p:grpSpPr>
          <p:sp>
            <p:nvSpPr>
              <p:cNvPr id="10" name="Cloud 9"/>
              <p:cNvSpPr/>
              <p:nvPr/>
            </p:nvSpPr>
            <p:spPr>
              <a:xfrm rot="17395536">
                <a:off x="6011729" y="930922"/>
                <a:ext cx="1361709" cy="73596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rot="15902291">
                <a:off x="7459433" y="951747"/>
                <a:ext cx="1361709" cy="73596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336703">
                <a:off x="7279916" y="5413271"/>
                <a:ext cx="433552" cy="682729"/>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192056">
                <a:off x="6767085" y="5376225"/>
                <a:ext cx="433552" cy="680057"/>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6477000" y="2585607"/>
                <a:ext cx="1752600" cy="3085364"/>
              </a:xfrm>
              <a:prstGeom prst="trapezoid">
                <a:avLst/>
              </a:prstGeom>
              <a:solidFill>
                <a:srgbClr val="D9C2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177048" y="3402321"/>
                <a:ext cx="433552" cy="54447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096000" y="3311576"/>
                <a:ext cx="433552" cy="54447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9984891">
                <a:off x="7554230" y="2145343"/>
                <a:ext cx="807754" cy="1657719"/>
              </a:xfrm>
              <a:prstGeom prst="trapezoid">
                <a:avLst/>
              </a:prstGeom>
              <a:solidFill>
                <a:srgbClr val="D9C2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90544">
                <a:off x="6305128" y="2194314"/>
                <a:ext cx="972138" cy="1570633"/>
              </a:xfrm>
              <a:prstGeom prst="trapezoid">
                <a:avLst/>
              </a:prstGeom>
              <a:solidFill>
                <a:srgbClr val="D9C2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10800000">
                <a:off x="7136524" y="2313369"/>
                <a:ext cx="520263" cy="362984"/>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891146">
                <a:off x="7035896" y="2245359"/>
                <a:ext cx="693683" cy="3441545"/>
              </a:xfrm>
              <a:prstGeom prst="trapezoid">
                <a:avLst>
                  <a:gd name="adj" fmla="val 30882"/>
                </a:avLst>
              </a:prstGeom>
              <a:solidFill>
                <a:srgbClr val="9B87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898702">
                <a:off x="6984550" y="2241188"/>
                <a:ext cx="693683" cy="3429116"/>
              </a:xfrm>
              <a:prstGeom prst="trapezoid">
                <a:avLst>
                  <a:gd name="adj" fmla="val 30882"/>
                </a:avLst>
              </a:prstGeom>
              <a:solidFill>
                <a:srgbClr val="9B87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68"/>
              <p:cNvGrpSpPr/>
              <p:nvPr/>
            </p:nvGrpSpPr>
            <p:grpSpPr>
              <a:xfrm>
                <a:off x="6705600" y="2286000"/>
                <a:ext cx="560230" cy="457200"/>
                <a:chOff x="5861535" y="315726"/>
                <a:chExt cx="1078476" cy="998095"/>
              </a:xfrm>
            </p:grpSpPr>
            <p:sp>
              <p:nvSpPr>
                <p:cNvPr id="70" name="Hexagon 69"/>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hevron 70"/>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Chevron 71"/>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Oval 72"/>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73"/>
              <p:cNvGrpSpPr/>
              <p:nvPr/>
            </p:nvGrpSpPr>
            <p:grpSpPr>
              <a:xfrm>
                <a:off x="7467600" y="2286000"/>
                <a:ext cx="560230" cy="457200"/>
                <a:chOff x="5861535" y="315726"/>
                <a:chExt cx="1078476" cy="998095"/>
              </a:xfrm>
            </p:grpSpPr>
            <p:sp>
              <p:nvSpPr>
                <p:cNvPr id="66" name="Hexagon 65"/>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hevron 66"/>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Oval 68"/>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94"/>
              <p:cNvGrpSpPr/>
              <p:nvPr/>
            </p:nvGrpSpPr>
            <p:grpSpPr>
              <a:xfrm>
                <a:off x="6705600" y="3810000"/>
                <a:ext cx="1371600" cy="381000"/>
                <a:chOff x="5576342" y="299803"/>
                <a:chExt cx="3728801" cy="1069299"/>
              </a:xfrm>
            </p:grpSpPr>
            <p:grpSp>
              <p:nvGrpSpPr>
                <p:cNvPr id="51" name="Group 14"/>
                <p:cNvGrpSpPr/>
                <p:nvPr/>
              </p:nvGrpSpPr>
              <p:grpSpPr>
                <a:xfrm>
                  <a:off x="5576342" y="299803"/>
                  <a:ext cx="1304143" cy="1064302"/>
                  <a:chOff x="5861535" y="315726"/>
                  <a:chExt cx="1078476" cy="998095"/>
                </a:xfrm>
              </p:grpSpPr>
              <p:sp>
                <p:nvSpPr>
                  <p:cNvPr id="62" name="Hexagon 61"/>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hevron 62"/>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Chevron 63"/>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Oval 64"/>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15"/>
                <p:cNvGrpSpPr/>
                <p:nvPr/>
              </p:nvGrpSpPr>
              <p:grpSpPr>
                <a:xfrm>
                  <a:off x="6781800" y="304800"/>
                  <a:ext cx="1304143" cy="1064302"/>
                  <a:chOff x="5861535" y="315726"/>
                  <a:chExt cx="1078476" cy="998095"/>
                </a:xfrm>
              </p:grpSpPr>
              <p:sp>
                <p:nvSpPr>
                  <p:cNvPr id="58" name="Hexagon 57"/>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hevron 58"/>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hevron 59"/>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Oval 60"/>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20"/>
                <p:cNvGrpSpPr/>
                <p:nvPr/>
              </p:nvGrpSpPr>
              <p:grpSpPr>
                <a:xfrm>
                  <a:off x="8001000" y="304800"/>
                  <a:ext cx="1304143" cy="1064302"/>
                  <a:chOff x="5861535" y="315726"/>
                  <a:chExt cx="1078476" cy="998095"/>
                </a:xfrm>
              </p:grpSpPr>
              <p:sp>
                <p:nvSpPr>
                  <p:cNvPr id="54" name="Hexagon 53"/>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hevron 54"/>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Chevron 55"/>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Oval 56"/>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Regular Pentagon 25"/>
              <p:cNvSpPr/>
              <p:nvPr/>
            </p:nvSpPr>
            <p:spPr>
              <a:xfrm rot="10800000">
                <a:off x="6705600" y="914400"/>
                <a:ext cx="1365132" cy="1703540"/>
              </a:xfrm>
              <a:prstGeom prst="pentago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155"/>
              <p:cNvGrpSpPr/>
              <p:nvPr/>
            </p:nvGrpSpPr>
            <p:grpSpPr>
              <a:xfrm>
                <a:off x="6571795" y="381000"/>
                <a:ext cx="1726451" cy="1219200"/>
                <a:chOff x="2550762" y="1524000"/>
                <a:chExt cx="3293867" cy="2326091"/>
              </a:xfrm>
            </p:grpSpPr>
            <p:sp>
              <p:nvSpPr>
                <p:cNvPr id="44" name="Moon 43"/>
                <p:cNvSpPr/>
                <p:nvPr/>
              </p:nvSpPr>
              <p:spPr>
                <a:xfrm>
                  <a:off x="3429000" y="1752600"/>
                  <a:ext cx="838200" cy="2057400"/>
                </a:xfrm>
                <a:prstGeom prst="moon">
                  <a:avLst>
                    <a:gd name="adj" fmla="val 7737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20658497">
                  <a:off x="3783992" y="1672982"/>
                  <a:ext cx="838200" cy="2177109"/>
                </a:xfrm>
                <a:prstGeom prst="moon">
                  <a:avLst>
                    <a:gd name="adj" fmla="val 7737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1028483">
                  <a:off x="3250449" y="1683943"/>
                  <a:ext cx="838200" cy="2098772"/>
                </a:xfrm>
                <a:prstGeom prst="moon">
                  <a:avLst>
                    <a:gd name="adj" fmla="val 7737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p:cNvSpPr/>
                <p:nvPr/>
              </p:nvSpPr>
              <p:spPr>
                <a:xfrm>
                  <a:off x="2667000" y="1524000"/>
                  <a:ext cx="2667000" cy="18288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rot="18091643">
                  <a:off x="2237022" y="1968335"/>
                  <a:ext cx="1976309" cy="134882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rot="16200000">
                  <a:off x="4182060" y="1913940"/>
                  <a:ext cx="1976309" cy="134882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124200" y="1676400"/>
                  <a:ext cx="2209800" cy="12192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78"/>
              <p:cNvGrpSpPr/>
              <p:nvPr/>
            </p:nvGrpSpPr>
            <p:grpSpPr>
              <a:xfrm>
                <a:off x="6477000" y="762000"/>
                <a:ext cx="1828800" cy="454945"/>
                <a:chOff x="5576342" y="299803"/>
                <a:chExt cx="3728801" cy="1069299"/>
              </a:xfrm>
            </p:grpSpPr>
            <p:grpSp>
              <p:nvGrpSpPr>
                <p:cNvPr id="29" name="Group 14"/>
                <p:cNvGrpSpPr/>
                <p:nvPr/>
              </p:nvGrpSpPr>
              <p:grpSpPr>
                <a:xfrm>
                  <a:off x="5576342" y="299803"/>
                  <a:ext cx="1304143" cy="1064302"/>
                  <a:chOff x="5861535" y="315726"/>
                  <a:chExt cx="1078476" cy="998095"/>
                </a:xfrm>
              </p:grpSpPr>
              <p:sp>
                <p:nvSpPr>
                  <p:cNvPr id="40" name="Hexagon 39"/>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hevron 40"/>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hevron 41"/>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5"/>
                <p:cNvGrpSpPr/>
                <p:nvPr/>
              </p:nvGrpSpPr>
              <p:grpSpPr>
                <a:xfrm>
                  <a:off x="6781800" y="304800"/>
                  <a:ext cx="1304143" cy="1064302"/>
                  <a:chOff x="5861535" y="315726"/>
                  <a:chExt cx="1078476" cy="998095"/>
                </a:xfrm>
              </p:grpSpPr>
              <p:sp>
                <p:nvSpPr>
                  <p:cNvPr id="36" name="Hexagon 35"/>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hevron 36"/>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hevron 37"/>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Oval 38"/>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0"/>
                <p:cNvGrpSpPr/>
                <p:nvPr/>
              </p:nvGrpSpPr>
              <p:grpSpPr>
                <a:xfrm>
                  <a:off x="8001000" y="304800"/>
                  <a:ext cx="1304143" cy="1064302"/>
                  <a:chOff x="5861535" y="315726"/>
                  <a:chExt cx="1078476" cy="998095"/>
                </a:xfrm>
              </p:grpSpPr>
              <p:sp>
                <p:nvSpPr>
                  <p:cNvPr id="32" name="Hexagon 31"/>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Oval 34"/>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219" name="Rectangle 9218"/>
            <p:cNvSpPr/>
            <p:nvPr/>
          </p:nvSpPr>
          <p:spPr>
            <a:xfrm>
              <a:off x="9040300" y="997746"/>
              <a:ext cx="3191562" cy="1754326"/>
            </a:xfrm>
            <a:prstGeom prst="rect">
              <a:avLst/>
            </a:prstGeom>
          </p:spPr>
          <p:txBody>
            <a:bodyPr wrap="square">
              <a:spAutoFit/>
            </a:bodyPr>
            <a:lstStyle/>
            <a:p>
              <a:r>
                <a:rPr lang="en-US" dirty="0">
                  <a:solidFill>
                    <a:schemeClr val="bg1"/>
                  </a:solidFill>
                  <a:latin typeface="Comic Sans MS" panose="030F0702030302020204" pitchFamily="66" charset="0"/>
                </a:rPr>
                <a:t>After Caiaphas questioned Jesus, the Jewish leaders took Jesus to Pilate, the Roman provincial governor of Judea, to be tried and sentenced. </a:t>
              </a:r>
              <a:endParaRPr lang="en-US" dirty="0"/>
            </a:p>
          </p:txBody>
        </p:sp>
      </p:grpSp>
      <p:grpSp>
        <p:nvGrpSpPr>
          <p:cNvPr id="9224" name="Group 9223"/>
          <p:cNvGrpSpPr/>
          <p:nvPr/>
        </p:nvGrpSpPr>
        <p:grpSpPr>
          <a:xfrm>
            <a:off x="8398138" y="3838872"/>
            <a:ext cx="3622568" cy="2781959"/>
            <a:chOff x="8394535" y="3614631"/>
            <a:chExt cx="3622568" cy="2781959"/>
          </a:xfrm>
        </p:grpSpPr>
        <p:sp>
          <p:nvSpPr>
            <p:cNvPr id="9220" name="Rectangle 9219"/>
            <p:cNvSpPr/>
            <p:nvPr/>
          </p:nvSpPr>
          <p:spPr>
            <a:xfrm>
              <a:off x="8394535" y="5473260"/>
              <a:ext cx="3622568" cy="923330"/>
            </a:xfrm>
            <a:prstGeom prst="rect">
              <a:avLst/>
            </a:prstGeom>
          </p:spPr>
          <p:txBody>
            <a:bodyPr wrap="square">
              <a:spAutoFit/>
            </a:bodyPr>
            <a:lstStyle/>
            <a:p>
              <a:r>
                <a:rPr lang="en-US" dirty="0">
                  <a:solidFill>
                    <a:schemeClr val="bg1"/>
                  </a:solidFill>
                  <a:latin typeface="Comic Sans MS" panose="030F0702030302020204" pitchFamily="66" charset="0"/>
                </a:rPr>
                <a:t>Only the Romans had the authority to carry out a death sentence in Jerusalem.</a:t>
              </a:r>
            </a:p>
          </p:txBody>
        </p:sp>
        <p:grpSp>
          <p:nvGrpSpPr>
            <p:cNvPr id="346" name="Group 94"/>
            <p:cNvGrpSpPr/>
            <p:nvPr/>
          </p:nvGrpSpPr>
          <p:grpSpPr>
            <a:xfrm>
              <a:off x="9550058" y="3614631"/>
              <a:ext cx="794537" cy="1819581"/>
              <a:chOff x="228600" y="108679"/>
              <a:chExt cx="2514600" cy="5758721"/>
            </a:xfrm>
          </p:grpSpPr>
          <p:grpSp>
            <p:nvGrpSpPr>
              <p:cNvPr id="347" name="Group 90"/>
              <p:cNvGrpSpPr/>
              <p:nvPr/>
            </p:nvGrpSpPr>
            <p:grpSpPr>
              <a:xfrm>
                <a:off x="1524000" y="4953000"/>
                <a:ext cx="618673" cy="914400"/>
                <a:chOff x="5453023" y="2955884"/>
                <a:chExt cx="1438353" cy="2125890"/>
              </a:xfrm>
            </p:grpSpPr>
            <p:sp>
              <p:nvSpPr>
                <p:cNvPr id="411" name="Oval 4"/>
                <p:cNvSpPr/>
                <p:nvPr/>
              </p:nvSpPr>
              <p:spPr>
                <a:xfrm rot="19336703">
                  <a:off x="5453023" y="2955884"/>
                  <a:ext cx="1438353" cy="21258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12" name="Oval 411"/>
                <p:cNvSpPr/>
                <p:nvPr/>
              </p:nvSpPr>
              <p:spPr>
                <a:xfrm>
                  <a:off x="5562600" y="3276600"/>
                  <a:ext cx="1213945" cy="148257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348" name="Group 91"/>
              <p:cNvGrpSpPr/>
              <p:nvPr/>
            </p:nvGrpSpPr>
            <p:grpSpPr>
              <a:xfrm rot="3910182">
                <a:off x="845098" y="4968533"/>
                <a:ext cx="618673" cy="914400"/>
                <a:chOff x="5453023" y="2955884"/>
                <a:chExt cx="1438353" cy="2125890"/>
              </a:xfrm>
            </p:grpSpPr>
            <p:sp>
              <p:nvSpPr>
                <p:cNvPr id="409" name="Oval 408"/>
                <p:cNvSpPr/>
                <p:nvPr/>
              </p:nvSpPr>
              <p:spPr>
                <a:xfrm rot="19336703">
                  <a:off x="5453023" y="2955884"/>
                  <a:ext cx="1438353" cy="21258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10" name="Oval 409"/>
                <p:cNvSpPr/>
                <p:nvPr/>
              </p:nvSpPr>
              <p:spPr>
                <a:xfrm>
                  <a:off x="5562600" y="3276600"/>
                  <a:ext cx="1213945" cy="148257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349" name="Oval 348"/>
              <p:cNvSpPr/>
              <p:nvPr/>
            </p:nvSpPr>
            <p:spPr>
              <a:xfrm>
                <a:off x="1916243" y="390994"/>
                <a:ext cx="367259" cy="4284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804472" y="343525"/>
                <a:ext cx="367259" cy="4284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1249180" y="108679"/>
                <a:ext cx="551187" cy="7190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rapezoid 351"/>
              <p:cNvSpPr/>
              <p:nvPr/>
            </p:nvSpPr>
            <p:spPr>
              <a:xfrm>
                <a:off x="609600" y="2493777"/>
                <a:ext cx="1905000" cy="2840223"/>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53" name="Oval 352"/>
              <p:cNvSpPr/>
              <p:nvPr/>
            </p:nvSpPr>
            <p:spPr>
              <a:xfrm>
                <a:off x="2309649" y="3278669"/>
                <a:ext cx="433551" cy="52326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54" name="Oval 353"/>
              <p:cNvSpPr/>
              <p:nvPr/>
            </p:nvSpPr>
            <p:spPr>
              <a:xfrm>
                <a:off x="228600" y="3191460"/>
                <a:ext cx="433551" cy="52326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55" name="Trapezoid 354"/>
              <p:cNvSpPr/>
              <p:nvPr/>
            </p:nvSpPr>
            <p:spPr>
              <a:xfrm rot="19984891">
                <a:off x="1577519" y="2098596"/>
                <a:ext cx="923325" cy="1593132"/>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56" name="Trapezoid 355"/>
              <p:cNvSpPr/>
              <p:nvPr/>
            </p:nvSpPr>
            <p:spPr>
              <a:xfrm rot="2090544">
                <a:off x="512165" y="2163816"/>
                <a:ext cx="883006" cy="1509439"/>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57" name="Trapezoid 356"/>
              <p:cNvSpPr/>
              <p:nvPr/>
            </p:nvSpPr>
            <p:spPr>
              <a:xfrm>
                <a:off x="815340" y="2197704"/>
                <a:ext cx="1699260" cy="2983896"/>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58" name="Isosceles Triangle 357"/>
              <p:cNvSpPr/>
              <p:nvPr/>
            </p:nvSpPr>
            <p:spPr>
              <a:xfrm rot="10800000">
                <a:off x="1269124" y="2232144"/>
                <a:ext cx="520263" cy="3488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59" name="Oval 358"/>
              <p:cNvSpPr/>
              <p:nvPr/>
            </p:nvSpPr>
            <p:spPr>
              <a:xfrm>
                <a:off x="922283" y="836777"/>
                <a:ext cx="1213945" cy="148257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60" name="Hexagon 359"/>
              <p:cNvSpPr/>
              <p:nvPr/>
            </p:nvSpPr>
            <p:spPr>
              <a:xfrm>
                <a:off x="866681" y="483748"/>
                <a:ext cx="222252" cy="237293"/>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61" name="Hexagon 360"/>
              <p:cNvSpPr/>
              <p:nvPr/>
            </p:nvSpPr>
            <p:spPr>
              <a:xfrm>
                <a:off x="1988820" y="541210"/>
                <a:ext cx="222252" cy="237293"/>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62" name="Hexagon 361"/>
              <p:cNvSpPr/>
              <p:nvPr/>
            </p:nvSpPr>
            <p:spPr>
              <a:xfrm>
                <a:off x="1391587" y="342275"/>
                <a:ext cx="251460" cy="358019"/>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grpSp>
            <p:nvGrpSpPr>
              <p:cNvPr id="363" name="Group 39"/>
              <p:cNvGrpSpPr/>
              <p:nvPr/>
            </p:nvGrpSpPr>
            <p:grpSpPr>
              <a:xfrm>
                <a:off x="824459" y="4724400"/>
                <a:ext cx="1613941" cy="388799"/>
                <a:chOff x="398489" y="1371600"/>
                <a:chExt cx="9752350" cy="1937478"/>
              </a:xfrm>
            </p:grpSpPr>
            <p:grpSp>
              <p:nvGrpSpPr>
                <p:cNvPr id="377" name="Group 8"/>
                <p:cNvGrpSpPr/>
                <p:nvPr/>
              </p:nvGrpSpPr>
              <p:grpSpPr>
                <a:xfrm>
                  <a:off x="7864839" y="1372849"/>
                  <a:ext cx="2286000" cy="1905000"/>
                  <a:chOff x="1295400" y="2209800"/>
                  <a:chExt cx="2286000" cy="1905000"/>
                </a:xfrm>
              </p:grpSpPr>
              <p:sp>
                <p:nvSpPr>
                  <p:cNvPr id="402" name="Rectangle 401"/>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ectangle 2"/>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3"/>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5"/>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ectangle 6"/>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7"/>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9"/>
                <p:cNvGrpSpPr/>
                <p:nvPr/>
              </p:nvGrpSpPr>
              <p:grpSpPr>
                <a:xfrm>
                  <a:off x="2895600" y="1371600"/>
                  <a:ext cx="2286000" cy="1905000"/>
                  <a:chOff x="1295400" y="2209800"/>
                  <a:chExt cx="2286000" cy="1905000"/>
                </a:xfrm>
              </p:grpSpPr>
              <p:sp>
                <p:nvSpPr>
                  <p:cNvPr id="395" name="Rectangle 394"/>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ectangle 395"/>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396"/>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ectangle 397"/>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399"/>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17"/>
                <p:cNvGrpSpPr/>
                <p:nvPr/>
              </p:nvGrpSpPr>
              <p:grpSpPr>
                <a:xfrm>
                  <a:off x="5410200" y="1371600"/>
                  <a:ext cx="2286000" cy="1905000"/>
                  <a:chOff x="1295400" y="2209800"/>
                  <a:chExt cx="2286000" cy="1905000"/>
                </a:xfrm>
              </p:grpSpPr>
              <p:sp>
                <p:nvSpPr>
                  <p:cNvPr id="388" name="Rectangle 387"/>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ectangle 388"/>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ectangle 389"/>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390"/>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391"/>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ectangle 392"/>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25"/>
                <p:cNvGrpSpPr/>
                <p:nvPr/>
              </p:nvGrpSpPr>
              <p:grpSpPr>
                <a:xfrm>
                  <a:off x="398489" y="1404078"/>
                  <a:ext cx="2286000" cy="1905000"/>
                  <a:chOff x="1295400" y="2209800"/>
                  <a:chExt cx="2286000" cy="1905000"/>
                </a:xfrm>
              </p:grpSpPr>
              <p:sp>
                <p:nvSpPr>
                  <p:cNvPr id="381" name="Rectangle 380"/>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ctangle 381"/>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ectangle 383"/>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ectangle 386"/>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4" name="Rounded Rectangle 363"/>
              <p:cNvSpPr/>
              <p:nvPr/>
            </p:nvSpPr>
            <p:spPr>
              <a:xfrm>
                <a:off x="914400" y="990600"/>
                <a:ext cx="1219200" cy="3048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ed Rectangle 364"/>
              <p:cNvSpPr/>
              <p:nvPr/>
            </p:nvSpPr>
            <p:spPr>
              <a:xfrm rot="5400000">
                <a:off x="457200" y="1219200"/>
                <a:ext cx="838200" cy="2286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ed Rectangle 365"/>
              <p:cNvSpPr/>
              <p:nvPr/>
            </p:nvSpPr>
            <p:spPr>
              <a:xfrm rot="5400000">
                <a:off x="1828800" y="1219200"/>
                <a:ext cx="838200" cy="2286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ounded Rectangle 366"/>
              <p:cNvSpPr/>
              <p:nvPr/>
            </p:nvSpPr>
            <p:spPr>
              <a:xfrm>
                <a:off x="662151" y="810616"/>
                <a:ext cx="1820917" cy="28779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368" name="Group 88"/>
              <p:cNvGrpSpPr/>
              <p:nvPr/>
            </p:nvGrpSpPr>
            <p:grpSpPr>
              <a:xfrm>
                <a:off x="685800" y="1981200"/>
                <a:ext cx="1486894" cy="3451290"/>
                <a:chOff x="5855457" y="1828800"/>
                <a:chExt cx="1486894" cy="3451290"/>
              </a:xfrm>
            </p:grpSpPr>
            <p:sp>
              <p:nvSpPr>
                <p:cNvPr id="369" name="Double Wave 368"/>
                <p:cNvSpPr/>
                <p:nvPr/>
              </p:nvSpPr>
              <p:spPr>
                <a:xfrm rot="16200000">
                  <a:off x="5519182" y="3514148"/>
                  <a:ext cx="2933438" cy="598446"/>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Double Wave 369"/>
                <p:cNvSpPr/>
                <p:nvPr/>
              </p:nvSpPr>
              <p:spPr>
                <a:xfrm rot="16635546">
                  <a:off x="5101609" y="3348140"/>
                  <a:ext cx="2987081" cy="838200"/>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Double Wave 370"/>
                <p:cNvSpPr/>
                <p:nvPr/>
              </p:nvSpPr>
              <p:spPr>
                <a:xfrm rot="17120326">
                  <a:off x="4870573" y="3147935"/>
                  <a:ext cx="2807968" cy="838200"/>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2" name="Group 80"/>
                <p:cNvGrpSpPr/>
                <p:nvPr/>
              </p:nvGrpSpPr>
              <p:grpSpPr>
                <a:xfrm>
                  <a:off x="6248400" y="1828800"/>
                  <a:ext cx="1093951" cy="1143000"/>
                  <a:chOff x="2624682" y="2226017"/>
                  <a:chExt cx="1981200" cy="2070031"/>
                </a:xfrm>
                <a:solidFill>
                  <a:schemeClr val="bg1"/>
                </a:solidFill>
              </p:grpSpPr>
              <p:sp>
                <p:nvSpPr>
                  <p:cNvPr id="373" name="Pie 372"/>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74" name="Group 5"/>
                  <p:cNvGrpSpPr/>
                  <p:nvPr/>
                </p:nvGrpSpPr>
                <p:grpSpPr>
                  <a:xfrm>
                    <a:off x="2743200" y="2613845"/>
                    <a:ext cx="1683225" cy="1354095"/>
                    <a:chOff x="2740938" y="2613845"/>
                    <a:chExt cx="1683225" cy="1354095"/>
                  </a:xfrm>
                  <a:grpFill/>
                </p:grpSpPr>
                <p:sp>
                  <p:nvSpPr>
                    <p:cNvPr id="375" name="Moon 3"/>
                    <p:cNvSpPr/>
                    <p:nvPr/>
                  </p:nvSpPr>
                  <p:spPr>
                    <a:xfrm rot="16200000">
                      <a:off x="2905503" y="2449280"/>
                      <a:ext cx="1354095" cy="168322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Moon 375"/>
                    <p:cNvSpPr/>
                    <p:nvPr/>
                  </p:nvSpPr>
                  <p:spPr>
                    <a:xfrm rot="16200000">
                      <a:off x="3179716" y="2341513"/>
                      <a:ext cx="727172" cy="160019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9226" name="Group 9225"/>
          <p:cNvGrpSpPr/>
          <p:nvPr/>
        </p:nvGrpSpPr>
        <p:grpSpPr>
          <a:xfrm>
            <a:off x="5987142" y="2535576"/>
            <a:ext cx="5933373" cy="1301913"/>
            <a:chOff x="5987142" y="2535576"/>
            <a:chExt cx="5933373" cy="1301913"/>
          </a:xfrm>
        </p:grpSpPr>
        <p:sp>
          <p:nvSpPr>
            <p:cNvPr id="9225" name="Donut 9224"/>
            <p:cNvSpPr/>
            <p:nvPr/>
          </p:nvSpPr>
          <p:spPr>
            <a:xfrm>
              <a:off x="5987142" y="2535576"/>
              <a:ext cx="794658" cy="861833"/>
            </a:xfrm>
            <a:prstGeom prst="donut">
              <a:avLst>
                <a:gd name="adj" fmla="val 664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7" name="Rectangle 416"/>
            <p:cNvSpPr/>
            <p:nvPr/>
          </p:nvSpPr>
          <p:spPr>
            <a:xfrm>
              <a:off x="8297947" y="2914159"/>
              <a:ext cx="3622568" cy="923330"/>
            </a:xfrm>
            <a:prstGeom prst="rect">
              <a:avLst/>
            </a:prstGeom>
          </p:spPr>
          <p:txBody>
            <a:bodyPr wrap="square">
              <a:spAutoFit/>
            </a:bodyPr>
            <a:lstStyle/>
            <a:p>
              <a:r>
                <a:rPr lang="en-US" dirty="0">
                  <a:solidFill>
                    <a:schemeClr val="bg1"/>
                  </a:solidFill>
                  <a:latin typeface="Comic Sans MS" panose="030F0702030302020204" pitchFamily="66" charset="0"/>
                </a:rPr>
                <a:t>The trial may have taken place at Antonia Fortress near the temple.</a:t>
              </a:r>
            </a:p>
          </p:txBody>
        </p:sp>
      </p:grpSp>
      <p:grpSp>
        <p:nvGrpSpPr>
          <p:cNvPr id="253" name="Group 252">
            <a:extLst>
              <a:ext uri="{FF2B5EF4-FFF2-40B4-BE49-F238E27FC236}">
                <a16:creationId xmlns:a16="http://schemas.microsoft.com/office/drawing/2014/main" id="{42BBA468-1B71-24BF-E5DD-5C6F64C3D6AA}"/>
              </a:ext>
            </a:extLst>
          </p:cNvPr>
          <p:cNvGrpSpPr/>
          <p:nvPr/>
        </p:nvGrpSpPr>
        <p:grpSpPr>
          <a:xfrm>
            <a:off x="147904" y="3794309"/>
            <a:ext cx="3848351" cy="2378352"/>
            <a:chOff x="147904" y="3794309"/>
            <a:chExt cx="3848351" cy="2378352"/>
          </a:xfrm>
        </p:grpSpPr>
        <p:sp>
          <p:nvSpPr>
            <p:cNvPr id="203" name="Rectangle 202"/>
            <p:cNvSpPr/>
            <p:nvPr/>
          </p:nvSpPr>
          <p:spPr>
            <a:xfrm>
              <a:off x="147904" y="4418335"/>
              <a:ext cx="3712597" cy="1754326"/>
            </a:xfrm>
            <a:prstGeom prst="rect">
              <a:avLst/>
            </a:prstGeom>
          </p:spPr>
          <p:txBody>
            <a:bodyPr wrap="square">
              <a:spAutoFit/>
            </a:bodyPr>
            <a:lstStyle/>
            <a:p>
              <a:r>
                <a:rPr lang="en-US" dirty="0">
                  <a:solidFill>
                    <a:schemeClr val="bg1"/>
                  </a:solidFill>
                  <a:latin typeface="Comic Sans MS" panose="030F0702030302020204" pitchFamily="66" charset="0"/>
                </a:rPr>
                <a:t>Peter and another disciple followed Jesus. When three different people asked Peter whether he was one of Jesus' disciples, Peter denied knowing Him each time. </a:t>
              </a:r>
            </a:p>
          </p:txBody>
        </p:sp>
        <p:grpSp>
          <p:nvGrpSpPr>
            <p:cNvPr id="2" name="Group 1">
              <a:extLst>
                <a:ext uri="{FF2B5EF4-FFF2-40B4-BE49-F238E27FC236}">
                  <a16:creationId xmlns:a16="http://schemas.microsoft.com/office/drawing/2014/main" id="{4AC7E10D-52FD-0998-AF5F-A46B197FF055}"/>
                </a:ext>
              </a:extLst>
            </p:cNvPr>
            <p:cNvGrpSpPr/>
            <p:nvPr/>
          </p:nvGrpSpPr>
          <p:grpSpPr>
            <a:xfrm>
              <a:off x="3328573" y="3794309"/>
              <a:ext cx="667682" cy="1526269"/>
              <a:chOff x="782565" y="1101398"/>
              <a:chExt cx="1893264" cy="4327852"/>
            </a:xfrm>
          </p:grpSpPr>
          <p:sp>
            <p:nvSpPr>
              <p:cNvPr id="4" name="Round Diagonal Corner Rectangle 94">
                <a:extLst>
                  <a:ext uri="{FF2B5EF4-FFF2-40B4-BE49-F238E27FC236}">
                    <a16:creationId xmlns:a16="http://schemas.microsoft.com/office/drawing/2014/main" id="{91A964FA-BBBD-9B3B-0FF4-2470BFAB147C}"/>
                  </a:ext>
                </a:extLst>
              </p:cNvPr>
              <p:cNvSpPr/>
              <p:nvPr/>
            </p:nvSpPr>
            <p:spPr>
              <a:xfrm rot="12394047">
                <a:off x="1637871" y="1396627"/>
                <a:ext cx="875880" cy="1501655"/>
              </a:xfrm>
              <a:prstGeom prst="round2DiagRect">
                <a:avLst>
                  <a:gd name="adj1" fmla="val 16667"/>
                  <a:gd name="adj2" fmla="val 500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ound Diagonal Corner Rectangle 95">
                <a:extLst>
                  <a:ext uri="{FF2B5EF4-FFF2-40B4-BE49-F238E27FC236}">
                    <a16:creationId xmlns:a16="http://schemas.microsoft.com/office/drawing/2014/main" id="{611FB492-9A0C-5C76-4F87-806FFEAEF113}"/>
                  </a:ext>
                </a:extLst>
              </p:cNvPr>
              <p:cNvSpPr/>
              <p:nvPr/>
            </p:nvSpPr>
            <p:spPr>
              <a:xfrm rot="19994265" flipH="1">
                <a:off x="941698" y="1377063"/>
                <a:ext cx="920837" cy="1617041"/>
              </a:xfrm>
              <a:prstGeom prst="round2DiagRect">
                <a:avLst>
                  <a:gd name="adj1" fmla="val 0"/>
                  <a:gd name="adj2" fmla="val 500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a:extLst>
                  <a:ext uri="{FF2B5EF4-FFF2-40B4-BE49-F238E27FC236}">
                    <a16:creationId xmlns:a16="http://schemas.microsoft.com/office/drawing/2014/main" id="{11551F90-C2C2-C899-01B4-9682CA242A6E}"/>
                  </a:ext>
                </a:extLst>
              </p:cNvPr>
              <p:cNvSpPr/>
              <p:nvPr/>
            </p:nvSpPr>
            <p:spPr>
              <a:xfrm>
                <a:off x="1105639" y="1213172"/>
                <a:ext cx="1284284" cy="165237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 name="Group 33">
                <a:extLst>
                  <a:ext uri="{FF2B5EF4-FFF2-40B4-BE49-F238E27FC236}">
                    <a16:creationId xmlns:a16="http://schemas.microsoft.com/office/drawing/2014/main" id="{EF0EFC71-3721-2BB2-F623-0810E4BD3941}"/>
                  </a:ext>
                </a:extLst>
              </p:cNvPr>
              <p:cNvGrpSpPr/>
              <p:nvPr/>
            </p:nvGrpSpPr>
            <p:grpSpPr>
              <a:xfrm rot="2754858">
                <a:off x="1292245" y="4851434"/>
                <a:ext cx="418271" cy="737362"/>
                <a:chOff x="1676400" y="2133600"/>
                <a:chExt cx="1447800" cy="2088845"/>
              </a:xfrm>
            </p:grpSpPr>
            <p:sp>
              <p:nvSpPr>
                <p:cNvPr id="250" name="Oval 249">
                  <a:extLst>
                    <a:ext uri="{FF2B5EF4-FFF2-40B4-BE49-F238E27FC236}">
                      <a16:creationId xmlns:a16="http://schemas.microsoft.com/office/drawing/2014/main" id="{F9539D12-886A-B11C-7596-8F20285296F9}"/>
                    </a:ext>
                  </a:extLst>
                </p:cNvPr>
                <p:cNvSpPr/>
                <p:nvPr/>
              </p:nvSpPr>
              <p:spPr>
                <a:xfrm>
                  <a:off x="1676400" y="2133600"/>
                  <a:ext cx="1447800" cy="2057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1" name="Moon 250">
                  <a:extLst>
                    <a:ext uri="{FF2B5EF4-FFF2-40B4-BE49-F238E27FC236}">
                      <a16:creationId xmlns:a16="http://schemas.microsoft.com/office/drawing/2014/main" id="{59C153AE-E410-1260-0FF3-0549D4C5A409}"/>
                    </a:ext>
                  </a:extLst>
                </p:cNvPr>
                <p:cNvSpPr/>
                <p:nvPr/>
              </p:nvSpPr>
              <p:spPr>
                <a:xfrm rot="16429614">
                  <a:off x="2042866" y="3204410"/>
                  <a:ext cx="672490" cy="1363580"/>
                </a:xfrm>
                <a:prstGeom prst="moon">
                  <a:avLst>
                    <a:gd name="adj" fmla="val 8750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2" name="Moon 251">
                  <a:extLst>
                    <a:ext uri="{FF2B5EF4-FFF2-40B4-BE49-F238E27FC236}">
                      <a16:creationId xmlns:a16="http://schemas.microsoft.com/office/drawing/2014/main" id="{47CAB385-5208-764C-2826-4705E735DCE2}"/>
                    </a:ext>
                  </a:extLst>
                </p:cNvPr>
                <p:cNvSpPr/>
                <p:nvPr/>
              </p:nvSpPr>
              <p:spPr>
                <a:xfrm rot="5400000">
                  <a:off x="2031790" y="2496488"/>
                  <a:ext cx="718282" cy="1364105"/>
                </a:xfrm>
                <a:prstGeom prst="moon">
                  <a:avLst>
                    <a:gd name="adj" fmla="val 34385"/>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4" name="Group 45">
                <a:extLst>
                  <a:ext uri="{FF2B5EF4-FFF2-40B4-BE49-F238E27FC236}">
                    <a16:creationId xmlns:a16="http://schemas.microsoft.com/office/drawing/2014/main" id="{802734D5-8A72-2C59-6061-ACD269D2CBCB}"/>
                  </a:ext>
                </a:extLst>
              </p:cNvPr>
              <p:cNvGrpSpPr/>
              <p:nvPr/>
            </p:nvGrpSpPr>
            <p:grpSpPr>
              <a:xfrm rot="18845142" flipH="1">
                <a:off x="1670777" y="4757861"/>
                <a:ext cx="454896" cy="743939"/>
                <a:chOff x="1676400" y="2133600"/>
                <a:chExt cx="1447800" cy="2088845"/>
              </a:xfrm>
            </p:grpSpPr>
            <p:sp>
              <p:nvSpPr>
                <p:cNvPr id="247" name="Oval 246">
                  <a:extLst>
                    <a:ext uri="{FF2B5EF4-FFF2-40B4-BE49-F238E27FC236}">
                      <a16:creationId xmlns:a16="http://schemas.microsoft.com/office/drawing/2014/main" id="{14574B3E-0E63-0CE1-19D4-1197323F2BA9}"/>
                    </a:ext>
                  </a:extLst>
                </p:cNvPr>
                <p:cNvSpPr/>
                <p:nvPr/>
              </p:nvSpPr>
              <p:spPr>
                <a:xfrm>
                  <a:off x="1676400" y="2133600"/>
                  <a:ext cx="1447800" cy="2057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8" name="Moon 247">
                  <a:extLst>
                    <a:ext uri="{FF2B5EF4-FFF2-40B4-BE49-F238E27FC236}">
                      <a16:creationId xmlns:a16="http://schemas.microsoft.com/office/drawing/2014/main" id="{7F6CCB96-ACEF-F79C-BF81-5D2811E1BAA9}"/>
                    </a:ext>
                  </a:extLst>
                </p:cNvPr>
                <p:cNvSpPr/>
                <p:nvPr/>
              </p:nvSpPr>
              <p:spPr>
                <a:xfrm rot="16429614">
                  <a:off x="2042866" y="3204410"/>
                  <a:ext cx="672490" cy="1363580"/>
                </a:xfrm>
                <a:prstGeom prst="moon">
                  <a:avLst>
                    <a:gd name="adj" fmla="val 8750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9" name="Moon 248">
                  <a:extLst>
                    <a:ext uri="{FF2B5EF4-FFF2-40B4-BE49-F238E27FC236}">
                      <a16:creationId xmlns:a16="http://schemas.microsoft.com/office/drawing/2014/main" id="{61982302-2B7D-88F4-D5C9-D11E9C8B59F7}"/>
                    </a:ext>
                  </a:extLst>
                </p:cNvPr>
                <p:cNvSpPr/>
                <p:nvPr/>
              </p:nvSpPr>
              <p:spPr>
                <a:xfrm rot="5400000">
                  <a:off x="2031790" y="2496488"/>
                  <a:ext cx="718282" cy="1364105"/>
                </a:xfrm>
                <a:prstGeom prst="moon">
                  <a:avLst>
                    <a:gd name="adj" fmla="val 34385"/>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5" name="Group 49">
                <a:extLst>
                  <a:ext uri="{FF2B5EF4-FFF2-40B4-BE49-F238E27FC236}">
                    <a16:creationId xmlns:a16="http://schemas.microsoft.com/office/drawing/2014/main" id="{0D8AB6E6-D8CF-5049-4FBA-FC4F790DCF47}"/>
                  </a:ext>
                </a:extLst>
              </p:cNvPr>
              <p:cNvGrpSpPr/>
              <p:nvPr/>
            </p:nvGrpSpPr>
            <p:grpSpPr>
              <a:xfrm>
                <a:off x="810559" y="2772738"/>
                <a:ext cx="1865270" cy="2320330"/>
                <a:chOff x="4419600" y="2060454"/>
                <a:chExt cx="3045502" cy="4187946"/>
              </a:xfrm>
            </p:grpSpPr>
            <p:sp>
              <p:nvSpPr>
                <p:cNvPr id="210" name="Oval 209">
                  <a:extLst>
                    <a:ext uri="{FF2B5EF4-FFF2-40B4-BE49-F238E27FC236}">
                      <a16:creationId xmlns:a16="http://schemas.microsoft.com/office/drawing/2014/main" id="{C2142781-68D5-4E90-FC67-18C4B3ED7917}"/>
                    </a:ext>
                  </a:extLst>
                </p:cNvPr>
                <p:cNvSpPr/>
                <p:nvPr/>
              </p:nvSpPr>
              <p:spPr>
                <a:xfrm>
                  <a:off x="6890479" y="3785016"/>
                  <a:ext cx="574623" cy="8444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2" name="Oval 211">
                  <a:extLst>
                    <a:ext uri="{FF2B5EF4-FFF2-40B4-BE49-F238E27FC236}">
                      <a16:creationId xmlns:a16="http://schemas.microsoft.com/office/drawing/2014/main" id="{55C5655A-4480-0D16-6F2F-5612D7A612A1}"/>
                    </a:ext>
                  </a:extLst>
                </p:cNvPr>
                <p:cNvSpPr/>
                <p:nvPr/>
              </p:nvSpPr>
              <p:spPr>
                <a:xfrm>
                  <a:off x="4419600" y="3810000"/>
                  <a:ext cx="574623" cy="8444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3" name="Trapezoid 212">
                  <a:extLst>
                    <a:ext uri="{FF2B5EF4-FFF2-40B4-BE49-F238E27FC236}">
                      <a16:creationId xmlns:a16="http://schemas.microsoft.com/office/drawing/2014/main" id="{F585C6F5-E7F4-667D-10BB-00367292791F}"/>
                    </a:ext>
                  </a:extLst>
                </p:cNvPr>
                <p:cNvSpPr/>
                <p:nvPr/>
              </p:nvSpPr>
              <p:spPr>
                <a:xfrm rot="20102191">
                  <a:off x="6267526" y="2091421"/>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1" name="Trapezoid 240">
                  <a:extLst>
                    <a:ext uri="{FF2B5EF4-FFF2-40B4-BE49-F238E27FC236}">
                      <a16:creationId xmlns:a16="http://schemas.microsoft.com/office/drawing/2014/main" id="{0BBF2D43-E981-36D4-F1DF-253EAF6F7EAE}"/>
                    </a:ext>
                  </a:extLst>
                </p:cNvPr>
                <p:cNvSpPr/>
                <p:nvPr/>
              </p:nvSpPr>
              <p:spPr>
                <a:xfrm rot="1327004">
                  <a:off x="4648115" y="2060454"/>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2" name="Trapezoid 241">
                  <a:extLst>
                    <a:ext uri="{FF2B5EF4-FFF2-40B4-BE49-F238E27FC236}">
                      <a16:creationId xmlns:a16="http://schemas.microsoft.com/office/drawing/2014/main" id="{084F2642-635A-E577-32F3-B9521AD88B40}"/>
                    </a:ext>
                  </a:extLst>
                </p:cNvPr>
                <p:cNvSpPr/>
                <p:nvPr/>
              </p:nvSpPr>
              <p:spPr>
                <a:xfrm>
                  <a:off x="4876800" y="2133600"/>
                  <a:ext cx="2133600" cy="4114800"/>
                </a:xfrm>
                <a:prstGeom prst="trapezoid">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3" name="Isosceles Triangle 242">
                  <a:extLst>
                    <a:ext uri="{FF2B5EF4-FFF2-40B4-BE49-F238E27FC236}">
                      <a16:creationId xmlns:a16="http://schemas.microsoft.com/office/drawing/2014/main" id="{539C5C71-E801-B860-8077-E1981FFA3660}"/>
                    </a:ext>
                  </a:extLst>
                </p:cNvPr>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4" name="Rectangle 243">
                  <a:extLst>
                    <a:ext uri="{FF2B5EF4-FFF2-40B4-BE49-F238E27FC236}">
                      <a16:creationId xmlns:a16="http://schemas.microsoft.com/office/drawing/2014/main" id="{1DCFE6FC-259F-0A4A-C85B-F554FBB55ACD}"/>
                    </a:ext>
                  </a:extLst>
                </p:cNvPr>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Trapezoid 244">
                  <a:extLst>
                    <a:ext uri="{FF2B5EF4-FFF2-40B4-BE49-F238E27FC236}">
                      <a16:creationId xmlns:a16="http://schemas.microsoft.com/office/drawing/2014/main" id="{35F5B31D-2A0E-5E25-0BAD-9152788C393C}"/>
                    </a:ext>
                  </a:extLst>
                </p:cNvPr>
                <p:cNvSpPr/>
                <p:nvPr/>
              </p:nvSpPr>
              <p:spPr>
                <a:xfrm rot="366654" flipH="1">
                  <a:off x="4944218" y="2084003"/>
                  <a:ext cx="706763" cy="3877254"/>
                </a:xfrm>
                <a:prstGeom prst="trapezoid">
                  <a:avLst>
                    <a:gd name="adj" fmla="val 34133"/>
                  </a:avLst>
                </a:prstGeom>
                <a:solidFill>
                  <a:srgbClr val="BDAB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6" name="Trapezoid 245">
                  <a:extLst>
                    <a:ext uri="{FF2B5EF4-FFF2-40B4-BE49-F238E27FC236}">
                      <a16:creationId xmlns:a16="http://schemas.microsoft.com/office/drawing/2014/main" id="{511027D0-50C7-1502-679B-8B0212487E73}"/>
                    </a:ext>
                  </a:extLst>
                </p:cNvPr>
                <p:cNvSpPr/>
                <p:nvPr/>
              </p:nvSpPr>
              <p:spPr>
                <a:xfrm rot="21233346">
                  <a:off x="6224662" y="2067736"/>
                  <a:ext cx="706763" cy="3886573"/>
                </a:xfrm>
                <a:prstGeom prst="trapezoid">
                  <a:avLst>
                    <a:gd name="adj" fmla="val 34133"/>
                  </a:avLst>
                </a:prstGeom>
                <a:solidFill>
                  <a:srgbClr val="BDAB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6" name="Round Diagonal Corner Rectangle 102">
                <a:extLst>
                  <a:ext uri="{FF2B5EF4-FFF2-40B4-BE49-F238E27FC236}">
                    <a16:creationId xmlns:a16="http://schemas.microsoft.com/office/drawing/2014/main" id="{1947ECAF-F2C8-615A-6235-758BB191E687}"/>
                  </a:ext>
                </a:extLst>
              </p:cNvPr>
              <p:cNvSpPr/>
              <p:nvPr/>
            </p:nvSpPr>
            <p:spPr>
              <a:xfrm rot="18574207">
                <a:off x="1330548" y="2360825"/>
                <a:ext cx="715874" cy="715455"/>
              </a:xfrm>
              <a:prstGeom prst="round2DiagRect">
                <a:avLst>
                  <a:gd name="adj1" fmla="val 16667"/>
                  <a:gd name="adj2" fmla="val 500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7" name="Oval 206">
                <a:extLst>
                  <a:ext uri="{FF2B5EF4-FFF2-40B4-BE49-F238E27FC236}">
                    <a16:creationId xmlns:a16="http://schemas.microsoft.com/office/drawing/2014/main" id="{AC1AA370-38E0-26AE-1808-4E3ECC020BB2}"/>
                  </a:ext>
                </a:extLst>
              </p:cNvPr>
              <p:cNvSpPr/>
              <p:nvPr/>
            </p:nvSpPr>
            <p:spPr>
              <a:xfrm>
                <a:off x="1521331" y="2463130"/>
                <a:ext cx="332869" cy="1660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Rectangle 207">
                <a:extLst>
                  <a:ext uri="{FF2B5EF4-FFF2-40B4-BE49-F238E27FC236}">
                    <a16:creationId xmlns:a16="http://schemas.microsoft.com/office/drawing/2014/main" id="{D3F30D6B-D536-0C71-A27E-D7F02986EA87}"/>
                  </a:ext>
                </a:extLst>
              </p:cNvPr>
              <p:cNvSpPr/>
              <p:nvPr/>
            </p:nvSpPr>
            <p:spPr>
              <a:xfrm>
                <a:off x="782565" y="1606305"/>
                <a:ext cx="1865270" cy="220090"/>
              </a:xfrm>
              <a:prstGeom prst="rect">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9" name="Freeform: Shape 208">
                <a:extLst>
                  <a:ext uri="{FF2B5EF4-FFF2-40B4-BE49-F238E27FC236}">
                    <a16:creationId xmlns:a16="http://schemas.microsoft.com/office/drawing/2014/main" id="{664084E3-3C7F-4F5F-3C98-A91C45FF51DB}"/>
                  </a:ext>
                </a:extLst>
              </p:cNvPr>
              <p:cNvSpPr/>
              <p:nvPr/>
            </p:nvSpPr>
            <p:spPr>
              <a:xfrm rot="14935407">
                <a:off x="1294399" y="856779"/>
                <a:ext cx="812269" cy="1301507"/>
              </a:xfrm>
              <a:custGeom>
                <a:avLst/>
                <a:gdLst>
                  <a:gd name="connsiteX0" fmla="*/ 686068 w 812269"/>
                  <a:gd name="connsiteY0" fmla="*/ 956814 h 1301507"/>
                  <a:gd name="connsiteX1" fmla="*/ 539244 w 812269"/>
                  <a:gd name="connsiteY1" fmla="*/ 1143752 h 1301507"/>
                  <a:gd name="connsiteX2" fmla="*/ 282405 w 812269"/>
                  <a:gd name="connsiteY2" fmla="*/ 1288198 h 1301507"/>
                  <a:gd name="connsiteX3" fmla="*/ 141421 w 812269"/>
                  <a:gd name="connsiteY3" fmla="*/ 1248710 h 1301507"/>
                  <a:gd name="connsiteX4" fmla="*/ 39928 w 812269"/>
                  <a:gd name="connsiteY4" fmla="*/ 1068246 h 1301507"/>
                  <a:gd name="connsiteX5" fmla="*/ 158387 w 812269"/>
                  <a:gd name="connsiteY5" fmla="*/ 645303 h 1301507"/>
                  <a:gd name="connsiteX6" fmla="*/ 247545 w 812269"/>
                  <a:gd name="connsiteY6" fmla="*/ 595161 h 1301507"/>
                  <a:gd name="connsiteX7" fmla="*/ 231252 w 812269"/>
                  <a:gd name="connsiteY7" fmla="*/ 575414 h 1301507"/>
                  <a:gd name="connsiteX8" fmla="*/ 177005 w 812269"/>
                  <a:gd name="connsiteY8" fmla="*/ 397823 h 1301507"/>
                  <a:gd name="connsiteX9" fmla="*/ 177005 w 812269"/>
                  <a:gd name="connsiteY9" fmla="*/ 105879 h 1301507"/>
                  <a:gd name="connsiteX10" fmla="*/ 282884 w 812269"/>
                  <a:gd name="connsiteY10" fmla="*/ 0 h 1301507"/>
                  <a:gd name="connsiteX11" fmla="*/ 494637 w 812269"/>
                  <a:gd name="connsiteY11" fmla="*/ 0 h 1301507"/>
                  <a:gd name="connsiteX12" fmla="*/ 812269 w 812269"/>
                  <a:gd name="connsiteY12" fmla="*/ 317632 h 1301507"/>
                  <a:gd name="connsiteX13" fmla="*/ 812269 w 812269"/>
                  <a:gd name="connsiteY13" fmla="*/ 609576 h 1301507"/>
                  <a:gd name="connsiteX14" fmla="*/ 706390 w 812269"/>
                  <a:gd name="connsiteY14" fmla="*/ 715455 h 1301507"/>
                  <a:gd name="connsiteX15" fmla="*/ 654692 w 812269"/>
                  <a:gd name="connsiteY15" fmla="*/ 715455 h 1301507"/>
                  <a:gd name="connsiteX16" fmla="*/ 657703 w 812269"/>
                  <a:gd name="connsiteY16" fmla="*/ 720810 h 1301507"/>
                  <a:gd name="connsiteX17" fmla="*/ 686068 w 812269"/>
                  <a:gd name="connsiteY17" fmla="*/ 956814 h 130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2269" h="1301507">
                    <a:moveTo>
                      <a:pt x="686068" y="956814"/>
                    </a:moveTo>
                    <a:cubicBezTo>
                      <a:pt x="664631" y="1033352"/>
                      <a:pt x="613996" y="1101711"/>
                      <a:pt x="539244" y="1143752"/>
                    </a:cubicBezTo>
                    <a:lnTo>
                      <a:pt x="282405" y="1288198"/>
                    </a:lnTo>
                    <a:cubicBezTo>
                      <a:pt x="232570" y="1316225"/>
                      <a:pt x="169449" y="1298546"/>
                      <a:pt x="141421" y="1248710"/>
                    </a:cubicBezTo>
                    <a:lnTo>
                      <a:pt x="39928" y="1068246"/>
                    </a:lnTo>
                    <a:cubicBezTo>
                      <a:pt x="-44152" y="918742"/>
                      <a:pt x="8884" y="729384"/>
                      <a:pt x="158387" y="645303"/>
                    </a:cubicBezTo>
                    <a:lnTo>
                      <a:pt x="247545" y="595161"/>
                    </a:lnTo>
                    <a:lnTo>
                      <a:pt x="231252" y="575414"/>
                    </a:lnTo>
                    <a:cubicBezTo>
                      <a:pt x="197003" y="524720"/>
                      <a:pt x="177005" y="463607"/>
                      <a:pt x="177005" y="397823"/>
                    </a:cubicBezTo>
                    <a:lnTo>
                      <a:pt x="177005" y="105879"/>
                    </a:lnTo>
                    <a:cubicBezTo>
                      <a:pt x="177005" y="47404"/>
                      <a:pt x="224409" y="0"/>
                      <a:pt x="282884" y="0"/>
                    </a:cubicBezTo>
                    <a:lnTo>
                      <a:pt x="494637" y="0"/>
                    </a:lnTo>
                    <a:cubicBezTo>
                      <a:pt x="670060" y="0"/>
                      <a:pt x="812269" y="142209"/>
                      <a:pt x="812269" y="317632"/>
                    </a:cubicBezTo>
                    <a:lnTo>
                      <a:pt x="812269" y="609576"/>
                    </a:lnTo>
                    <a:cubicBezTo>
                      <a:pt x="812269" y="668051"/>
                      <a:pt x="764865" y="715455"/>
                      <a:pt x="706390" y="715455"/>
                    </a:cubicBezTo>
                    <a:lnTo>
                      <a:pt x="654692" y="715455"/>
                    </a:lnTo>
                    <a:lnTo>
                      <a:pt x="657703" y="720810"/>
                    </a:lnTo>
                    <a:cubicBezTo>
                      <a:pt x="699744" y="795561"/>
                      <a:pt x="707505" y="880277"/>
                      <a:pt x="686068" y="956814"/>
                    </a:cubicBezTo>
                    <a:close/>
                  </a:path>
                </a:pathLst>
              </a:cu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spTree>
    <p:extLst>
      <p:ext uri="{BB962C8B-B14F-4D97-AF65-F5344CB8AC3E}">
        <p14:creationId xmlns:p14="http://schemas.microsoft.com/office/powerpoint/2010/main" val="60554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150874" y="189026"/>
            <a:ext cx="8070811" cy="769441"/>
          </a:xfrm>
          <a:prstGeom prst="rect">
            <a:avLst/>
          </a:prstGeom>
          <a:noFill/>
        </p:spPr>
        <p:txBody>
          <a:bodyPr wrap="square" rtlCol="0">
            <a:spAutoFit/>
          </a:bodyPr>
          <a:lstStyle/>
          <a:p>
            <a:pPr algn="ctr"/>
            <a:r>
              <a:rPr lang="en-US" sz="4400" dirty="0">
                <a:solidFill>
                  <a:schemeClr val="bg1"/>
                </a:solidFill>
                <a:latin typeface="Comic Sans MS" pitchFamily="66" charset="0"/>
              </a:rPr>
              <a:t>Did Peter know who he was?</a:t>
            </a:r>
          </a:p>
        </p:txBody>
      </p:sp>
      <p:sp>
        <p:nvSpPr>
          <p:cNvPr id="198" name="TextBox 197"/>
          <p:cNvSpPr txBox="1"/>
          <p:nvPr/>
        </p:nvSpPr>
        <p:spPr>
          <a:xfrm>
            <a:off x="786817" y="2116556"/>
            <a:ext cx="7621060" cy="3046988"/>
          </a:xfrm>
          <a:prstGeom prst="rect">
            <a:avLst/>
          </a:prstGeom>
          <a:noFill/>
        </p:spPr>
        <p:txBody>
          <a:bodyPr wrap="square" rtlCol="0">
            <a:spAutoFit/>
          </a:bodyPr>
          <a:lstStyle/>
          <a:p>
            <a:r>
              <a:rPr lang="en-US" sz="3200" dirty="0">
                <a:solidFill>
                  <a:schemeClr val="bg1"/>
                </a:solidFill>
                <a:latin typeface="Comic Sans MS" pitchFamily="66" charset="0"/>
              </a:rPr>
              <a:t>I am not one of the man’s disciples</a:t>
            </a:r>
          </a:p>
          <a:p>
            <a:endParaRPr lang="en-US" sz="3200" dirty="0">
              <a:solidFill>
                <a:schemeClr val="bg1"/>
              </a:solidFill>
              <a:latin typeface="Comic Sans MS" pitchFamily="66" charset="0"/>
            </a:endParaRPr>
          </a:p>
          <a:p>
            <a:r>
              <a:rPr lang="en-US" sz="3200" dirty="0">
                <a:solidFill>
                  <a:schemeClr val="bg1"/>
                </a:solidFill>
                <a:latin typeface="Comic Sans MS" pitchFamily="66" charset="0"/>
              </a:rPr>
              <a:t>I am not one of the disciples</a:t>
            </a:r>
          </a:p>
          <a:p>
            <a:endParaRPr lang="en-US" sz="3200" dirty="0">
              <a:solidFill>
                <a:schemeClr val="bg1"/>
              </a:solidFill>
              <a:latin typeface="Comic Sans MS" pitchFamily="66" charset="0"/>
            </a:endParaRPr>
          </a:p>
          <a:p>
            <a:r>
              <a:rPr lang="en-US" sz="3200" dirty="0">
                <a:solidFill>
                  <a:schemeClr val="bg1"/>
                </a:solidFill>
                <a:latin typeface="Comic Sans MS" pitchFamily="66" charset="0"/>
              </a:rPr>
              <a:t>I was not in the garden with him</a:t>
            </a:r>
          </a:p>
          <a:p>
            <a:pPr>
              <a:buFont typeface="Arial" charset="0"/>
              <a:buChar char="•"/>
            </a:pPr>
            <a:endParaRPr lang="en-US" sz="3200" dirty="0">
              <a:solidFill>
                <a:schemeClr val="bg1"/>
              </a:solidFill>
              <a:latin typeface="Comic Sans MS" pitchFamily="66" charset="0"/>
            </a:endParaRPr>
          </a:p>
        </p:txBody>
      </p:sp>
      <p:sp>
        <p:nvSpPr>
          <p:cNvPr id="199" name="TextBox 198"/>
          <p:cNvSpPr txBox="1"/>
          <p:nvPr/>
        </p:nvSpPr>
        <p:spPr>
          <a:xfrm>
            <a:off x="0" y="6491133"/>
            <a:ext cx="5579198" cy="307777"/>
          </a:xfrm>
          <a:prstGeom prst="rect">
            <a:avLst/>
          </a:prstGeom>
          <a:noFill/>
        </p:spPr>
        <p:txBody>
          <a:bodyPr wrap="square" rtlCol="0">
            <a:spAutoFit/>
          </a:bodyPr>
          <a:lstStyle/>
          <a:p>
            <a:r>
              <a:rPr lang="en-US" sz="1400" dirty="0">
                <a:solidFill>
                  <a:schemeClr val="bg1"/>
                </a:solidFill>
                <a:latin typeface="Comic Sans MS" pitchFamily="66" charset="0"/>
              </a:rPr>
              <a:t>John 18:17, 25-27</a:t>
            </a:r>
          </a:p>
        </p:txBody>
      </p:sp>
      <p:grpSp>
        <p:nvGrpSpPr>
          <p:cNvPr id="2" name="Group 1">
            <a:extLst>
              <a:ext uri="{FF2B5EF4-FFF2-40B4-BE49-F238E27FC236}">
                <a16:creationId xmlns:a16="http://schemas.microsoft.com/office/drawing/2014/main" id="{7853AC86-8576-4854-7F74-DDF911063B15}"/>
              </a:ext>
            </a:extLst>
          </p:cNvPr>
          <p:cNvGrpSpPr/>
          <p:nvPr/>
        </p:nvGrpSpPr>
        <p:grpSpPr>
          <a:xfrm>
            <a:off x="8407877" y="1244419"/>
            <a:ext cx="2095987" cy="4791261"/>
            <a:chOff x="782565" y="1101398"/>
            <a:chExt cx="1893264" cy="4327852"/>
          </a:xfrm>
        </p:grpSpPr>
        <p:sp>
          <p:nvSpPr>
            <p:cNvPr id="4" name="Round Diagonal Corner Rectangle 94">
              <a:extLst>
                <a:ext uri="{FF2B5EF4-FFF2-40B4-BE49-F238E27FC236}">
                  <a16:creationId xmlns:a16="http://schemas.microsoft.com/office/drawing/2014/main" id="{CCBE37AA-5E75-D736-8C2B-360D1B424BA2}"/>
                </a:ext>
              </a:extLst>
            </p:cNvPr>
            <p:cNvSpPr/>
            <p:nvPr/>
          </p:nvSpPr>
          <p:spPr>
            <a:xfrm rot="12394047">
              <a:off x="1637871" y="1396627"/>
              <a:ext cx="875880" cy="1501655"/>
            </a:xfrm>
            <a:prstGeom prst="round2DiagRect">
              <a:avLst>
                <a:gd name="adj1" fmla="val 16667"/>
                <a:gd name="adj2" fmla="val 500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ound Diagonal Corner Rectangle 95">
              <a:extLst>
                <a:ext uri="{FF2B5EF4-FFF2-40B4-BE49-F238E27FC236}">
                  <a16:creationId xmlns:a16="http://schemas.microsoft.com/office/drawing/2014/main" id="{75496705-F5E5-00FF-9A6F-D5454EA21D27}"/>
                </a:ext>
              </a:extLst>
            </p:cNvPr>
            <p:cNvSpPr/>
            <p:nvPr/>
          </p:nvSpPr>
          <p:spPr>
            <a:xfrm rot="19994265" flipH="1">
              <a:off x="941698" y="1377063"/>
              <a:ext cx="920837" cy="1617041"/>
            </a:xfrm>
            <a:prstGeom prst="round2DiagRect">
              <a:avLst>
                <a:gd name="adj1" fmla="val 0"/>
                <a:gd name="adj2" fmla="val 500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a:extLst>
                <a:ext uri="{FF2B5EF4-FFF2-40B4-BE49-F238E27FC236}">
                  <a16:creationId xmlns:a16="http://schemas.microsoft.com/office/drawing/2014/main" id="{4CB65A14-261B-32E9-6C3C-4274124AB990}"/>
                </a:ext>
              </a:extLst>
            </p:cNvPr>
            <p:cNvSpPr/>
            <p:nvPr/>
          </p:nvSpPr>
          <p:spPr>
            <a:xfrm>
              <a:off x="1105639" y="1213172"/>
              <a:ext cx="1284284" cy="165237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oup 33">
              <a:extLst>
                <a:ext uri="{FF2B5EF4-FFF2-40B4-BE49-F238E27FC236}">
                  <a16:creationId xmlns:a16="http://schemas.microsoft.com/office/drawing/2014/main" id="{7C5D270A-BF94-5ECF-0622-67B8EC9F192A}"/>
                </a:ext>
              </a:extLst>
            </p:cNvPr>
            <p:cNvGrpSpPr/>
            <p:nvPr/>
          </p:nvGrpSpPr>
          <p:grpSpPr>
            <a:xfrm rot="2754858">
              <a:off x="1292245" y="4851434"/>
              <a:ext cx="418271" cy="737362"/>
              <a:chOff x="1676400" y="2133600"/>
              <a:chExt cx="1447800" cy="2088845"/>
            </a:xfrm>
          </p:grpSpPr>
          <p:sp>
            <p:nvSpPr>
              <p:cNvPr id="26" name="Oval 25">
                <a:extLst>
                  <a:ext uri="{FF2B5EF4-FFF2-40B4-BE49-F238E27FC236}">
                    <a16:creationId xmlns:a16="http://schemas.microsoft.com/office/drawing/2014/main" id="{3E4D0383-4F36-69BC-F603-CC74D055C1BC}"/>
                  </a:ext>
                </a:extLst>
              </p:cNvPr>
              <p:cNvSpPr/>
              <p:nvPr/>
            </p:nvSpPr>
            <p:spPr>
              <a:xfrm>
                <a:off x="1676400" y="2133600"/>
                <a:ext cx="1447800" cy="2057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Moon 26">
                <a:extLst>
                  <a:ext uri="{FF2B5EF4-FFF2-40B4-BE49-F238E27FC236}">
                    <a16:creationId xmlns:a16="http://schemas.microsoft.com/office/drawing/2014/main" id="{4829E58C-3D1F-70EF-ACEF-5EECF816936C}"/>
                  </a:ext>
                </a:extLst>
              </p:cNvPr>
              <p:cNvSpPr/>
              <p:nvPr/>
            </p:nvSpPr>
            <p:spPr>
              <a:xfrm rot="16429614">
                <a:off x="2042866" y="3204410"/>
                <a:ext cx="672490" cy="1363580"/>
              </a:xfrm>
              <a:prstGeom prst="moon">
                <a:avLst>
                  <a:gd name="adj" fmla="val 8750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Moon 27">
                <a:extLst>
                  <a:ext uri="{FF2B5EF4-FFF2-40B4-BE49-F238E27FC236}">
                    <a16:creationId xmlns:a16="http://schemas.microsoft.com/office/drawing/2014/main" id="{602AD47B-5A77-9BD9-9CF0-8DCCE71B5B8D}"/>
                  </a:ext>
                </a:extLst>
              </p:cNvPr>
              <p:cNvSpPr/>
              <p:nvPr/>
            </p:nvSpPr>
            <p:spPr>
              <a:xfrm rot="5400000">
                <a:off x="2031790" y="2496488"/>
                <a:ext cx="718282" cy="1364105"/>
              </a:xfrm>
              <a:prstGeom prst="moon">
                <a:avLst>
                  <a:gd name="adj" fmla="val 34385"/>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 name="Group 45">
              <a:extLst>
                <a:ext uri="{FF2B5EF4-FFF2-40B4-BE49-F238E27FC236}">
                  <a16:creationId xmlns:a16="http://schemas.microsoft.com/office/drawing/2014/main" id="{45EEBF30-FF98-4B55-CC0C-73F34FA72744}"/>
                </a:ext>
              </a:extLst>
            </p:cNvPr>
            <p:cNvGrpSpPr/>
            <p:nvPr/>
          </p:nvGrpSpPr>
          <p:grpSpPr>
            <a:xfrm rot="18845142" flipH="1">
              <a:off x="1670777" y="4757861"/>
              <a:ext cx="454896" cy="743939"/>
              <a:chOff x="1676400" y="2133600"/>
              <a:chExt cx="1447800" cy="2088845"/>
            </a:xfrm>
          </p:grpSpPr>
          <p:sp>
            <p:nvSpPr>
              <p:cNvPr id="23" name="Oval 22">
                <a:extLst>
                  <a:ext uri="{FF2B5EF4-FFF2-40B4-BE49-F238E27FC236}">
                    <a16:creationId xmlns:a16="http://schemas.microsoft.com/office/drawing/2014/main" id="{5B1A456F-0678-22F4-1C50-D7824B275748}"/>
                  </a:ext>
                </a:extLst>
              </p:cNvPr>
              <p:cNvSpPr/>
              <p:nvPr/>
            </p:nvSpPr>
            <p:spPr>
              <a:xfrm>
                <a:off x="1676400" y="2133600"/>
                <a:ext cx="1447800" cy="2057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Moon 23">
                <a:extLst>
                  <a:ext uri="{FF2B5EF4-FFF2-40B4-BE49-F238E27FC236}">
                    <a16:creationId xmlns:a16="http://schemas.microsoft.com/office/drawing/2014/main" id="{9A48EC8C-19F3-131F-F1DC-4357DE8D81E2}"/>
                  </a:ext>
                </a:extLst>
              </p:cNvPr>
              <p:cNvSpPr/>
              <p:nvPr/>
            </p:nvSpPr>
            <p:spPr>
              <a:xfrm rot="16429614">
                <a:off x="2042866" y="3204410"/>
                <a:ext cx="672490" cy="1363580"/>
              </a:xfrm>
              <a:prstGeom prst="moon">
                <a:avLst>
                  <a:gd name="adj" fmla="val 8750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Moon 24">
                <a:extLst>
                  <a:ext uri="{FF2B5EF4-FFF2-40B4-BE49-F238E27FC236}">
                    <a16:creationId xmlns:a16="http://schemas.microsoft.com/office/drawing/2014/main" id="{5218CF00-5747-C365-AA7E-FEEC741A2844}"/>
                  </a:ext>
                </a:extLst>
              </p:cNvPr>
              <p:cNvSpPr/>
              <p:nvPr/>
            </p:nvSpPr>
            <p:spPr>
              <a:xfrm rot="5400000">
                <a:off x="2031790" y="2496488"/>
                <a:ext cx="718282" cy="1364105"/>
              </a:xfrm>
              <a:prstGeom prst="moon">
                <a:avLst>
                  <a:gd name="adj" fmla="val 34385"/>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 name="Group 49">
              <a:extLst>
                <a:ext uri="{FF2B5EF4-FFF2-40B4-BE49-F238E27FC236}">
                  <a16:creationId xmlns:a16="http://schemas.microsoft.com/office/drawing/2014/main" id="{FB3D13D6-8A9E-9C4A-C37E-9E3579AF6CC2}"/>
                </a:ext>
              </a:extLst>
            </p:cNvPr>
            <p:cNvGrpSpPr/>
            <p:nvPr/>
          </p:nvGrpSpPr>
          <p:grpSpPr>
            <a:xfrm>
              <a:off x="810559" y="2772738"/>
              <a:ext cx="1865270" cy="2320330"/>
              <a:chOff x="4419600" y="2060454"/>
              <a:chExt cx="3045502" cy="4187946"/>
            </a:xfrm>
          </p:grpSpPr>
          <p:sp>
            <p:nvSpPr>
              <p:cNvPr id="14" name="Oval 13">
                <a:extLst>
                  <a:ext uri="{FF2B5EF4-FFF2-40B4-BE49-F238E27FC236}">
                    <a16:creationId xmlns:a16="http://schemas.microsoft.com/office/drawing/2014/main" id="{BBED51FB-91B0-AC84-68FA-4CD92FCA56A5}"/>
                  </a:ext>
                </a:extLst>
              </p:cNvPr>
              <p:cNvSpPr/>
              <p:nvPr/>
            </p:nvSpPr>
            <p:spPr>
              <a:xfrm>
                <a:off x="6890479" y="3785016"/>
                <a:ext cx="574623" cy="8444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705742EB-43C6-D5C5-C578-D5AFAB807F53}"/>
                  </a:ext>
                </a:extLst>
              </p:cNvPr>
              <p:cNvSpPr/>
              <p:nvPr/>
            </p:nvSpPr>
            <p:spPr>
              <a:xfrm>
                <a:off x="4419600" y="3810000"/>
                <a:ext cx="574623" cy="8444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rapezoid 15">
                <a:extLst>
                  <a:ext uri="{FF2B5EF4-FFF2-40B4-BE49-F238E27FC236}">
                    <a16:creationId xmlns:a16="http://schemas.microsoft.com/office/drawing/2014/main" id="{07448200-C3CA-90C5-A5C3-34C53C6F57D2}"/>
                  </a:ext>
                </a:extLst>
              </p:cNvPr>
              <p:cNvSpPr/>
              <p:nvPr/>
            </p:nvSpPr>
            <p:spPr>
              <a:xfrm rot="20102191">
                <a:off x="6267526" y="2091421"/>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rapezoid 16">
                <a:extLst>
                  <a:ext uri="{FF2B5EF4-FFF2-40B4-BE49-F238E27FC236}">
                    <a16:creationId xmlns:a16="http://schemas.microsoft.com/office/drawing/2014/main" id="{70F6ECDF-7105-167C-7D63-87DCA323641C}"/>
                  </a:ext>
                </a:extLst>
              </p:cNvPr>
              <p:cNvSpPr/>
              <p:nvPr/>
            </p:nvSpPr>
            <p:spPr>
              <a:xfrm rot="1327004">
                <a:off x="4648115" y="2060454"/>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rapezoid 17">
                <a:extLst>
                  <a:ext uri="{FF2B5EF4-FFF2-40B4-BE49-F238E27FC236}">
                    <a16:creationId xmlns:a16="http://schemas.microsoft.com/office/drawing/2014/main" id="{79CD5BA2-4DCA-5194-4828-6EB19D0F445D}"/>
                  </a:ext>
                </a:extLst>
              </p:cNvPr>
              <p:cNvSpPr/>
              <p:nvPr/>
            </p:nvSpPr>
            <p:spPr>
              <a:xfrm>
                <a:off x="4876800" y="2133600"/>
                <a:ext cx="2133600" cy="4114800"/>
              </a:xfrm>
              <a:prstGeom prst="trapezoid">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Isosceles Triangle 18">
                <a:extLst>
                  <a:ext uri="{FF2B5EF4-FFF2-40B4-BE49-F238E27FC236}">
                    <a16:creationId xmlns:a16="http://schemas.microsoft.com/office/drawing/2014/main" id="{363E9536-1773-E04B-26C2-7737CF89F9AD}"/>
                  </a:ext>
                </a:extLst>
              </p:cNvPr>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FDF6DA48-6407-400F-B12F-059ADB9B37D1}"/>
                  </a:ext>
                </a:extLst>
              </p:cNvPr>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rapezoid 20">
                <a:extLst>
                  <a:ext uri="{FF2B5EF4-FFF2-40B4-BE49-F238E27FC236}">
                    <a16:creationId xmlns:a16="http://schemas.microsoft.com/office/drawing/2014/main" id="{C67B8FFE-6097-4A2C-38E5-B1A2C95C9137}"/>
                  </a:ext>
                </a:extLst>
              </p:cNvPr>
              <p:cNvSpPr/>
              <p:nvPr/>
            </p:nvSpPr>
            <p:spPr>
              <a:xfrm rot="366654" flipH="1">
                <a:off x="4944218" y="2084003"/>
                <a:ext cx="706763" cy="3877254"/>
              </a:xfrm>
              <a:prstGeom prst="trapezoid">
                <a:avLst>
                  <a:gd name="adj" fmla="val 34133"/>
                </a:avLst>
              </a:prstGeom>
              <a:solidFill>
                <a:srgbClr val="BDAB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rapezoid 21">
                <a:extLst>
                  <a:ext uri="{FF2B5EF4-FFF2-40B4-BE49-F238E27FC236}">
                    <a16:creationId xmlns:a16="http://schemas.microsoft.com/office/drawing/2014/main" id="{30C12A11-2178-95ED-EFA8-D67FD45D27AC}"/>
                  </a:ext>
                </a:extLst>
              </p:cNvPr>
              <p:cNvSpPr/>
              <p:nvPr/>
            </p:nvSpPr>
            <p:spPr>
              <a:xfrm rot="21233346">
                <a:off x="6224662" y="2067736"/>
                <a:ext cx="706763" cy="3886573"/>
              </a:xfrm>
              <a:prstGeom prst="trapezoid">
                <a:avLst>
                  <a:gd name="adj" fmla="val 34133"/>
                </a:avLst>
              </a:prstGeom>
              <a:solidFill>
                <a:srgbClr val="BDAB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0" name="Round Diagonal Corner Rectangle 102">
              <a:extLst>
                <a:ext uri="{FF2B5EF4-FFF2-40B4-BE49-F238E27FC236}">
                  <a16:creationId xmlns:a16="http://schemas.microsoft.com/office/drawing/2014/main" id="{37656860-F123-AE53-6FEA-C5124FA0792C}"/>
                </a:ext>
              </a:extLst>
            </p:cNvPr>
            <p:cNvSpPr/>
            <p:nvPr/>
          </p:nvSpPr>
          <p:spPr>
            <a:xfrm rot="18574207">
              <a:off x="1330548" y="2360825"/>
              <a:ext cx="715874" cy="715455"/>
            </a:xfrm>
            <a:prstGeom prst="round2DiagRect">
              <a:avLst>
                <a:gd name="adj1" fmla="val 16667"/>
                <a:gd name="adj2" fmla="val 500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5BA2E5B3-BF52-16F1-7A8E-0D43C5736D03}"/>
                </a:ext>
              </a:extLst>
            </p:cNvPr>
            <p:cNvSpPr/>
            <p:nvPr/>
          </p:nvSpPr>
          <p:spPr>
            <a:xfrm>
              <a:off x="1521331" y="2463130"/>
              <a:ext cx="332869" cy="1660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B5E965CA-7670-F3EC-C16A-54F660FFDC6F}"/>
                </a:ext>
              </a:extLst>
            </p:cNvPr>
            <p:cNvSpPr/>
            <p:nvPr/>
          </p:nvSpPr>
          <p:spPr>
            <a:xfrm>
              <a:off x="782565" y="1606305"/>
              <a:ext cx="1865270" cy="220090"/>
            </a:xfrm>
            <a:prstGeom prst="rect">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Shape 12">
              <a:extLst>
                <a:ext uri="{FF2B5EF4-FFF2-40B4-BE49-F238E27FC236}">
                  <a16:creationId xmlns:a16="http://schemas.microsoft.com/office/drawing/2014/main" id="{AC633951-AA76-9F47-BA0F-5B064608A012}"/>
                </a:ext>
              </a:extLst>
            </p:cNvPr>
            <p:cNvSpPr/>
            <p:nvPr/>
          </p:nvSpPr>
          <p:spPr>
            <a:xfrm rot="14935407">
              <a:off x="1294399" y="856779"/>
              <a:ext cx="812269" cy="1301507"/>
            </a:xfrm>
            <a:custGeom>
              <a:avLst/>
              <a:gdLst>
                <a:gd name="connsiteX0" fmla="*/ 686068 w 812269"/>
                <a:gd name="connsiteY0" fmla="*/ 956814 h 1301507"/>
                <a:gd name="connsiteX1" fmla="*/ 539244 w 812269"/>
                <a:gd name="connsiteY1" fmla="*/ 1143752 h 1301507"/>
                <a:gd name="connsiteX2" fmla="*/ 282405 w 812269"/>
                <a:gd name="connsiteY2" fmla="*/ 1288198 h 1301507"/>
                <a:gd name="connsiteX3" fmla="*/ 141421 w 812269"/>
                <a:gd name="connsiteY3" fmla="*/ 1248710 h 1301507"/>
                <a:gd name="connsiteX4" fmla="*/ 39928 w 812269"/>
                <a:gd name="connsiteY4" fmla="*/ 1068246 h 1301507"/>
                <a:gd name="connsiteX5" fmla="*/ 158387 w 812269"/>
                <a:gd name="connsiteY5" fmla="*/ 645303 h 1301507"/>
                <a:gd name="connsiteX6" fmla="*/ 247545 w 812269"/>
                <a:gd name="connsiteY6" fmla="*/ 595161 h 1301507"/>
                <a:gd name="connsiteX7" fmla="*/ 231252 w 812269"/>
                <a:gd name="connsiteY7" fmla="*/ 575414 h 1301507"/>
                <a:gd name="connsiteX8" fmla="*/ 177005 w 812269"/>
                <a:gd name="connsiteY8" fmla="*/ 397823 h 1301507"/>
                <a:gd name="connsiteX9" fmla="*/ 177005 w 812269"/>
                <a:gd name="connsiteY9" fmla="*/ 105879 h 1301507"/>
                <a:gd name="connsiteX10" fmla="*/ 282884 w 812269"/>
                <a:gd name="connsiteY10" fmla="*/ 0 h 1301507"/>
                <a:gd name="connsiteX11" fmla="*/ 494637 w 812269"/>
                <a:gd name="connsiteY11" fmla="*/ 0 h 1301507"/>
                <a:gd name="connsiteX12" fmla="*/ 812269 w 812269"/>
                <a:gd name="connsiteY12" fmla="*/ 317632 h 1301507"/>
                <a:gd name="connsiteX13" fmla="*/ 812269 w 812269"/>
                <a:gd name="connsiteY13" fmla="*/ 609576 h 1301507"/>
                <a:gd name="connsiteX14" fmla="*/ 706390 w 812269"/>
                <a:gd name="connsiteY14" fmla="*/ 715455 h 1301507"/>
                <a:gd name="connsiteX15" fmla="*/ 654692 w 812269"/>
                <a:gd name="connsiteY15" fmla="*/ 715455 h 1301507"/>
                <a:gd name="connsiteX16" fmla="*/ 657703 w 812269"/>
                <a:gd name="connsiteY16" fmla="*/ 720810 h 1301507"/>
                <a:gd name="connsiteX17" fmla="*/ 686068 w 812269"/>
                <a:gd name="connsiteY17" fmla="*/ 956814 h 130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2269" h="1301507">
                  <a:moveTo>
                    <a:pt x="686068" y="956814"/>
                  </a:moveTo>
                  <a:cubicBezTo>
                    <a:pt x="664631" y="1033352"/>
                    <a:pt x="613996" y="1101711"/>
                    <a:pt x="539244" y="1143752"/>
                  </a:cubicBezTo>
                  <a:lnTo>
                    <a:pt x="282405" y="1288198"/>
                  </a:lnTo>
                  <a:cubicBezTo>
                    <a:pt x="232570" y="1316225"/>
                    <a:pt x="169449" y="1298546"/>
                    <a:pt x="141421" y="1248710"/>
                  </a:cubicBezTo>
                  <a:lnTo>
                    <a:pt x="39928" y="1068246"/>
                  </a:lnTo>
                  <a:cubicBezTo>
                    <a:pt x="-44152" y="918742"/>
                    <a:pt x="8884" y="729384"/>
                    <a:pt x="158387" y="645303"/>
                  </a:cubicBezTo>
                  <a:lnTo>
                    <a:pt x="247545" y="595161"/>
                  </a:lnTo>
                  <a:lnTo>
                    <a:pt x="231252" y="575414"/>
                  </a:lnTo>
                  <a:cubicBezTo>
                    <a:pt x="197003" y="524720"/>
                    <a:pt x="177005" y="463607"/>
                    <a:pt x="177005" y="397823"/>
                  </a:cubicBezTo>
                  <a:lnTo>
                    <a:pt x="177005" y="105879"/>
                  </a:lnTo>
                  <a:cubicBezTo>
                    <a:pt x="177005" y="47404"/>
                    <a:pt x="224409" y="0"/>
                    <a:pt x="282884" y="0"/>
                  </a:cubicBezTo>
                  <a:lnTo>
                    <a:pt x="494637" y="0"/>
                  </a:lnTo>
                  <a:cubicBezTo>
                    <a:pt x="670060" y="0"/>
                    <a:pt x="812269" y="142209"/>
                    <a:pt x="812269" y="317632"/>
                  </a:cubicBezTo>
                  <a:lnTo>
                    <a:pt x="812269" y="609576"/>
                  </a:lnTo>
                  <a:cubicBezTo>
                    <a:pt x="812269" y="668051"/>
                    <a:pt x="764865" y="715455"/>
                    <a:pt x="706390" y="715455"/>
                  </a:cubicBezTo>
                  <a:lnTo>
                    <a:pt x="654692" y="715455"/>
                  </a:lnTo>
                  <a:lnTo>
                    <a:pt x="657703" y="720810"/>
                  </a:lnTo>
                  <a:cubicBezTo>
                    <a:pt x="699744" y="795561"/>
                    <a:pt x="707505" y="880277"/>
                    <a:pt x="686068" y="956814"/>
                  </a:cubicBezTo>
                  <a:close/>
                </a:path>
              </a:pathLst>
            </a:cu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Tree>
    <p:extLst>
      <p:ext uri="{BB962C8B-B14F-4D97-AF65-F5344CB8AC3E}">
        <p14:creationId xmlns:p14="http://schemas.microsoft.com/office/powerpoint/2010/main" val="281549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2" name="TextBox 1"/>
          <p:cNvSpPr txBox="1"/>
          <p:nvPr/>
        </p:nvSpPr>
        <p:spPr>
          <a:xfrm>
            <a:off x="0" y="2057400"/>
            <a:ext cx="12192000" cy="1754326"/>
          </a:xfrm>
          <a:prstGeom prst="rect">
            <a:avLst/>
          </a:prstGeom>
          <a:noFill/>
        </p:spPr>
        <p:txBody>
          <a:bodyPr wrap="square" rtlCol="0">
            <a:spAutoFit/>
          </a:bodyPr>
          <a:lstStyle/>
          <a:p>
            <a:pPr algn="ctr"/>
            <a:r>
              <a:rPr lang="en-US" sz="5400" dirty="0">
                <a:solidFill>
                  <a:srgbClr val="FFFF00"/>
                </a:solidFill>
              </a:rPr>
              <a:t>Betrayal</a:t>
            </a:r>
          </a:p>
          <a:p>
            <a:pPr algn="ctr"/>
            <a:r>
              <a:rPr lang="en-US" sz="5400" dirty="0">
                <a:solidFill>
                  <a:srgbClr val="FFFF00"/>
                </a:solidFill>
              </a:rPr>
              <a:t>Luke 22:2-6 </a:t>
            </a:r>
          </a:p>
        </p:txBody>
      </p:sp>
      <p:grpSp>
        <p:nvGrpSpPr>
          <p:cNvPr id="160" name="Group 159">
            <a:extLst>
              <a:ext uri="{FF2B5EF4-FFF2-40B4-BE49-F238E27FC236}">
                <a16:creationId xmlns:a16="http://schemas.microsoft.com/office/drawing/2014/main" id="{C1C711C5-B6F9-4874-8D37-DB74CF61C088}"/>
              </a:ext>
            </a:extLst>
          </p:cNvPr>
          <p:cNvGrpSpPr/>
          <p:nvPr/>
        </p:nvGrpSpPr>
        <p:grpSpPr>
          <a:xfrm>
            <a:off x="8558830" y="1240414"/>
            <a:ext cx="2273201" cy="5271598"/>
            <a:chOff x="1519855" y="349452"/>
            <a:chExt cx="2655905" cy="6159097"/>
          </a:xfrm>
        </p:grpSpPr>
        <p:sp>
          <p:nvSpPr>
            <p:cNvPr id="161" name="Freeform: Shape 160">
              <a:extLst>
                <a:ext uri="{FF2B5EF4-FFF2-40B4-BE49-F238E27FC236}">
                  <a16:creationId xmlns:a16="http://schemas.microsoft.com/office/drawing/2014/main" id="{8720AE7E-2EA9-49F6-9D72-F907F56CABBE}"/>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62" name="Oval 161">
              <a:extLst>
                <a:ext uri="{FF2B5EF4-FFF2-40B4-BE49-F238E27FC236}">
                  <a16:creationId xmlns:a16="http://schemas.microsoft.com/office/drawing/2014/main" id="{4A7ED5D3-3B67-4802-BA44-1A24190DF82D}"/>
                </a:ext>
              </a:extLst>
            </p:cNvPr>
            <p:cNvSpPr/>
            <p:nvPr/>
          </p:nvSpPr>
          <p:spPr>
            <a:xfrm rot="976600">
              <a:off x="1532204" y="3793170"/>
              <a:ext cx="562732" cy="81469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a:extLst>
                <a:ext uri="{FF2B5EF4-FFF2-40B4-BE49-F238E27FC236}">
                  <a16:creationId xmlns:a16="http://schemas.microsoft.com/office/drawing/2014/main" id="{9BE44F2C-0BD8-43A9-AFC4-7FE550EE7CBD}"/>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a:extLst>
                <a:ext uri="{FF2B5EF4-FFF2-40B4-BE49-F238E27FC236}">
                  <a16:creationId xmlns:a16="http://schemas.microsoft.com/office/drawing/2014/main" id="{81DDE987-240A-414F-A260-8BF9D4558CA6}"/>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3677416B-A9C2-4C18-A50E-00AC84663D79}"/>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6243FA2B-B7ED-400D-8353-8B1881D581C2}"/>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a:extLst>
                <a:ext uri="{FF2B5EF4-FFF2-40B4-BE49-F238E27FC236}">
                  <a16:creationId xmlns:a16="http://schemas.microsoft.com/office/drawing/2014/main" id="{0207E673-C781-4DDB-BFE8-250DC773427E}"/>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23B59DAD-1349-4D3D-B6F3-FCF1D6EB949E}"/>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0">
              <a:extLst>
                <a:ext uri="{FF2B5EF4-FFF2-40B4-BE49-F238E27FC236}">
                  <a16:creationId xmlns:a16="http://schemas.microsoft.com/office/drawing/2014/main" id="{83CECE70-2A0B-4B8B-B651-4CF6D9E3235A}"/>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1">
              <a:extLst>
                <a:ext uri="{FF2B5EF4-FFF2-40B4-BE49-F238E27FC236}">
                  <a16:creationId xmlns:a16="http://schemas.microsoft.com/office/drawing/2014/main" id="{D1CEA79D-0DF3-4B1D-863B-1A4FAFE6CDE8}"/>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2">
              <a:extLst>
                <a:ext uri="{FF2B5EF4-FFF2-40B4-BE49-F238E27FC236}">
                  <a16:creationId xmlns:a16="http://schemas.microsoft.com/office/drawing/2014/main" id="{B486D4DD-25A4-485E-B020-87E53933EDE9}"/>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1B4A4ACF-5CF0-4AD2-88D5-E891F2D3976C}"/>
                </a:ext>
              </a:extLst>
            </p:cNvPr>
            <p:cNvSpPr/>
            <p:nvPr/>
          </p:nvSpPr>
          <p:spPr>
            <a:xfrm flipH="1">
              <a:off x="2564109" y="1438796"/>
              <a:ext cx="615217" cy="122631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5">
              <a:extLst>
                <a:ext uri="{FF2B5EF4-FFF2-40B4-BE49-F238E27FC236}">
                  <a16:creationId xmlns:a16="http://schemas.microsoft.com/office/drawing/2014/main" id="{FDFF51A8-A65C-4340-8E7B-14553747A61A}"/>
                </a:ext>
              </a:extLst>
            </p:cNvPr>
            <p:cNvSpPr/>
            <p:nvPr/>
          </p:nvSpPr>
          <p:spPr>
            <a:xfrm rot="533072">
              <a:off x="3248970" y="3998884"/>
              <a:ext cx="519990" cy="80277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a:extLst>
                <a:ext uri="{FF2B5EF4-FFF2-40B4-BE49-F238E27FC236}">
                  <a16:creationId xmlns:a16="http://schemas.microsoft.com/office/drawing/2014/main" id="{7966BFD8-0C9B-4765-A375-44E49B3117EC}"/>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BC95A410-F7E3-40E6-BA30-88CFD43D5AD0}"/>
                </a:ext>
              </a:extLst>
            </p:cNvPr>
            <p:cNvSpPr/>
            <p:nvPr/>
          </p:nvSpPr>
          <p:spPr>
            <a:xfrm>
              <a:off x="2216457" y="564889"/>
              <a:ext cx="1245855" cy="183121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D33DB81F-A3A9-4524-BF66-42AA6D7F9B55}"/>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1FEA63F1-C1F5-4064-9FBE-B337ED20E48F}"/>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78" name="Oval 177">
              <a:extLst>
                <a:ext uri="{FF2B5EF4-FFF2-40B4-BE49-F238E27FC236}">
                  <a16:creationId xmlns:a16="http://schemas.microsoft.com/office/drawing/2014/main" id="{BD83450E-0C08-45A9-8828-5432819BA776}"/>
                </a:ext>
              </a:extLst>
            </p:cNvPr>
            <p:cNvSpPr/>
            <p:nvPr/>
          </p:nvSpPr>
          <p:spPr>
            <a:xfrm>
              <a:off x="2602743" y="1834903"/>
              <a:ext cx="457465" cy="22203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2FA0DD73-22F9-464F-ABE4-B74890ED83F5}"/>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80" name="Oval 179">
              <a:extLst>
                <a:ext uri="{FF2B5EF4-FFF2-40B4-BE49-F238E27FC236}">
                  <a16:creationId xmlns:a16="http://schemas.microsoft.com/office/drawing/2014/main" id="{5E4E7CF8-3331-4A31-BD4D-1BB86E87D0EF}"/>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31447360-CFF6-459E-B860-4176708098AE}"/>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a:extLst>
              <a:ext uri="{FF2B5EF4-FFF2-40B4-BE49-F238E27FC236}">
                <a16:creationId xmlns:a16="http://schemas.microsoft.com/office/drawing/2014/main" id="{EE2EC94A-6175-4E16-A56B-C50CC6351782}"/>
              </a:ext>
            </a:extLst>
          </p:cNvPr>
          <p:cNvGrpSpPr/>
          <p:nvPr/>
        </p:nvGrpSpPr>
        <p:grpSpPr>
          <a:xfrm>
            <a:off x="1426582" y="1223163"/>
            <a:ext cx="2594557" cy="5192087"/>
            <a:chOff x="1175670" y="721051"/>
            <a:chExt cx="2845470" cy="5694200"/>
          </a:xfrm>
        </p:grpSpPr>
        <p:grpSp>
          <p:nvGrpSpPr>
            <p:cNvPr id="183" name="Group 116">
              <a:extLst>
                <a:ext uri="{FF2B5EF4-FFF2-40B4-BE49-F238E27FC236}">
                  <a16:creationId xmlns:a16="http://schemas.microsoft.com/office/drawing/2014/main" id="{DFBF30F4-524F-4974-8B43-3A7BDA2F1BF3}"/>
                </a:ext>
              </a:extLst>
            </p:cNvPr>
            <p:cNvGrpSpPr/>
            <p:nvPr/>
          </p:nvGrpSpPr>
          <p:grpSpPr>
            <a:xfrm rot="2256287">
              <a:off x="1882006" y="5760635"/>
              <a:ext cx="675871" cy="654616"/>
              <a:chOff x="5400719" y="4152900"/>
              <a:chExt cx="945976" cy="1315703"/>
            </a:xfrm>
          </p:grpSpPr>
          <p:sp>
            <p:nvSpPr>
              <p:cNvPr id="245" name="Oval 244">
                <a:extLst>
                  <a:ext uri="{FF2B5EF4-FFF2-40B4-BE49-F238E27FC236}">
                    <a16:creationId xmlns:a16="http://schemas.microsoft.com/office/drawing/2014/main" id="{95A1541D-44ED-4D17-94B1-24B7436CF12B}"/>
                  </a:ext>
                </a:extLst>
              </p:cNvPr>
              <p:cNvSpPr/>
              <p:nvPr/>
            </p:nvSpPr>
            <p:spPr>
              <a:xfrm rot="3978003">
                <a:off x="5334000" y="4267200"/>
                <a:ext cx="990600" cy="7620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lowchart: Delay 245">
                <a:extLst>
                  <a:ext uri="{FF2B5EF4-FFF2-40B4-BE49-F238E27FC236}">
                    <a16:creationId xmlns:a16="http://schemas.microsoft.com/office/drawing/2014/main" id="{2E843E7B-06D5-4392-BD30-1A0A9FB26BF3}"/>
                  </a:ext>
                </a:extLst>
              </p:cNvPr>
              <p:cNvSpPr/>
              <p:nvPr/>
            </p:nvSpPr>
            <p:spPr>
              <a:xfrm rot="4018444">
                <a:off x="5663334" y="4785241"/>
                <a:ext cx="609600" cy="757123"/>
              </a:xfrm>
              <a:prstGeom prst="flowChartDelay">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Moon 3">
                <a:extLst>
                  <a:ext uri="{FF2B5EF4-FFF2-40B4-BE49-F238E27FC236}">
                    <a16:creationId xmlns:a16="http://schemas.microsoft.com/office/drawing/2014/main" id="{84B44099-4BD8-4F45-9FAA-E2F0076C95B7}"/>
                  </a:ext>
                </a:extLst>
              </p:cNvPr>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Oval 183">
              <a:extLst>
                <a:ext uri="{FF2B5EF4-FFF2-40B4-BE49-F238E27FC236}">
                  <a16:creationId xmlns:a16="http://schemas.microsoft.com/office/drawing/2014/main" id="{BC90843E-3B0B-4F9B-8415-E53AE78C00C7}"/>
                </a:ext>
              </a:extLst>
            </p:cNvPr>
            <p:cNvSpPr/>
            <p:nvPr/>
          </p:nvSpPr>
          <p:spPr>
            <a:xfrm rot="1303158">
              <a:off x="1364172" y="4022019"/>
              <a:ext cx="504452" cy="84728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C44559-1343-4AF4-9746-504CC8C24B7D}"/>
                </a:ext>
              </a:extLst>
            </p:cNvPr>
            <p:cNvSpPr/>
            <p:nvPr/>
          </p:nvSpPr>
          <p:spPr>
            <a:xfrm>
              <a:off x="3201336" y="4038600"/>
              <a:ext cx="484312" cy="84728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15">
              <a:extLst>
                <a:ext uri="{FF2B5EF4-FFF2-40B4-BE49-F238E27FC236}">
                  <a16:creationId xmlns:a16="http://schemas.microsoft.com/office/drawing/2014/main" id="{9FDDF7FB-0CC1-4E3A-BD67-74905F2C9A7D}"/>
                </a:ext>
              </a:extLst>
            </p:cNvPr>
            <p:cNvGrpSpPr/>
            <p:nvPr/>
          </p:nvGrpSpPr>
          <p:grpSpPr>
            <a:xfrm>
              <a:off x="2605211" y="5750710"/>
              <a:ext cx="754256" cy="635356"/>
              <a:chOff x="5400719" y="4152900"/>
              <a:chExt cx="1008064" cy="1276992"/>
            </a:xfrm>
          </p:grpSpPr>
          <p:sp>
            <p:nvSpPr>
              <p:cNvPr id="242" name="Oval 112">
                <a:extLst>
                  <a:ext uri="{FF2B5EF4-FFF2-40B4-BE49-F238E27FC236}">
                    <a16:creationId xmlns:a16="http://schemas.microsoft.com/office/drawing/2014/main" id="{1E3B882D-8CB3-46B4-A08C-5ED7567BE2C4}"/>
                  </a:ext>
                </a:extLst>
              </p:cNvPr>
              <p:cNvSpPr/>
              <p:nvPr/>
            </p:nvSpPr>
            <p:spPr>
              <a:xfrm rot="3978003">
                <a:off x="5334000" y="4267200"/>
                <a:ext cx="990600" cy="7620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Delay 113">
                <a:extLst>
                  <a:ext uri="{FF2B5EF4-FFF2-40B4-BE49-F238E27FC236}">
                    <a16:creationId xmlns:a16="http://schemas.microsoft.com/office/drawing/2014/main" id="{62A288E3-7323-4E29-A406-73E05AFF1694}"/>
                  </a:ext>
                </a:extLst>
              </p:cNvPr>
              <p:cNvSpPr/>
              <p:nvPr/>
            </p:nvSpPr>
            <p:spPr>
              <a:xfrm rot="4018444">
                <a:off x="5725422" y="4746531"/>
                <a:ext cx="609600" cy="757122"/>
              </a:xfrm>
              <a:prstGeom prst="flowChartDelay">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3">
                <a:extLst>
                  <a:ext uri="{FF2B5EF4-FFF2-40B4-BE49-F238E27FC236}">
                    <a16:creationId xmlns:a16="http://schemas.microsoft.com/office/drawing/2014/main" id="{A57A0C61-5B80-407A-8F2E-00460C4C1421}"/>
                  </a:ext>
                </a:extLst>
              </p:cNvPr>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Trapezoid 186">
              <a:extLst>
                <a:ext uri="{FF2B5EF4-FFF2-40B4-BE49-F238E27FC236}">
                  <a16:creationId xmlns:a16="http://schemas.microsoft.com/office/drawing/2014/main" id="{A7271D45-AFB4-467B-AC8A-92AF15396CA3}"/>
                </a:ext>
              </a:extLst>
            </p:cNvPr>
            <p:cNvSpPr/>
            <p:nvPr/>
          </p:nvSpPr>
          <p:spPr>
            <a:xfrm>
              <a:off x="1844150" y="3301525"/>
              <a:ext cx="1522123" cy="2713962"/>
            </a:xfrm>
            <a:prstGeom prst="trapezoid">
              <a:avLst>
                <a:gd name="adj" fmla="val 12481"/>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a:extLst>
                <a:ext uri="{FF2B5EF4-FFF2-40B4-BE49-F238E27FC236}">
                  <a16:creationId xmlns:a16="http://schemas.microsoft.com/office/drawing/2014/main" id="{459D9B68-6521-4B5D-8BA0-9B06E087CECC}"/>
                </a:ext>
              </a:extLst>
            </p:cNvPr>
            <p:cNvSpPr/>
            <p:nvPr/>
          </p:nvSpPr>
          <p:spPr>
            <a:xfrm rot="20482973">
              <a:off x="2819469" y="2831354"/>
              <a:ext cx="698680" cy="1808470"/>
            </a:xfrm>
            <a:prstGeom prst="trapezoid">
              <a:avLst>
                <a:gd name="adj" fmla="val 12481"/>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a:extLst>
                <a:ext uri="{FF2B5EF4-FFF2-40B4-BE49-F238E27FC236}">
                  <a16:creationId xmlns:a16="http://schemas.microsoft.com/office/drawing/2014/main" id="{703BAB79-C2E1-4346-943E-8AF2537838F4}"/>
                </a:ext>
              </a:extLst>
            </p:cNvPr>
            <p:cNvSpPr/>
            <p:nvPr/>
          </p:nvSpPr>
          <p:spPr>
            <a:xfrm rot="1324899">
              <a:off x="1594986" y="2831503"/>
              <a:ext cx="698680" cy="1802662"/>
            </a:xfrm>
            <a:prstGeom prst="trapezoid">
              <a:avLst>
                <a:gd name="adj" fmla="val 12481"/>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a:extLst>
                <a:ext uri="{FF2B5EF4-FFF2-40B4-BE49-F238E27FC236}">
                  <a16:creationId xmlns:a16="http://schemas.microsoft.com/office/drawing/2014/main" id="{544C07D7-8A19-4E03-99B4-29D6996BF670}"/>
                </a:ext>
              </a:extLst>
            </p:cNvPr>
            <p:cNvSpPr/>
            <p:nvPr/>
          </p:nvSpPr>
          <p:spPr>
            <a:xfrm>
              <a:off x="1837344" y="2757863"/>
              <a:ext cx="1522123" cy="2713962"/>
            </a:xfrm>
            <a:prstGeom prst="trapezoid">
              <a:avLst>
                <a:gd name="adj" fmla="val 19634"/>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Isosceles Triangle 190">
              <a:extLst>
                <a:ext uri="{FF2B5EF4-FFF2-40B4-BE49-F238E27FC236}">
                  <a16:creationId xmlns:a16="http://schemas.microsoft.com/office/drawing/2014/main" id="{40AC4856-E224-4DB2-9F10-9BD9E4613268}"/>
                </a:ext>
              </a:extLst>
            </p:cNvPr>
            <p:cNvSpPr/>
            <p:nvPr/>
          </p:nvSpPr>
          <p:spPr>
            <a:xfrm rot="10800000">
              <a:off x="2190087" y="2771971"/>
              <a:ext cx="899436" cy="1390078"/>
            </a:xfrm>
            <a:prstGeom prst="triangle">
              <a:avLst>
                <a:gd name="adj" fmla="val 54540"/>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2B21A32E-0DEC-44C8-BE89-A5748EA43D93}"/>
                </a:ext>
              </a:extLst>
            </p:cNvPr>
            <p:cNvSpPr/>
            <p:nvPr/>
          </p:nvSpPr>
          <p:spPr>
            <a:xfrm rot="21023553">
              <a:off x="3024648" y="2777072"/>
              <a:ext cx="166853" cy="1136017"/>
            </a:xfrm>
            <a:prstGeom prst="rect">
              <a:avLst/>
            </a:prstGeom>
            <a:solidFill>
              <a:srgbClr val="E0C1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940CAB9E-A8A8-4A45-8D4C-A8AE0B427A34}"/>
                </a:ext>
              </a:extLst>
            </p:cNvPr>
            <p:cNvSpPr/>
            <p:nvPr/>
          </p:nvSpPr>
          <p:spPr>
            <a:xfrm rot="955511">
              <a:off x="1854991" y="2773549"/>
              <a:ext cx="244808" cy="1584159"/>
            </a:xfrm>
            <a:prstGeom prst="rect">
              <a:avLst/>
            </a:prstGeom>
            <a:solidFill>
              <a:srgbClr val="E0C1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111">
              <a:extLst>
                <a:ext uri="{FF2B5EF4-FFF2-40B4-BE49-F238E27FC236}">
                  <a16:creationId xmlns:a16="http://schemas.microsoft.com/office/drawing/2014/main" id="{A743CB10-942F-432F-AA76-08AD9A20F7B6}"/>
                </a:ext>
              </a:extLst>
            </p:cNvPr>
            <p:cNvGrpSpPr/>
            <p:nvPr/>
          </p:nvGrpSpPr>
          <p:grpSpPr>
            <a:xfrm>
              <a:off x="1844150" y="5552127"/>
              <a:ext cx="1425553" cy="350503"/>
              <a:chOff x="5181600" y="4648200"/>
              <a:chExt cx="3810000" cy="1066800"/>
            </a:xfrm>
          </p:grpSpPr>
          <p:grpSp>
            <p:nvGrpSpPr>
              <p:cNvPr id="230" name="Group 101">
                <a:extLst>
                  <a:ext uri="{FF2B5EF4-FFF2-40B4-BE49-F238E27FC236}">
                    <a16:creationId xmlns:a16="http://schemas.microsoft.com/office/drawing/2014/main" id="{D3CE5035-668D-406B-AE47-365C89DBAF88}"/>
                  </a:ext>
                </a:extLst>
              </p:cNvPr>
              <p:cNvGrpSpPr/>
              <p:nvPr/>
            </p:nvGrpSpPr>
            <p:grpSpPr>
              <a:xfrm>
                <a:off x="5181600" y="4648200"/>
                <a:ext cx="1295400" cy="1066800"/>
                <a:chOff x="5181600" y="4648200"/>
                <a:chExt cx="1295400" cy="1066800"/>
              </a:xfrm>
            </p:grpSpPr>
            <p:sp>
              <p:nvSpPr>
                <p:cNvPr id="240" name="Lightning Bolt 99">
                  <a:extLst>
                    <a:ext uri="{FF2B5EF4-FFF2-40B4-BE49-F238E27FC236}">
                      <a16:creationId xmlns:a16="http://schemas.microsoft.com/office/drawing/2014/main" id="{8BEE4546-0426-40A8-AD0B-A70375015CD7}"/>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Lightning Bolt 100">
                  <a:extLst>
                    <a:ext uri="{FF2B5EF4-FFF2-40B4-BE49-F238E27FC236}">
                      <a16:creationId xmlns:a16="http://schemas.microsoft.com/office/drawing/2014/main" id="{44F5318C-152A-4744-8A44-D49C70C64943}"/>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102">
                <a:extLst>
                  <a:ext uri="{FF2B5EF4-FFF2-40B4-BE49-F238E27FC236}">
                    <a16:creationId xmlns:a16="http://schemas.microsoft.com/office/drawing/2014/main" id="{DCB962BA-0192-4684-B2DC-6F50AB770C87}"/>
                  </a:ext>
                </a:extLst>
              </p:cNvPr>
              <p:cNvGrpSpPr/>
              <p:nvPr/>
            </p:nvGrpSpPr>
            <p:grpSpPr>
              <a:xfrm>
                <a:off x="6019800" y="4648200"/>
                <a:ext cx="1295400" cy="1066800"/>
                <a:chOff x="5181600" y="4648200"/>
                <a:chExt cx="1295400" cy="1066800"/>
              </a:xfrm>
            </p:grpSpPr>
            <p:sp>
              <p:nvSpPr>
                <p:cNvPr id="238" name="Lightning Bolt 103">
                  <a:extLst>
                    <a:ext uri="{FF2B5EF4-FFF2-40B4-BE49-F238E27FC236}">
                      <a16:creationId xmlns:a16="http://schemas.microsoft.com/office/drawing/2014/main" id="{807738C2-FCF5-48F8-8DE6-8BCFABC41770}"/>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Lightning Bolt 104">
                  <a:extLst>
                    <a:ext uri="{FF2B5EF4-FFF2-40B4-BE49-F238E27FC236}">
                      <a16:creationId xmlns:a16="http://schemas.microsoft.com/office/drawing/2014/main" id="{484808EA-2DA1-4662-A57D-F42035AB9146}"/>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105">
                <a:extLst>
                  <a:ext uri="{FF2B5EF4-FFF2-40B4-BE49-F238E27FC236}">
                    <a16:creationId xmlns:a16="http://schemas.microsoft.com/office/drawing/2014/main" id="{F88F2526-9D98-4A30-9BB9-419F92197A35}"/>
                  </a:ext>
                </a:extLst>
              </p:cNvPr>
              <p:cNvGrpSpPr/>
              <p:nvPr/>
            </p:nvGrpSpPr>
            <p:grpSpPr>
              <a:xfrm>
                <a:off x="6858000" y="4648200"/>
                <a:ext cx="1295400" cy="1066800"/>
                <a:chOff x="5181600" y="4648200"/>
                <a:chExt cx="1295400" cy="1066800"/>
              </a:xfrm>
            </p:grpSpPr>
            <p:sp>
              <p:nvSpPr>
                <p:cNvPr id="236" name="Lightning Bolt 235">
                  <a:extLst>
                    <a:ext uri="{FF2B5EF4-FFF2-40B4-BE49-F238E27FC236}">
                      <a16:creationId xmlns:a16="http://schemas.microsoft.com/office/drawing/2014/main" id="{D6B99928-3F44-4215-8B0F-3C8EE0A045B5}"/>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Lightning Bolt 236">
                  <a:extLst>
                    <a:ext uri="{FF2B5EF4-FFF2-40B4-BE49-F238E27FC236}">
                      <a16:creationId xmlns:a16="http://schemas.microsoft.com/office/drawing/2014/main" id="{061D4D0F-3014-4F73-8DA8-825C523E25DB}"/>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108">
                <a:extLst>
                  <a:ext uri="{FF2B5EF4-FFF2-40B4-BE49-F238E27FC236}">
                    <a16:creationId xmlns:a16="http://schemas.microsoft.com/office/drawing/2014/main" id="{C8F6D480-4C34-4994-8099-3BAC046AF0A3}"/>
                  </a:ext>
                </a:extLst>
              </p:cNvPr>
              <p:cNvGrpSpPr/>
              <p:nvPr/>
            </p:nvGrpSpPr>
            <p:grpSpPr>
              <a:xfrm>
                <a:off x="7696200" y="4648200"/>
                <a:ext cx="1295400" cy="1066800"/>
                <a:chOff x="5181600" y="4648200"/>
                <a:chExt cx="1295400" cy="1066800"/>
              </a:xfrm>
            </p:grpSpPr>
            <p:sp>
              <p:nvSpPr>
                <p:cNvPr id="234" name="Lightning Bolt 233">
                  <a:extLst>
                    <a:ext uri="{FF2B5EF4-FFF2-40B4-BE49-F238E27FC236}">
                      <a16:creationId xmlns:a16="http://schemas.microsoft.com/office/drawing/2014/main" id="{AF883C48-1070-4CCE-B36B-494FCE18F95A}"/>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Lightning Bolt 234">
                  <a:extLst>
                    <a:ext uri="{FF2B5EF4-FFF2-40B4-BE49-F238E27FC236}">
                      <a16:creationId xmlns:a16="http://schemas.microsoft.com/office/drawing/2014/main" id="{D381564F-5621-462C-9E7C-A0E55ECEE78D}"/>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5" name="Group 122">
              <a:extLst>
                <a:ext uri="{FF2B5EF4-FFF2-40B4-BE49-F238E27FC236}">
                  <a16:creationId xmlns:a16="http://schemas.microsoft.com/office/drawing/2014/main" id="{B2AAB4CF-3CAA-4629-9EA9-BA822156D185}"/>
                </a:ext>
              </a:extLst>
            </p:cNvPr>
            <p:cNvGrpSpPr/>
            <p:nvPr/>
          </p:nvGrpSpPr>
          <p:grpSpPr>
            <a:xfrm rot="16993735">
              <a:off x="2195513" y="3557520"/>
              <a:ext cx="1363880" cy="366353"/>
              <a:chOff x="5181600" y="4648200"/>
              <a:chExt cx="3810000" cy="1066800"/>
            </a:xfrm>
          </p:grpSpPr>
          <p:grpSp>
            <p:nvGrpSpPr>
              <p:cNvPr id="218" name="Group 102">
                <a:extLst>
                  <a:ext uri="{FF2B5EF4-FFF2-40B4-BE49-F238E27FC236}">
                    <a16:creationId xmlns:a16="http://schemas.microsoft.com/office/drawing/2014/main" id="{24219A73-AB36-4A79-9D9A-529CF67BB581}"/>
                  </a:ext>
                </a:extLst>
              </p:cNvPr>
              <p:cNvGrpSpPr/>
              <p:nvPr/>
            </p:nvGrpSpPr>
            <p:grpSpPr>
              <a:xfrm>
                <a:off x="5181600" y="4648200"/>
                <a:ext cx="1295400" cy="1066800"/>
                <a:chOff x="5181600" y="4648200"/>
                <a:chExt cx="1295400" cy="1066800"/>
              </a:xfrm>
            </p:grpSpPr>
            <p:sp>
              <p:nvSpPr>
                <p:cNvPr id="228" name="Lightning Bolt 227">
                  <a:extLst>
                    <a:ext uri="{FF2B5EF4-FFF2-40B4-BE49-F238E27FC236}">
                      <a16:creationId xmlns:a16="http://schemas.microsoft.com/office/drawing/2014/main" id="{9ED5C2BF-739F-4392-A322-C877C1171152}"/>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Lightning Bolt 228">
                  <a:extLst>
                    <a:ext uri="{FF2B5EF4-FFF2-40B4-BE49-F238E27FC236}">
                      <a16:creationId xmlns:a16="http://schemas.microsoft.com/office/drawing/2014/main" id="{086893D5-8934-4149-BB36-5D227EAB5BF2}"/>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103">
                <a:extLst>
                  <a:ext uri="{FF2B5EF4-FFF2-40B4-BE49-F238E27FC236}">
                    <a16:creationId xmlns:a16="http://schemas.microsoft.com/office/drawing/2014/main" id="{A5AACCF5-9587-481C-B816-E5253190F3D5}"/>
                  </a:ext>
                </a:extLst>
              </p:cNvPr>
              <p:cNvGrpSpPr/>
              <p:nvPr/>
            </p:nvGrpSpPr>
            <p:grpSpPr>
              <a:xfrm>
                <a:off x="6019800" y="4648200"/>
                <a:ext cx="1295400" cy="1066800"/>
                <a:chOff x="5181600" y="4648200"/>
                <a:chExt cx="1295400" cy="1066800"/>
              </a:xfrm>
            </p:grpSpPr>
            <p:sp>
              <p:nvSpPr>
                <p:cNvPr id="226" name="Lightning Bolt 225">
                  <a:extLst>
                    <a:ext uri="{FF2B5EF4-FFF2-40B4-BE49-F238E27FC236}">
                      <a16:creationId xmlns:a16="http://schemas.microsoft.com/office/drawing/2014/main" id="{8B2D1E5C-A220-4962-BF83-1685855DEAF0}"/>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Lightning Bolt 226">
                  <a:extLst>
                    <a:ext uri="{FF2B5EF4-FFF2-40B4-BE49-F238E27FC236}">
                      <a16:creationId xmlns:a16="http://schemas.microsoft.com/office/drawing/2014/main" id="{0E8617EC-86E5-46A2-86D9-11510AAFF444}"/>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105">
                <a:extLst>
                  <a:ext uri="{FF2B5EF4-FFF2-40B4-BE49-F238E27FC236}">
                    <a16:creationId xmlns:a16="http://schemas.microsoft.com/office/drawing/2014/main" id="{F74C338C-B20A-4495-B80A-4E5D911C9097}"/>
                  </a:ext>
                </a:extLst>
              </p:cNvPr>
              <p:cNvGrpSpPr/>
              <p:nvPr/>
            </p:nvGrpSpPr>
            <p:grpSpPr>
              <a:xfrm>
                <a:off x="6858000" y="4648200"/>
                <a:ext cx="1295400" cy="1066800"/>
                <a:chOff x="5181600" y="4648200"/>
                <a:chExt cx="1295400" cy="1066800"/>
              </a:xfrm>
            </p:grpSpPr>
            <p:sp>
              <p:nvSpPr>
                <p:cNvPr id="224" name="Lightning Bolt 223">
                  <a:extLst>
                    <a:ext uri="{FF2B5EF4-FFF2-40B4-BE49-F238E27FC236}">
                      <a16:creationId xmlns:a16="http://schemas.microsoft.com/office/drawing/2014/main" id="{1E5A5A1B-3496-4B91-A1B1-E9060D898576}"/>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ightning Bolt 224">
                  <a:extLst>
                    <a:ext uri="{FF2B5EF4-FFF2-40B4-BE49-F238E27FC236}">
                      <a16:creationId xmlns:a16="http://schemas.microsoft.com/office/drawing/2014/main" id="{9417D26C-2C1B-4224-B350-31C7302572EA}"/>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108">
                <a:extLst>
                  <a:ext uri="{FF2B5EF4-FFF2-40B4-BE49-F238E27FC236}">
                    <a16:creationId xmlns:a16="http://schemas.microsoft.com/office/drawing/2014/main" id="{E73AFA82-384C-4C3C-8433-857ACE75AEF5}"/>
                  </a:ext>
                </a:extLst>
              </p:cNvPr>
              <p:cNvGrpSpPr/>
              <p:nvPr/>
            </p:nvGrpSpPr>
            <p:grpSpPr>
              <a:xfrm>
                <a:off x="7696200" y="4648200"/>
                <a:ext cx="1295400" cy="1066800"/>
                <a:chOff x="5181600" y="4648200"/>
                <a:chExt cx="1295400" cy="1066800"/>
              </a:xfrm>
            </p:grpSpPr>
            <p:sp>
              <p:nvSpPr>
                <p:cNvPr id="222" name="Lightning Bolt 221">
                  <a:extLst>
                    <a:ext uri="{FF2B5EF4-FFF2-40B4-BE49-F238E27FC236}">
                      <a16:creationId xmlns:a16="http://schemas.microsoft.com/office/drawing/2014/main" id="{2EF81177-874F-423A-83E7-7BFE36D180C1}"/>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ightning Bolt 222">
                  <a:extLst>
                    <a:ext uri="{FF2B5EF4-FFF2-40B4-BE49-F238E27FC236}">
                      <a16:creationId xmlns:a16="http://schemas.microsoft.com/office/drawing/2014/main" id="{3CC60230-699A-456A-8286-0C9A84C224A2}"/>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6" name="Group 135">
              <a:extLst>
                <a:ext uri="{FF2B5EF4-FFF2-40B4-BE49-F238E27FC236}">
                  <a16:creationId xmlns:a16="http://schemas.microsoft.com/office/drawing/2014/main" id="{70D6B92C-A515-4329-B2FC-8F24E6478791}"/>
                </a:ext>
              </a:extLst>
            </p:cNvPr>
            <p:cNvGrpSpPr/>
            <p:nvPr/>
          </p:nvGrpSpPr>
          <p:grpSpPr>
            <a:xfrm rot="4606265" flipH="1">
              <a:off x="1642015" y="3623715"/>
              <a:ext cx="1363880" cy="366353"/>
              <a:chOff x="5181600" y="4648200"/>
              <a:chExt cx="3810000" cy="1066800"/>
            </a:xfrm>
          </p:grpSpPr>
          <p:grpSp>
            <p:nvGrpSpPr>
              <p:cNvPr id="206" name="Group 101">
                <a:extLst>
                  <a:ext uri="{FF2B5EF4-FFF2-40B4-BE49-F238E27FC236}">
                    <a16:creationId xmlns:a16="http://schemas.microsoft.com/office/drawing/2014/main" id="{F9B06D58-C53D-4283-8BCE-15F22D5ACAD8}"/>
                  </a:ext>
                </a:extLst>
              </p:cNvPr>
              <p:cNvGrpSpPr/>
              <p:nvPr/>
            </p:nvGrpSpPr>
            <p:grpSpPr>
              <a:xfrm>
                <a:off x="5181600" y="4648200"/>
                <a:ext cx="1295400" cy="1066800"/>
                <a:chOff x="5181600" y="4648200"/>
                <a:chExt cx="1295400" cy="1066800"/>
              </a:xfrm>
            </p:grpSpPr>
            <p:sp>
              <p:nvSpPr>
                <p:cNvPr id="216" name="Lightning Bolt 215">
                  <a:extLst>
                    <a:ext uri="{FF2B5EF4-FFF2-40B4-BE49-F238E27FC236}">
                      <a16:creationId xmlns:a16="http://schemas.microsoft.com/office/drawing/2014/main" id="{ACD8D89B-17B7-425B-87F7-7CE8778A80D3}"/>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ightning Bolt 216">
                  <a:extLst>
                    <a:ext uri="{FF2B5EF4-FFF2-40B4-BE49-F238E27FC236}">
                      <a16:creationId xmlns:a16="http://schemas.microsoft.com/office/drawing/2014/main" id="{979F2AE8-87A6-41DF-8B64-4879143E8EFE}"/>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102">
                <a:extLst>
                  <a:ext uri="{FF2B5EF4-FFF2-40B4-BE49-F238E27FC236}">
                    <a16:creationId xmlns:a16="http://schemas.microsoft.com/office/drawing/2014/main" id="{E1B7AA1C-1FC9-4F2C-BF13-98914F22792E}"/>
                  </a:ext>
                </a:extLst>
              </p:cNvPr>
              <p:cNvGrpSpPr/>
              <p:nvPr/>
            </p:nvGrpSpPr>
            <p:grpSpPr>
              <a:xfrm>
                <a:off x="6019800" y="4648200"/>
                <a:ext cx="1295400" cy="1066800"/>
                <a:chOff x="5181600" y="4648200"/>
                <a:chExt cx="1295400" cy="1066800"/>
              </a:xfrm>
            </p:grpSpPr>
            <p:sp>
              <p:nvSpPr>
                <p:cNvPr id="214" name="Lightning Bolt 213">
                  <a:extLst>
                    <a:ext uri="{FF2B5EF4-FFF2-40B4-BE49-F238E27FC236}">
                      <a16:creationId xmlns:a16="http://schemas.microsoft.com/office/drawing/2014/main" id="{8D56CCB4-6047-4A7F-85D7-573CA9AE9D72}"/>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Lightning Bolt 214">
                  <a:extLst>
                    <a:ext uri="{FF2B5EF4-FFF2-40B4-BE49-F238E27FC236}">
                      <a16:creationId xmlns:a16="http://schemas.microsoft.com/office/drawing/2014/main" id="{DDD5BC77-A4DD-461E-8C0E-F9BC76A7F433}"/>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105">
                <a:extLst>
                  <a:ext uri="{FF2B5EF4-FFF2-40B4-BE49-F238E27FC236}">
                    <a16:creationId xmlns:a16="http://schemas.microsoft.com/office/drawing/2014/main" id="{A6C0B9DD-9C10-4884-91A3-3A07FB081194}"/>
                  </a:ext>
                </a:extLst>
              </p:cNvPr>
              <p:cNvGrpSpPr/>
              <p:nvPr/>
            </p:nvGrpSpPr>
            <p:grpSpPr>
              <a:xfrm>
                <a:off x="6858000" y="4648200"/>
                <a:ext cx="1295400" cy="1066800"/>
                <a:chOff x="5181600" y="4648200"/>
                <a:chExt cx="1295400" cy="1066800"/>
              </a:xfrm>
            </p:grpSpPr>
            <p:sp>
              <p:nvSpPr>
                <p:cNvPr id="212" name="Lightning Bolt 211">
                  <a:extLst>
                    <a:ext uri="{FF2B5EF4-FFF2-40B4-BE49-F238E27FC236}">
                      <a16:creationId xmlns:a16="http://schemas.microsoft.com/office/drawing/2014/main" id="{15A02B3C-AFA0-49ED-A3FC-0DF42EDE7943}"/>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ightning Bolt 212">
                  <a:extLst>
                    <a:ext uri="{FF2B5EF4-FFF2-40B4-BE49-F238E27FC236}">
                      <a16:creationId xmlns:a16="http://schemas.microsoft.com/office/drawing/2014/main" id="{8B20893D-FF7E-46C0-9C36-45D75DF4FC8C}"/>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108">
                <a:extLst>
                  <a:ext uri="{FF2B5EF4-FFF2-40B4-BE49-F238E27FC236}">
                    <a16:creationId xmlns:a16="http://schemas.microsoft.com/office/drawing/2014/main" id="{BC3EF4DD-65B3-49A6-B84C-E4C5B9A1238D}"/>
                  </a:ext>
                </a:extLst>
              </p:cNvPr>
              <p:cNvGrpSpPr/>
              <p:nvPr/>
            </p:nvGrpSpPr>
            <p:grpSpPr>
              <a:xfrm>
                <a:off x="7696200" y="4648200"/>
                <a:ext cx="1295400" cy="1066800"/>
                <a:chOff x="5181600" y="4648200"/>
                <a:chExt cx="1295400" cy="1066800"/>
              </a:xfrm>
            </p:grpSpPr>
            <p:sp>
              <p:nvSpPr>
                <p:cNvPr id="210" name="Lightning Bolt 209">
                  <a:extLst>
                    <a:ext uri="{FF2B5EF4-FFF2-40B4-BE49-F238E27FC236}">
                      <a16:creationId xmlns:a16="http://schemas.microsoft.com/office/drawing/2014/main" id="{2E3CC4D5-F3DF-404B-A4CE-0B0AD39EFB87}"/>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ightning Bolt 210">
                  <a:extLst>
                    <a:ext uri="{FF2B5EF4-FFF2-40B4-BE49-F238E27FC236}">
                      <a16:creationId xmlns:a16="http://schemas.microsoft.com/office/drawing/2014/main" id="{EBC4BCF0-182A-4C24-8BA4-4E4EC8A8421C}"/>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7" name="Group 196">
              <a:extLst>
                <a:ext uri="{FF2B5EF4-FFF2-40B4-BE49-F238E27FC236}">
                  <a16:creationId xmlns:a16="http://schemas.microsoft.com/office/drawing/2014/main" id="{1B97DA3A-8436-4E78-96EC-EA3F7382E333}"/>
                </a:ext>
              </a:extLst>
            </p:cNvPr>
            <p:cNvGrpSpPr/>
            <p:nvPr/>
          </p:nvGrpSpPr>
          <p:grpSpPr>
            <a:xfrm>
              <a:off x="1175670" y="721051"/>
              <a:ext cx="2845470" cy="2931880"/>
              <a:chOff x="3954097" y="576628"/>
              <a:chExt cx="2845470" cy="2931880"/>
            </a:xfrm>
          </p:grpSpPr>
          <p:sp>
            <p:nvSpPr>
              <p:cNvPr id="198" name="Freeform: Shape 197">
                <a:extLst>
                  <a:ext uri="{FF2B5EF4-FFF2-40B4-BE49-F238E27FC236}">
                    <a16:creationId xmlns:a16="http://schemas.microsoft.com/office/drawing/2014/main" id="{1D68BFFD-EDF9-4999-8050-07EAE7F794DB}"/>
                  </a:ext>
                </a:extLst>
              </p:cNvPr>
              <p:cNvSpPr/>
              <p:nvPr/>
            </p:nvSpPr>
            <p:spPr>
              <a:xfrm rot="2518030">
                <a:off x="5290896" y="1405729"/>
                <a:ext cx="1508671" cy="1426733"/>
              </a:xfrm>
              <a:custGeom>
                <a:avLst/>
                <a:gdLst>
                  <a:gd name="connsiteX0" fmla="*/ 145784 w 1508671"/>
                  <a:gd name="connsiteY0" fmla="*/ 77597 h 1426733"/>
                  <a:gd name="connsiteX1" fmla="*/ 226378 w 1508671"/>
                  <a:gd name="connsiteY1" fmla="*/ 52079 h 1426733"/>
                  <a:gd name="connsiteX2" fmla="*/ 277454 w 1508671"/>
                  <a:gd name="connsiteY2" fmla="*/ 60941 h 1426733"/>
                  <a:gd name="connsiteX3" fmla="*/ 257622 w 1508671"/>
                  <a:gd name="connsiteY3" fmla="*/ 42756 h 1426733"/>
                  <a:gd name="connsiteX4" fmla="*/ 257622 w 1508671"/>
                  <a:gd name="connsiteY4" fmla="*/ 42753 h 1426733"/>
                  <a:gd name="connsiteX5" fmla="*/ 612684 w 1508671"/>
                  <a:gd name="connsiteY5" fmla="*/ 58865 h 1426733"/>
                  <a:gd name="connsiteX6" fmla="*/ 701995 w 1508671"/>
                  <a:gd name="connsiteY6" fmla="*/ 111490 h 1426733"/>
                  <a:gd name="connsiteX7" fmla="*/ 729191 w 1508671"/>
                  <a:gd name="connsiteY7" fmla="*/ 121406 h 1426733"/>
                  <a:gd name="connsiteX8" fmla="*/ 876665 w 1508671"/>
                  <a:gd name="connsiteY8" fmla="*/ 241692 h 1426733"/>
                  <a:gd name="connsiteX9" fmla="*/ 885993 w 1508671"/>
                  <a:gd name="connsiteY9" fmla="*/ 261874 h 1426733"/>
                  <a:gd name="connsiteX10" fmla="*/ 933595 w 1508671"/>
                  <a:gd name="connsiteY10" fmla="*/ 307936 h 1426733"/>
                  <a:gd name="connsiteX11" fmla="*/ 1034310 w 1508671"/>
                  <a:gd name="connsiteY11" fmla="*/ 427841 h 1426733"/>
                  <a:gd name="connsiteX12" fmla="*/ 1036723 w 1508671"/>
                  <a:gd name="connsiteY12" fmla="*/ 431379 h 1426733"/>
                  <a:gd name="connsiteX13" fmla="*/ 1099076 w 1508671"/>
                  <a:gd name="connsiteY13" fmla="*/ 442720 h 1426733"/>
                  <a:gd name="connsiteX14" fmla="*/ 1499084 w 1508671"/>
                  <a:gd name="connsiteY14" fmla="*/ 946610 h 1426733"/>
                  <a:gd name="connsiteX15" fmla="*/ 1453146 w 1508671"/>
                  <a:gd name="connsiteY15" fmla="*/ 908299 h 1426733"/>
                  <a:gd name="connsiteX16" fmla="*/ 1476858 w 1508671"/>
                  <a:gd name="connsiteY16" fmla="*/ 952652 h 1426733"/>
                  <a:gd name="connsiteX17" fmla="*/ 1483999 w 1508671"/>
                  <a:gd name="connsiteY17" fmla="*/ 1114176 h 1426733"/>
                  <a:gd name="connsiteX18" fmla="*/ 1344765 w 1508671"/>
                  <a:gd name="connsiteY18" fmla="*/ 983109 h 1426733"/>
                  <a:gd name="connsiteX19" fmla="*/ 1273850 w 1508671"/>
                  <a:gd name="connsiteY19" fmla="*/ 927236 h 1426733"/>
                  <a:gd name="connsiteX20" fmla="*/ 1275518 w 1508671"/>
                  <a:gd name="connsiteY20" fmla="*/ 933539 h 1426733"/>
                  <a:gd name="connsiteX21" fmla="*/ 1278064 w 1508671"/>
                  <a:gd name="connsiteY21" fmla="*/ 1140274 h 1426733"/>
                  <a:gd name="connsiteX22" fmla="*/ 1258652 w 1508671"/>
                  <a:gd name="connsiteY22" fmla="*/ 1191088 h 1426733"/>
                  <a:gd name="connsiteX23" fmla="*/ 1274324 w 1508671"/>
                  <a:gd name="connsiteY23" fmla="*/ 1259903 h 1426733"/>
                  <a:gd name="connsiteX24" fmla="*/ 1239878 w 1508671"/>
                  <a:gd name="connsiteY24" fmla="*/ 1396807 h 1426733"/>
                  <a:gd name="connsiteX25" fmla="*/ 1174055 w 1508671"/>
                  <a:gd name="connsiteY25" fmla="*/ 1295316 h 1426733"/>
                  <a:gd name="connsiteX26" fmla="*/ 1174054 w 1508671"/>
                  <a:gd name="connsiteY26" fmla="*/ 1300902 h 1426733"/>
                  <a:gd name="connsiteX27" fmla="*/ 1110057 w 1508671"/>
                  <a:gd name="connsiteY27" fmla="*/ 1426733 h 1426733"/>
                  <a:gd name="connsiteX28" fmla="*/ 956505 w 1508671"/>
                  <a:gd name="connsiteY28" fmla="*/ 1060458 h 1426733"/>
                  <a:gd name="connsiteX29" fmla="*/ 902756 w 1508671"/>
                  <a:gd name="connsiteY29" fmla="*/ 965588 h 1426733"/>
                  <a:gd name="connsiteX30" fmla="*/ 868453 w 1508671"/>
                  <a:gd name="connsiteY30" fmla="*/ 983852 h 1426733"/>
                  <a:gd name="connsiteX31" fmla="*/ 715112 w 1508671"/>
                  <a:gd name="connsiteY31" fmla="*/ 975851 h 1426733"/>
                  <a:gd name="connsiteX32" fmla="*/ 680965 w 1508671"/>
                  <a:gd name="connsiteY32" fmla="*/ 958148 h 1426733"/>
                  <a:gd name="connsiteX33" fmla="*/ 656795 w 1508671"/>
                  <a:gd name="connsiteY33" fmla="*/ 954531 h 1426733"/>
                  <a:gd name="connsiteX34" fmla="*/ 526903 w 1508671"/>
                  <a:gd name="connsiteY34" fmla="*/ 858266 h 1426733"/>
                  <a:gd name="connsiteX35" fmla="*/ 526351 w 1508671"/>
                  <a:gd name="connsiteY35" fmla="*/ 856949 h 1426733"/>
                  <a:gd name="connsiteX36" fmla="*/ 484863 w 1508671"/>
                  <a:gd name="connsiteY36" fmla="*/ 817473 h 1426733"/>
                  <a:gd name="connsiteX37" fmla="*/ 433837 w 1508671"/>
                  <a:gd name="connsiteY37" fmla="*/ 757360 h 1426733"/>
                  <a:gd name="connsiteX38" fmla="*/ 373430 w 1508671"/>
                  <a:gd name="connsiteY38" fmla="*/ 751929 h 1426733"/>
                  <a:gd name="connsiteX39" fmla="*/ 139625 w 1508671"/>
                  <a:gd name="connsiteY39" fmla="*/ 426589 h 1426733"/>
                  <a:gd name="connsiteX40" fmla="*/ 199456 w 1508671"/>
                  <a:gd name="connsiteY40" fmla="*/ 480585 h 1426733"/>
                  <a:gd name="connsiteX41" fmla="*/ 209888 w 1508671"/>
                  <a:gd name="connsiteY41" fmla="*/ 487569 h 1426733"/>
                  <a:gd name="connsiteX42" fmla="*/ 190842 w 1508671"/>
                  <a:gd name="connsiteY42" fmla="*/ 460092 h 1426733"/>
                  <a:gd name="connsiteX43" fmla="*/ 161552 w 1508671"/>
                  <a:gd name="connsiteY43" fmla="*/ 381603 h 1426733"/>
                  <a:gd name="connsiteX44" fmla="*/ 162457 w 1508671"/>
                  <a:gd name="connsiteY44" fmla="*/ 375478 h 1426733"/>
                  <a:gd name="connsiteX45" fmla="*/ 160606 w 1508671"/>
                  <a:gd name="connsiteY45" fmla="*/ 374568 h 1426733"/>
                  <a:gd name="connsiteX46" fmla="*/ 17718 w 1508671"/>
                  <a:gd name="connsiteY46" fmla="*/ 339575 h 1426733"/>
                  <a:gd name="connsiteX47" fmla="*/ 39484 w 1508671"/>
                  <a:gd name="connsiteY47" fmla="*/ 315003 h 1426733"/>
                  <a:gd name="connsiteX48" fmla="*/ 0 w 1508671"/>
                  <a:gd name="connsiteY48" fmla="*/ 295584 h 1426733"/>
                  <a:gd name="connsiteX49" fmla="*/ 131880 w 1508671"/>
                  <a:gd name="connsiteY49" fmla="*/ 245220 h 1426733"/>
                  <a:gd name="connsiteX50" fmla="*/ 187712 w 1508671"/>
                  <a:gd name="connsiteY50" fmla="*/ 251137 h 1426733"/>
                  <a:gd name="connsiteX51" fmla="*/ 207963 w 1508671"/>
                  <a:gd name="connsiteY51" fmla="*/ 247662 h 1426733"/>
                  <a:gd name="connsiteX52" fmla="*/ 309221 w 1508671"/>
                  <a:gd name="connsiteY52" fmla="*/ 248912 h 1426733"/>
                  <a:gd name="connsiteX53" fmla="*/ 323331 w 1508671"/>
                  <a:gd name="connsiteY53" fmla="*/ 251215 h 1426733"/>
                  <a:gd name="connsiteX54" fmla="*/ 334810 w 1508671"/>
                  <a:gd name="connsiteY54" fmla="*/ 236233 h 1426733"/>
                  <a:gd name="connsiteX55" fmla="*/ 257095 w 1508671"/>
                  <a:gd name="connsiteY55" fmla="*/ 165589 h 1426733"/>
                  <a:gd name="connsiteX56" fmla="*/ 145784 w 1508671"/>
                  <a:gd name="connsiteY56" fmla="*/ 77597 h 14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08671" h="1426733">
                    <a:moveTo>
                      <a:pt x="145784" y="77597"/>
                    </a:moveTo>
                    <a:cubicBezTo>
                      <a:pt x="168372" y="61452"/>
                      <a:pt x="195561" y="53160"/>
                      <a:pt x="226378" y="52079"/>
                    </a:cubicBezTo>
                    <a:lnTo>
                      <a:pt x="277454" y="60941"/>
                    </a:lnTo>
                    <a:lnTo>
                      <a:pt x="257622" y="42756"/>
                    </a:lnTo>
                    <a:lnTo>
                      <a:pt x="257622" y="42753"/>
                    </a:lnTo>
                    <a:cubicBezTo>
                      <a:pt x="342672" y="-21699"/>
                      <a:pt x="472131" y="-10823"/>
                      <a:pt x="612684" y="58865"/>
                    </a:cubicBezTo>
                    <a:lnTo>
                      <a:pt x="701995" y="111490"/>
                    </a:lnTo>
                    <a:lnTo>
                      <a:pt x="729191" y="121406"/>
                    </a:lnTo>
                    <a:cubicBezTo>
                      <a:pt x="794156" y="150884"/>
                      <a:pt x="845769" y="192629"/>
                      <a:pt x="876665" y="241692"/>
                    </a:cubicBezTo>
                    <a:lnTo>
                      <a:pt x="885993" y="261874"/>
                    </a:lnTo>
                    <a:lnTo>
                      <a:pt x="933595" y="307936"/>
                    </a:lnTo>
                    <a:cubicBezTo>
                      <a:pt x="968208" y="345088"/>
                      <a:pt x="1001954" y="385143"/>
                      <a:pt x="1034310" y="427841"/>
                    </a:cubicBezTo>
                    <a:lnTo>
                      <a:pt x="1036723" y="431379"/>
                    </a:lnTo>
                    <a:lnTo>
                      <a:pt x="1099076" y="442720"/>
                    </a:lnTo>
                    <a:cubicBezTo>
                      <a:pt x="1373932" y="514514"/>
                      <a:pt x="1553021" y="740114"/>
                      <a:pt x="1499084" y="946610"/>
                    </a:cubicBezTo>
                    <a:lnTo>
                      <a:pt x="1453146" y="908299"/>
                    </a:lnTo>
                    <a:lnTo>
                      <a:pt x="1476858" y="952652"/>
                    </a:lnTo>
                    <a:cubicBezTo>
                      <a:pt x="1503479" y="1014438"/>
                      <a:pt x="1507343" y="1069988"/>
                      <a:pt x="1483999" y="1114176"/>
                    </a:cubicBezTo>
                    <a:cubicBezTo>
                      <a:pt x="1441843" y="1070251"/>
                      <a:pt x="1395206" y="1026399"/>
                      <a:pt x="1344765" y="983109"/>
                    </a:cubicBezTo>
                    <a:lnTo>
                      <a:pt x="1273850" y="927236"/>
                    </a:lnTo>
                    <a:lnTo>
                      <a:pt x="1275518" y="933539"/>
                    </a:lnTo>
                    <a:cubicBezTo>
                      <a:pt x="1290060" y="1010618"/>
                      <a:pt x="1291195" y="1081053"/>
                      <a:pt x="1278064" y="1140274"/>
                    </a:cubicBezTo>
                    <a:lnTo>
                      <a:pt x="1258652" y="1191088"/>
                    </a:lnTo>
                    <a:lnTo>
                      <a:pt x="1274324" y="1259903"/>
                    </a:lnTo>
                    <a:cubicBezTo>
                      <a:pt x="1280133" y="1316545"/>
                      <a:pt x="1269377" y="1363594"/>
                      <a:pt x="1239878" y="1396807"/>
                    </a:cubicBezTo>
                    <a:lnTo>
                      <a:pt x="1174055" y="1295316"/>
                    </a:lnTo>
                    <a:lnTo>
                      <a:pt x="1174054" y="1300902"/>
                    </a:lnTo>
                    <a:cubicBezTo>
                      <a:pt x="1167136" y="1357419"/>
                      <a:pt x="1146197" y="1400904"/>
                      <a:pt x="1110057" y="1426733"/>
                    </a:cubicBezTo>
                    <a:cubicBezTo>
                      <a:pt x="1074003" y="1310429"/>
                      <a:pt x="1021795" y="1186362"/>
                      <a:pt x="956505" y="1060458"/>
                    </a:cubicBezTo>
                    <a:lnTo>
                      <a:pt x="902756" y="965588"/>
                    </a:lnTo>
                    <a:lnTo>
                      <a:pt x="868453" y="983852"/>
                    </a:lnTo>
                    <a:cubicBezTo>
                      <a:pt x="824674" y="999052"/>
                      <a:pt x="771601" y="995510"/>
                      <a:pt x="715112" y="975851"/>
                    </a:cubicBezTo>
                    <a:lnTo>
                      <a:pt x="680965" y="958148"/>
                    </a:lnTo>
                    <a:lnTo>
                      <a:pt x="656795" y="954531"/>
                    </a:lnTo>
                    <a:cubicBezTo>
                      <a:pt x="598392" y="936224"/>
                      <a:pt x="551605" y="901549"/>
                      <a:pt x="526903" y="858266"/>
                    </a:cubicBezTo>
                    <a:lnTo>
                      <a:pt x="526351" y="856949"/>
                    </a:lnTo>
                    <a:lnTo>
                      <a:pt x="484863" y="817473"/>
                    </a:lnTo>
                    <a:lnTo>
                      <a:pt x="433837" y="757360"/>
                    </a:lnTo>
                    <a:lnTo>
                      <a:pt x="373430" y="751929"/>
                    </a:lnTo>
                    <a:cubicBezTo>
                      <a:pt x="208614" y="708878"/>
                      <a:pt x="103936" y="563218"/>
                      <a:pt x="139625" y="426589"/>
                    </a:cubicBezTo>
                    <a:cubicBezTo>
                      <a:pt x="158181" y="446052"/>
                      <a:pt x="178210" y="464074"/>
                      <a:pt x="199456" y="480585"/>
                    </a:cubicBezTo>
                    <a:lnTo>
                      <a:pt x="209888" y="487569"/>
                    </a:lnTo>
                    <a:lnTo>
                      <a:pt x="190842" y="460092"/>
                    </a:lnTo>
                    <a:cubicBezTo>
                      <a:pt x="175077" y="432551"/>
                      <a:pt x="165056" y="406071"/>
                      <a:pt x="161552" y="381603"/>
                    </a:cubicBezTo>
                    <a:lnTo>
                      <a:pt x="162457" y="375478"/>
                    </a:lnTo>
                    <a:lnTo>
                      <a:pt x="160606" y="374568"/>
                    </a:lnTo>
                    <a:lnTo>
                      <a:pt x="17718" y="339575"/>
                    </a:lnTo>
                    <a:lnTo>
                      <a:pt x="39484" y="315003"/>
                    </a:lnTo>
                    <a:lnTo>
                      <a:pt x="0" y="295584"/>
                    </a:lnTo>
                    <a:cubicBezTo>
                      <a:pt x="29498" y="262371"/>
                      <a:pt x="74948" y="246137"/>
                      <a:pt x="131880" y="245220"/>
                    </a:cubicBezTo>
                    <a:lnTo>
                      <a:pt x="187712" y="251137"/>
                    </a:lnTo>
                    <a:lnTo>
                      <a:pt x="207963" y="247662"/>
                    </a:lnTo>
                    <a:cubicBezTo>
                      <a:pt x="239050" y="245478"/>
                      <a:pt x="272965" y="245913"/>
                      <a:pt x="309221" y="248912"/>
                    </a:cubicBezTo>
                    <a:lnTo>
                      <a:pt x="323331" y="251215"/>
                    </a:lnTo>
                    <a:lnTo>
                      <a:pt x="334810" y="236233"/>
                    </a:lnTo>
                    <a:lnTo>
                      <a:pt x="257095" y="165589"/>
                    </a:lnTo>
                    <a:cubicBezTo>
                      <a:pt x="219857" y="133925"/>
                      <a:pt x="182671" y="104509"/>
                      <a:pt x="145784" y="77597"/>
                    </a:cubicBezTo>
                    <a:close/>
                  </a:path>
                </a:pathLst>
              </a:cu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9" name="Oval 198">
                <a:extLst>
                  <a:ext uri="{FF2B5EF4-FFF2-40B4-BE49-F238E27FC236}">
                    <a16:creationId xmlns:a16="http://schemas.microsoft.com/office/drawing/2014/main" id="{04661AD1-266F-4A4D-B034-7F3026D8A0BF}"/>
                  </a:ext>
                </a:extLst>
              </p:cNvPr>
              <p:cNvSpPr/>
              <p:nvPr/>
            </p:nvSpPr>
            <p:spPr>
              <a:xfrm>
                <a:off x="4860039" y="1206060"/>
                <a:ext cx="1292433" cy="186404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199">
                <a:extLst>
                  <a:ext uri="{FF2B5EF4-FFF2-40B4-BE49-F238E27FC236}">
                    <a16:creationId xmlns:a16="http://schemas.microsoft.com/office/drawing/2014/main" id="{8DC13F78-1128-46EA-9785-3DF9D80637C3}"/>
                  </a:ext>
                </a:extLst>
              </p:cNvPr>
              <p:cNvGrpSpPr/>
              <p:nvPr/>
            </p:nvGrpSpPr>
            <p:grpSpPr>
              <a:xfrm>
                <a:off x="3954097" y="1224737"/>
                <a:ext cx="1198311" cy="1694065"/>
                <a:chOff x="4249559" y="905454"/>
                <a:chExt cx="1198311" cy="1694065"/>
              </a:xfrm>
            </p:grpSpPr>
            <p:sp>
              <p:nvSpPr>
                <p:cNvPr id="204" name="Freeform: Shape 203">
                  <a:extLst>
                    <a:ext uri="{FF2B5EF4-FFF2-40B4-BE49-F238E27FC236}">
                      <a16:creationId xmlns:a16="http://schemas.microsoft.com/office/drawing/2014/main" id="{D137CE98-02C7-45E2-8FBE-A60F3C038259}"/>
                    </a:ext>
                  </a:extLst>
                </p:cNvPr>
                <p:cNvSpPr/>
                <p:nvPr/>
              </p:nvSpPr>
              <p:spPr>
                <a:xfrm rot="19931863" flipH="1">
                  <a:off x="4249559" y="1201132"/>
                  <a:ext cx="937609" cy="867131"/>
                </a:xfrm>
                <a:custGeom>
                  <a:avLst/>
                  <a:gdLst>
                    <a:gd name="connsiteX0" fmla="*/ 194123 w 937609"/>
                    <a:gd name="connsiteY0" fmla="*/ 12970 h 867131"/>
                    <a:gd name="connsiteX1" fmla="*/ 171608 w 937609"/>
                    <a:gd name="connsiteY1" fmla="*/ 128686 h 867131"/>
                    <a:gd name="connsiteX2" fmla="*/ 175422 w 937609"/>
                    <a:gd name="connsiteY2" fmla="*/ 140915 h 867131"/>
                    <a:gd name="connsiteX3" fmla="*/ 156936 w 937609"/>
                    <a:gd name="connsiteY3" fmla="*/ 183672 h 867131"/>
                    <a:gd name="connsiteX4" fmla="*/ 148232 w 937609"/>
                    <a:gd name="connsiteY4" fmla="*/ 244098 h 867131"/>
                    <a:gd name="connsiteX5" fmla="*/ 151369 w 937609"/>
                    <a:gd name="connsiteY5" fmla="*/ 295484 h 867131"/>
                    <a:gd name="connsiteX6" fmla="*/ 120729 w 937609"/>
                    <a:gd name="connsiteY6" fmla="*/ 270421 h 867131"/>
                    <a:gd name="connsiteX7" fmla="*/ 38711 w 937609"/>
                    <a:gd name="connsiteY7" fmla="*/ 189038 h 867131"/>
                    <a:gd name="connsiteX8" fmla="*/ 58197 w 937609"/>
                    <a:gd name="connsiteY8" fmla="*/ 333942 h 867131"/>
                    <a:gd name="connsiteX9" fmla="*/ 73818 w 937609"/>
                    <a:gd name="connsiteY9" fmla="*/ 356479 h 867131"/>
                    <a:gd name="connsiteX10" fmla="*/ 6979 w 937609"/>
                    <a:gd name="connsiteY10" fmla="*/ 300438 h 867131"/>
                    <a:gd name="connsiteX11" fmla="*/ 240786 w 937609"/>
                    <a:gd name="connsiteY11" fmla="*/ 625777 h 867131"/>
                    <a:gd name="connsiteX12" fmla="*/ 301191 w 937609"/>
                    <a:gd name="connsiteY12" fmla="*/ 631209 h 867131"/>
                    <a:gd name="connsiteX13" fmla="*/ 352218 w 937609"/>
                    <a:gd name="connsiteY13" fmla="*/ 691323 h 867131"/>
                    <a:gd name="connsiteX14" fmla="*/ 393321 w 937609"/>
                    <a:gd name="connsiteY14" fmla="*/ 729876 h 867131"/>
                    <a:gd name="connsiteX15" fmla="*/ 394260 w 937609"/>
                    <a:gd name="connsiteY15" fmla="*/ 732116 h 867131"/>
                    <a:gd name="connsiteX16" fmla="*/ 524152 w 937609"/>
                    <a:gd name="connsiteY16" fmla="*/ 828382 h 867131"/>
                    <a:gd name="connsiteX17" fmla="*/ 538377 w 937609"/>
                    <a:gd name="connsiteY17" fmla="*/ 830510 h 867131"/>
                    <a:gd name="connsiteX18" fmla="*/ 549856 w 937609"/>
                    <a:gd name="connsiteY18" fmla="*/ 836732 h 867131"/>
                    <a:gd name="connsiteX19" fmla="*/ 776272 w 937609"/>
                    <a:gd name="connsiteY19" fmla="*/ 836159 h 867131"/>
                    <a:gd name="connsiteX20" fmla="*/ 761758 w 937609"/>
                    <a:gd name="connsiteY20" fmla="*/ 822538 h 867131"/>
                    <a:gd name="connsiteX21" fmla="*/ 784236 w 937609"/>
                    <a:gd name="connsiteY21" fmla="*/ 827627 h 867131"/>
                    <a:gd name="connsiteX22" fmla="*/ 848735 w 937609"/>
                    <a:gd name="connsiteY22" fmla="*/ 809003 h 867131"/>
                    <a:gd name="connsiteX23" fmla="*/ 848735 w 937609"/>
                    <a:gd name="connsiteY23" fmla="*/ 809001 h 867131"/>
                    <a:gd name="connsiteX24" fmla="*/ 782049 w 937609"/>
                    <a:gd name="connsiteY24" fmla="*/ 755058 h 867131"/>
                    <a:gd name="connsiteX25" fmla="*/ 789787 w 937609"/>
                    <a:gd name="connsiteY25" fmla="*/ 720156 h 867131"/>
                    <a:gd name="connsiteX26" fmla="*/ 789343 w 937609"/>
                    <a:gd name="connsiteY26" fmla="*/ 718721 h 867131"/>
                    <a:gd name="connsiteX27" fmla="*/ 844706 w 937609"/>
                    <a:gd name="connsiteY27" fmla="*/ 708541 h 867131"/>
                    <a:gd name="connsiteX28" fmla="*/ 850197 w 937609"/>
                    <a:gd name="connsiteY28" fmla="*/ 705837 h 867131"/>
                    <a:gd name="connsiteX29" fmla="*/ 878859 w 937609"/>
                    <a:gd name="connsiteY29" fmla="*/ 705798 h 867131"/>
                    <a:gd name="connsiteX30" fmla="*/ 937609 w 937609"/>
                    <a:gd name="connsiteY30" fmla="*/ 673312 h 867131"/>
                    <a:gd name="connsiteX31" fmla="*/ 937608 w 937609"/>
                    <a:gd name="connsiteY31" fmla="*/ 673310 h 867131"/>
                    <a:gd name="connsiteX32" fmla="*/ 911262 w 937609"/>
                    <a:gd name="connsiteY32" fmla="*/ 661203 h 867131"/>
                    <a:gd name="connsiteX33" fmla="*/ 917959 w 937609"/>
                    <a:gd name="connsiteY33" fmla="*/ 653525 h 867131"/>
                    <a:gd name="connsiteX34" fmla="*/ 917957 w 937609"/>
                    <a:gd name="connsiteY34" fmla="*/ 653523 h 867131"/>
                    <a:gd name="connsiteX35" fmla="*/ 877619 w 937609"/>
                    <a:gd name="connsiteY35" fmla="*/ 645744 h 867131"/>
                    <a:gd name="connsiteX36" fmla="*/ 832620 w 937609"/>
                    <a:gd name="connsiteY36" fmla="*/ 625066 h 867131"/>
                    <a:gd name="connsiteX37" fmla="*/ 725287 w 937609"/>
                    <a:gd name="connsiteY37" fmla="*/ 562659 h 867131"/>
                    <a:gd name="connsiteX38" fmla="*/ 658503 w 937609"/>
                    <a:gd name="connsiteY38" fmla="*/ 515943 h 867131"/>
                    <a:gd name="connsiteX39" fmla="*/ 605552 w 937609"/>
                    <a:gd name="connsiteY39" fmla="*/ 468204 h 867131"/>
                    <a:gd name="connsiteX40" fmla="*/ 599580 w 937609"/>
                    <a:gd name="connsiteY40" fmla="*/ 464227 h 867131"/>
                    <a:gd name="connsiteX41" fmla="*/ 603831 w 937609"/>
                    <a:gd name="connsiteY41" fmla="*/ 456339 h 867131"/>
                    <a:gd name="connsiteX42" fmla="*/ 590726 w 937609"/>
                    <a:gd name="connsiteY42" fmla="*/ 458333 h 867131"/>
                    <a:gd name="connsiteX43" fmla="*/ 547035 w 937609"/>
                    <a:gd name="connsiteY43" fmla="*/ 429239 h 867131"/>
                    <a:gd name="connsiteX44" fmla="*/ 513724 w 937609"/>
                    <a:gd name="connsiteY44" fmla="*/ 401847 h 867131"/>
                    <a:gd name="connsiteX45" fmla="*/ 416134 w 937609"/>
                    <a:gd name="connsiteY45" fmla="*/ 308293 h 867131"/>
                    <a:gd name="connsiteX46" fmla="*/ 391735 w 937609"/>
                    <a:gd name="connsiteY46" fmla="*/ 280958 h 867131"/>
                    <a:gd name="connsiteX47" fmla="*/ 331135 w 937609"/>
                    <a:gd name="connsiteY47" fmla="*/ 165841 h 867131"/>
                    <a:gd name="connsiteX48" fmla="*/ 270514 w 937609"/>
                    <a:gd name="connsiteY48" fmla="*/ 0 h 867131"/>
                    <a:gd name="connsiteX49" fmla="*/ 235175 w 937609"/>
                    <a:gd name="connsiteY49" fmla="*/ 46426 h 867131"/>
                    <a:gd name="connsiteX50" fmla="*/ 230443 w 937609"/>
                    <a:gd name="connsiteY50" fmla="*/ 72335 h 86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37609" h="867131">
                      <a:moveTo>
                        <a:pt x="194123" y="12970"/>
                      </a:moveTo>
                      <a:cubicBezTo>
                        <a:pt x="169725" y="40440"/>
                        <a:pt x="163024" y="80720"/>
                        <a:pt x="171608" y="128686"/>
                      </a:cubicBezTo>
                      <a:lnTo>
                        <a:pt x="175422" y="140915"/>
                      </a:lnTo>
                      <a:lnTo>
                        <a:pt x="156936" y="183672"/>
                      </a:lnTo>
                      <a:cubicBezTo>
                        <a:pt x="151856" y="202293"/>
                        <a:pt x="148972" y="222553"/>
                        <a:pt x="148232" y="244098"/>
                      </a:cubicBezTo>
                      <a:lnTo>
                        <a:pt x="151369" y="295484"/>
                      </a:lnTo>
                      <a:lnTo>
                        <a:pt x="120729" y="270421"/>
                      </a:lnTo>
                      <a:cubicBezTo>
                        <a:pt x="90908" y="243656"/>
                        <a:pt x="63435" y="216428"/>
                        <a:pt x="38711" y="189038"/>
                      </a:cubicBezTo>
                      <a:cubicBezTo>
                        <a:pt x="18118" y="228021"/>
                        <a:pt x="26665" y="278859"/>
                        <a:pt x="58197" y="333942"/>
                      </a:cubicBezTo>
                      <a:lnTo>
                        <a:pt x="73818" y="356479"/>
                      </a:lnTo>
                      <a:lnTo>
                        <a:pt x="6979" y="300438"/>
                      </a:lnTo>
                      <a:cubicBezTo>
                        <a:pt x="-28708" y="437068"/>
                        <a:pt x="75970" y="582728"/>
                        <a:pt x="240786" y="625777"/>
                      </a:cubicBezTo>
                      <a:lnTo>
                        <a:pt x="301191" y="631209"/>
                      </a:lnTo>
                      <a:lnTo>
                        <a:pt x="352218" y="691323"/>
                      </a:lnTo>
                      <a:lnTo>
                        <a:pt x="393321" y="729876"/>
                      </a:lnTo>
                      <a:lnTo>
                        <a:pt x="394260" y="732116"/>
                      </a:lnTo>
                      <a:cubicBezTo>
                        <a:pt x="418962" y="775400"/>
                        <a:pt x="465749" y="810074"/>
                        <a:pt x="524152" y="828382"/>
                      </a:cubicBezTo>
                      <a:lnTo>
                        <a:pt x="538377" y="830510"/>
                      </a:lnTo>
                      <a:lnTo>
                        <a:pt x="549856" y="836732"/>
                      </a:lnTo>
                      <a:cubicBezTo>
                        <a:pt x="637594" y="875900"/>
                        <a:pt x="719998" y="878803"/>
                        <a:pt x="776272" y="836159"/>
                      </a:cubicBezTo>
                      <a:lnTo>
                        <a:pt x="761758" y="822538"/>
                      </a:lnTo>
                      <a:lnTo>
                        <a:pt x="784236" y="827627"/>
                      </a:lnTo>
                      <a:cubicBezTo>
                        <a:pt x="808952" y="827817"/>
                        <a:pt x="830801" y="821821"/>
                        <a:pt x="848735" y="809003"/>
                      </a:cubicBezTo>
                      <a:cubicBezTo>
                        <a:pt x="848735" y="809002"/>
                        <a:pt x="848736" y="809002"/>
                        <a:pt x="848735" y="809001"/>
                      </a:cubicBezTo>
                      <a:lnTo>
                        <a:pt x="782049" y="755058"/>
                      </a:lnTo>
                      <a:lnTo>
                        <a:pt x="789787" y="720156"/>
                      </a:lnTo>
                      <a:lnTo>
                        <a:pt x="789343" y="718721"/>
                      </a:lnTo>
                      <a:lnTo>
                        <a:pt x="844706" y="708541"/>
                      </a:lnTo>
                      <a:lnTo>
                        <a:pt x="850197" y="705837"/>
                      </a:lnTo>
                      <a:lnTo>
                        <a:pt x="878859" y="705798"/>
                      </a:lnTo>
                      <a:cubicBezTo>
                        <a:pt x="903000" y="700493"/>
                        <a:pt x="922971" y="689794"/>
                        <a:pt x="937609" y="673312"/>
                      </a:cubicBezTo>
                      <a:cubicBezTo>
                        <a:pt x="937609" y="673312"/>
                        <a:pt x="937609" y="673311"/>
                        <a:pt x="937608" y="673310"/>
                      </a:cubicBezTo>
                      <a:lnTo>
                        <a:pt x="911262" y="661203"/>
                      </a:lnTo>
                      <a:lnTo>
                        <a:pt x="917959" y="653525"/>
                      </a:lnTo>
                      <a:cubicBezTo>
                        <a:pt x="917958" y="653524"/>
                        <a:pt x="917958" y="653523"/>
                        <a:pt x="917957" y="653523"/>
                      </a:cubicBezTo>
                      <a:lnTo>
                        <a:pt x="877619" y="645744"/>
                      </a:lnTo>
                      <a:lnTo>
                        <a:pt x="832620" y="625066"/>
                      </a:lnTo>
                      <a:cubicBezTo>
                        <a:pt x="797092" y="606534"/>
                        <a:pt x="761174" y="585642"/>
                        <a:pt x="725287" y="562659"/>
                      </a:cubicBezTo>
                      <a:lnTo>
                        <a:pt x="658503" y="515943"/>
                      </a:lnTo>
                      <a:lnTo>
                        <a:pt x="605552" y="468204"/>
                      </a:lnTo>
                      <a:lnTo>
                        <a:pt x="599580" y="464227"/>
                      </a:lnTo>
                      <a:lnTo>
                        <a:pt x="603831" y="456339"/>
                      </a:lnTo>
                      <a:lnTo>
                        <a:pt x="590726" y="458333"/>
                      </a:lnTo>
                      <a:lnTo>
                        <a:pt x="547035" y="429239"/>
                      </a:lnTo>
                      <a:lnTo>
                        <a:pt x="513724" y="401847"/>
                      </a:lnTo>
                      <a:cubicBezTo>
                        <a:pt x="479653" y="371586"/>
                        <a:pt x="447016" y="340272"/>
                        <a:pt x="416134" y="308293"/>
                      </a:cubicBezTo>
                      <a:lnTo>
                        <a:pt x="391735" y="280958"/>
                      </a:lnTo>
                      <a:lnTo>
                        <a:pt x="331135" y="165841"/>
                      </a:lnTo>
                      <a:cubicBezTo>
                        <a:pt x="305740" y="109127"/>
                        <a:pt x="285280" y="53342"/>
                        <a:pt x="270514" y="0"/>
                      </a:cubicBezTo>
                      <a:cubicBezTo>
                        <a:pt x="254821" y="11217"/>
                        <a:pt x="243101" y="26959"/>
                        <a:pt x="235175" y="46426"/>
                      </a:cubicBezTo>
                      <a:lnTo>
                        <a:pt x="230443" y="72335"/>
                      </a:lnTo>
                      <a:close/>
                    </a:path>
                  </a:pathLst>
                </a:cu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 name="Freeform: Shape 204">
                  <a:extLst>
                    <a:ext uri="{FF2B5EF4-FFF2-40B4-BE49-F238E27FC236}">
                      <a16:creationId xmlns:a16="http://schemas.microsoft.com/office/drawing/2014/main" id="{1A0085EF-4BF1-4284-A18F-F77CD8D91189}"/>
                    </a:ext>
                  </a:extLst>
                </p:cNvPr>
                <p:cNvSpPr/>
                <p:nvPr/>
              </p:nvSpPr>
              <p:spPr>
                <a:xfrm rot="11185339" flipH="1">
                  <a:off x="4622021" y="905454"/>
                  <a:ext cx="825849" cy="1694065"/>
                </a:xfrm>
                <a:custGeom>
                  <a:avLst/>
                  <a:gdLst>
                    <a:gd name="connsiteX0" fmla="*/ 457471 w 825849"/>
                    <a:gd name="connsiteY0" fmla="*/ 1694065 h 1694065"/>
                    <a:gd name="connsiteX1" fmla="*/ 449343 w 825849"/>
                    <a:gd name="connsiteY1" fmla="*/ 1552408 h 1694065"/>
                    <a:gd name="connsiteX2" fmla="*/ 450872 w 825849"/>
                    <a:gd name="connsiteY2" fmla="*/ 1419798 h 1694065"/>
                    <a:gd name="connsiteX3" fmla="*/ 459642 w 825849"/>
                    <a:gd name="connsiteY3" fmla="*/ 1434099 h 1694065"/>
                    <a:gd name="connsiteX4" fmla="*/ 529979 w 825849"/>
                    <a:gd name="connsiteY4" fmla="*/ 1521110 h 1694065"/>
                    <a:gd name="connsiteX5" fmla="*/ 557338 w 825849"/>
                    <a:gd name="connsiteY5" fmla="*/ 1544621 h 1694065"/>
                    <a:gd name="connsiteX6" fmla="*/ 592032 w 825849"/>
                    <a:gd name="connsiteY6" fmla="*/ 1593151 h 1694065"/>
                    <a:gd name="connsiteX7" fmla="*/ 717265 w 825849"/>
                    <a:gd name="connsiteY7" fmla="*/ 1658310 h 1694065"/>
                    <a:gd name="connsiteX8" fmla="*/ 705424 w 825849"/>
                    <a:gd name="connsiteY8" fmla="*/ 1615391 h 1694065"/>
                    <a:gd name="connsiteX9" fmla="*/ 738390 w 825849"/>
                    <a:gd name="connsiteY9" fmla="*/ 1615851 h 1694065"/>
                    <a:gd name="connsiteX10" fmla="*/ 673504 w 825849"/>
                    <a:gd name="connsiteY10" fmla="*/ 1499690 h 1694065"/>
                    <a:gd name="connsiteX11" fmla="*/ 666410 w 825849"/>
                    <a:gd name="connsiteY11" fmla="*/ 1473977 h 1694065"/>
                    <a:gd name="connsiteX12" fmla="*/ 629206 w 825849"/>
                    <a:gd name="connsiteY12" fmla="*/ 1271035 h 1694065"/>
                    <a:gd name="connsiteX13" fmla="*/ 607486 w 825849"/>
                    <a:gd name="connsiteY13" fmla="*/ 1065078 h 1694065"/>
                    <a:gd name="connsiteX14" fmla="*/ 627845 w 825849"/>
                    <a:gd name="connsiteY14" fmla="*/ 1066833 h 1694065"/>
                    <a:gd name="connsiteX15" fmla="*/ 606149 w 825849"/>
                    <a:gd name="connsiteY15" fmla="*/ 1048194 h 1694065"/>
                    <a:gd name="connsiteX16" fmla="*/ 605394 w 825849"/>
                    <a:gd name="connsiteY16" fmla="*/ 1026316 h 1694065"/>
                    <a:gd name="connsiteX17" fmla="*/ 649315 w 825849"/>
                    <a:gd name="connsiteY17" fmla="*/ 1010910 h 1694065"/>
                    <a:gd name="connsiteX18" fmla="*/ 649313 w 825849"/>
                    <a:gd name="connsiteY18" fmla="*/ 1010909 h 1694065"/>
                    <a:gd name="connsiteX19" fmla="*/ 603639 w 825849"/>
                    <a:gd name="connsiteY19" fmla="*/ 975428 h 1694065"/>
                    <a:gd name="connsiteX20" fmla="*/ 598593 w 825849"/>
                    <a:gd name="connsiteY20" fmla="*/ 829155 h 1694065"/>
                    <a:gd name="connsiteX21" fmla="*/ 606364 w 825849"/>
                    <a:gd name="connsiteY21" fmla="*/ 603867 h 1694065"/>
                    <a:gd name="connsiteX22" fmla="*/ 610830 w 825849"/>
                    <a:gd name="connsiteY22" fmla="*/ 561529 h 1694065"/>
                    <a:gd name="connsiteX23" fmla="*/ 653962 w 825849"/>
                    <a:gd name="connsiteY23" fmla="*/ 435227 h 1694065"/>
                    <a:gd name="connsiteX24" fmla="*/ 825849 w 825849"/>
                    <a:gd name="connsiteY24" fmla="*/ 77190 h 1694065"/>
                    <a:gd name="connsiteX25" fmla="*/ 689270 w 825849"/>
                    <a:gd name="connsiteY25" fmla="*/ 112901 h 1694065"/>
                    <a:gd name="connsiteX26" fmla="*/ 685094 w 825849"/>
                    <a:gd name="connsiteY26" fmla="*/ 116609 h 1694065"/>
                    <a:gd name="connsiteX27" fmla="*/ 717265 w 825849"/>
                    <a:gd name="connsiteY27" fmla="*/ 0 h 1694065"/>
                    <a:gd name="connsiteX28" fmla="*/ 592031 w 825849"/>
                    <a:gd name="connsiteY28" fmla="*/ 65159 h 1694065"/>
                    <a:gd name="connsiteX29" fmla="*/ 551159 w 825849"/>
                    <a:gd name="connsiteY29" fmla="*/ 122333 h 1694065"/>
                    <a:gd name="connsiteX30" fmla="*/ 510052 w 825849"/>
                    <a:gd name="connsiteY30" fmla="*/ 136484 h 1694065"/>
                    <a:gd name="connsiteX31" fmla="*/ 365391 w 825849"/>
                    <a:gd name="connsiteY31" fmla="*/ 258405 h 1694065"/>
                    <a:gd name="connsiteX32" fmla="*/ 343812 w 825849"/>
                    <a:gd name="connsiteY32" fmla="*/ 289728 h 1694065"/>
                    <a:gd name="connsiteX33" fmla="*/ 338302 w 825849"/>
                    <a:gd name="connsiteY33" fmla="*/ 196301 h 1694065"/>
                    <a:gd name="connsiteX34" fmla="*/ 343839 w 825849"/>
                    <a:gd name="connsiteY34" fmla="*/ 5161 h 1694065"/>
                    <a:gd name="connsiteX35" fmla="*/ 202811 w 825849"/>
                    <a:gd name="connsiteY35" fmla="*/ 185501 h 1694065"/>
                    <a:gd name="connsiteX36" fmla="*/ 190380 w 825849"/>
                    <a:gd name="connsiteY36" fmla="*/ 247026 h 1694065"/>
                    <a:gd name="connsiteX37" fmla="*/ 186836 w 825849"/>
                    <a:gd name="connsiteY37" fmla="*/ 225836 h 1694065"/>
                    <a:gd name="connsiteX38" fmla="*/ 182733 w 825849"/>
                    <a:gd name="connsiteY38" fmla="*/ 94066 h 1694065"/>
                    <a:gd name="connsiteX39" fmla="*/ 71616 w 825849"/>
                    <a:gd name="connsiteY39" fmla="*/ 727758 h 1694065"/>
                    <a:gd name="connsiteX40" fmla="*/ 125629 w 825849"/>
                    <a:gd name="connsiteY40" fmla="*/ 816585 h 1694065"/>
                    <a:gd name="connsiteX41" fmla="*/ 126324 w 825849"/>
                    <a:gd name="connsiteY41" fmla="*/ 817409 h 1694065"/>
                    <a:gd name="connsiteX42" fmla="*/ 106532 w 825849"/>
                    <a:gd name="connsiteY42" fmla="*/ 952081 h 1694065"/>
                    <a:gd name="connsiteX43" fmla="*/ 103704 w 825849"/>
                    <a:gd name="connsiteY43" fmla="*/ 1018262 h 1694065"/>
                    <a:gd name="connsiteX44" fmla="*/ 94810 w 825849"/>
                    <a:gd name="connsiteY44" fmla="*/ 1038635 h 1694065"/>
                    <a:gd name="connsiteX45" fmla="*/ 102806 w 825849"/>
                    <a:gd name="connsiteY45" fmla="*/ 1228774 h 1694065"/>
                    <a:gd name="connsiteX46" fmla="*/ 113451 w 825849"/>
                    <a:gd name="connsiteY46" fmla="*/ 1255684 h 1694065"/>
                    <a:gd name="connsiteX47" fmla="*/ 133413 w 825849"/>
                    <a:gd name="connsiteY47" fmla="*/ 1357417 h 1694065"/>
                    <a:gd name="connsiteX48" fmla="*/ 357151 w 825849"/>
                    <a:gd name="connsiteY48" fmla="*/ 1633587 h 1694065"/>
                    <a:gd name="connsiteX49" fmla="*/ 357150 w 825849"/>
                    <a:gd name="connsiteY49" fmla="*/ 1633585 h 1694065"/>
                    <a:gd name="connsiteX50" fmla="*/ 357487 w 825849"/>
                    <a:gd name="connsiteY50" fmla="*/ 1612328 h 1694065"/>
                    <a:gd name="connsiteX51" fmla="*/ 397991 w 825849"/>
                    <a:gd name="connsiteY51" fmla="*/ 1663238 h 1694065"/>
                    <a:gd name="connsiteX52" fmla="*/ 457471 w 825849"/>
                    <a:gd name="connsiteY52" fmla="*/ 1694065 h 169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25849" h="1694065">
                      <a:moveTo>
                        <a:pt x="457471" y="1694065"/>
                      </a:moveTo>
                      <a:cubicBezTo>
                        <a:pt x="453097" y="1648614"/>
                        <a:pt x="450397" y="1601278"/>
                        <a:pt x="449343" y="1552408"/>
                      </a:cubicBezTo>
                      <a:lnTo>
                        <a:pt x="450872" y="1419798"/>
                      </a:lnTo>
                      <a:lnTo>
                        <a:pt x="459642" y="1434099"/>
                      </a:lnTo>
                      <a:cubicBezTo>
                        <a:pt x="482704" y="1467070"/>
                        <a:pt x="506264" y="1496237"/>
                        <a:pt x="529979" y="1521110"/>
                      </a:cubicBezTo>
                      <a:lnTo>
                        <a:pt x="557338" y="1544621"/>
                      </a:lnTo>
                      <a:lnTo>
                        <a:pt x="592032" y="1593151"/>
                      </a:lnTo>
                      <a:cubicBezTo>
                        <a:pt x="630523" y="1635108"/>
                        <a:pt x="672843" y="1658310"/>
                        <a:pt x="717265" y="1658310"/>
                      </a:cubicBezTo>
                      <a:lnTo>
                        <a:pt x="705424" y="1615391"/>
                      </a:lnTo>
                      <a:lnTo>
                        <a:pt x="738390" y="1615851"/>
                      </a:lnTo>
                      <a:lnTo>
                        <a:pt x="673504" y="1499690"/>
                      </a:lnTo>
                      <a:lnTo>
                        <a:pt x="666410" y="1473977"/>
                      </a:lnTo>
                      <a:cubicBezTo>
                        <a:pt x="651694" y="1409155"/>
                        <a:pt x="639253" y="1341233"/>
                        <a:pt x="629206" y="1271035"/>
                      </a:cubicBezTo>
                      <a:lnTo>
                        <a:pt x="607486" y="1065078"/>
                      </a:lnTo>
                      <a:lnTo>
                        <a:pt x="627845" y="1066833"/>
                      </a:lnTo>
                      <a:lnTo>
                        <a:pt x="606149" y="1048194"/>
                      </a:lnTo>
                      <a:lnTo>
                        <a:pt x="605394" y="1026316"/>
                      </a:lnTo>
                      <a:lnTo>
                        <a:pt x="649315" y="1010910"/>
                      </a:lnTo>
                      <a:lnTo>
                        <a:pt x="649313" y="1010909"/>
                      </a:lnTo>
                      <a:lnTo>
                        <a:pt x="603639" y="975428"/>
                      </a:lnTo>
                      <a:lnTo>
                        <a:pt x="598593" y="829155"/>
                      </a:lnTo>
                      <a:cubicBezTo>
                        <a:pt x="598593" y="753160"/>
                        <a:pt x="601223" y="677789"/>
                        <a:pt x="606364" y="603867"/>
                      </a:cubicBezTo>
                      <a:lnTo>
                        <a:pt x="610830" y="561529"/>
                      </a:lnTo>
                      <a:lnTo>
                        <a:pt x="653962" y="435227"/>
                      </a:lnTo>
                      <a:cubicBezTo>
                        <a:pt x="704741" y="302803"/>
                        <a:pt x="762834" y="181380"/>
                        <a:pt x="825849" y="77190"/>
                      </a:cubicBezTo>
                      <a:cubicBezTo>
                        <a:pt x="782537" y="67322"/>
                        <a:pt x="736122" y="80543"/>
                        <a:pt x="689270" y="112901"/>
                      </a:cubicBezTo>
                      <a:lnTo>
                        <a:pt x="685094" y="116609"/>
                      </a:lnTo>
                      <a:lnTo>
                        <a:pt x="717265" y="0"/>
                      </a:lnTo>
                      <a:cubicBezTo>
                        <a:pt x="672843" y="0"/>
                        <a:pt x="630523" y="23202"/>
                        <a:pt x="592031" y="65159"/>
                      </a:cubicBezTo>
                      <a:lnTo>
                        <a:pt x="551159" y="122333"/>
                      </a:lnTo>
                      <a:lnTo>
                        <a:pt x="510052" y="136484"/>
                      </a:lnTo>
                      <a:cubicBezTo>
                        <a:pt x="460249" y="162012"/>
                        <a:pt x="411248" y="203663"/>
                        <a:pt x="365391" y="258405"/>
                      </a:cubicBezTo>
                      <a:lnTo>
                        <a:pt x="343812" y="289728"/>
                      </a:lnTo>
                      <a:lnTo>
                        <a:pt x="338302" y="196301"/>
                      </a:lnTo>
                      <a:cubicBezTo>
                        <a:pt x="337172" y="129840"/>
                        <a:pt x="338991" y="65850"/>
                        <a:pt x="343839" y="5161"/>
                      </a:cubicBezTo>
                      <a:cubicBezTo>
                        <a:pt x="279118" y="21015"/>
                        <a:pt x="231414" y="86447"/>
                        <a:pt x="202811" y="185501"/>
                      </a:cubicBezTo>
                      <a:lnTo>
                        <a:pt x="190380" y="247026"/>
                      </a:lnTo>
                      <a:lnTo>
                        <a:pt x="186836" y="225836"/>
                      </a:lnTo>
                      <a:cubicBezTo>
                        <a:pt x="182418" y="181810"/>
                        <a:pt x="180983" y="137755"/>
                        <a:pt x="182733" y="94066"/>
                      </a:cubicBezTo>
                      <a:cubicBezTo>
                        <a:pt x="-7479" y="190865"/>
                        <a:pt x="-57227" y="474578"/>
                        <a:pt x="71616" y="727758"/>
                      </a:cubicBezTo>
                      <a:cubicBezTo>
                        <a:pt x="87722" y="759406"/>
                        <a:pt x="105855" y="789077"/>
                        <a:pt x="125629" y="816585"/>
                      </a:cubicBezTo>
                      <a:lnTo>
                        <a:pt x="126324" y="817409"/>
                      </a:lnTo>
                      <a:lnTo>
                        <a:pt x="106532" y="952081"/>
                      </a:lnTo>
                      <a:lnTo>
                        <a:pt x="103704" y="1018262"/>
                      </a:lnTo>
                      <a:lnTo>
                        <a:pt x="94810" y="1038635"/>
                      </a:lnTo>
                      <a:cubicBezTo>
                        <a:pt x="78645" y="1094316"/>
                        <a:pt x="81707" y="1160626"/>
                        <a:pt x="102806" y="1228774"/>
                      </a:cubicBezTo>
                      <a:lnTo>
                        <a:pt x="113451" y="1255684"/>
                      </a:lnTo>
                      <a:lnTo>
                        <a:pt x="133413" y="1357417"/>
                      </a:lnTo>
                      <a:cubicBezTo>
                        <a:pt x="174645" y="1508782"/>
                        <a:pt x="252484" y="1612797"/>
                        <a:pt x="357151" y="1633587"/>
                      </a:cubicBezTo>
                      <a:lnTo>
                        <a:pt x="357150" y="1633585"/>
                      </a:lnTo>
                      <a:lnTo>
                        <a:pt x="357487" y="1612328"/>
                      </a:lnTo>
                      <a:lnTo>
                        <a:pt x="397991" y="1663238"/>
                      </a:lnTo>
                      <a:cubicBezTo>
                        <a:pt x="415959" y="1678660"/>
                        <a:pt x="435814" y="1689132"/>
                        <a:pt x="457471" y="1694065"/>
                      </a:cubicBezTo>
                      <a:close/>
                    </a:path>
                  </a:pathLst>
                </a:cu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01" name="Freeform: Shape 200">
                <a:extLst>
                  <a:ext uri="{FF2B5EF4-FFF2-40B4-BE49-F238E27FC236}">
                    <a16:creationId xmlns:a16="http://schemas.microsoft.com/office/drawing/2014/main" id="{FE980902-8D81-412F-90CF-6E2FB273294B}"/>
                  </a:ext>
                </a:extLst>
              </p:cNvPr>
              <p:cNvSpPr/>
              <p:nvPr/>
            </p:nvSpPr>
            <p:spPr>
              <a:xfrm rot="19103369">
                <a:off x="4868256" y="2410343"/>
                <a:ext cx="1177534" cy="1098165"/>
              </a:xfrm>
              <a:custGeom>
                <a:avLst/>
                <a:gdLst>
                  <a:gd name="connsiteX0" fmla="*/ 1035389 w 1128401"/>
                  <a:gd name="connsiteY0" fmla="*/ 29585 h 1110157"/>
                  <a:gd name="connsiteX1" fmla="*/ 1082173 w 1128401"/>
                  <a:gd name="connsiteY1" fmla="*/ 684410 h 1110157"/>
                  <a:gd name="connsiteX2" fmla="*/ 1046229 w 1128401"/>
                  <a:gd name="connsiteY2" fmla="*/ 579788 h 1110157"/>
                  <a:gd name="connsiteX3" fmla="*/ 1009020 w 1128401"/>
                  <a:gd name="connsiteY3" fmla="*/ 515699 h 1110157"/>
                  <a:gd name="connsiteX4" fmla="*/ 998444 w 1128401"/>
                  <a:gd name="connsiteY4" fmla="*/ 537896 h 1110157"/>
                  <a:gd name="connsiteX5" fmla="*/ 999660 w 1128401"/>
                  <a:gd name="connsiteY5" fmla="*/ 549960 h 1110157"/>
                  <a:gd name="connsiteX6" fmla="*/ 925920 w 1128401"/>
                  <a:gd name="connsiteY6" fmla="*/ 845114 h 1110157"/>
                  <a:gd name="connsiteX7" fmla="*/ 880090 w 1128401"/>
                  <a:gd name="connsiteY7" fmla="*/ 724471 h 1110157"/>
                  <a:gd name="connsiteX8" fmla="*/ 876388 w 1128401"/>
                  <a:gd name="connsiteY8" fmla="*/ 718556 h 1110157"/>
                  <a:gd name="connsiteX9" fmla="*/ 812367 w 1128401"/>
                  <a:gd name="connsiteY9" fmla="*/ 783440 h 1110157"/>
                  <a:gd name="connsiteX10" fmla="*/ 797273 w 1128401"/>
                  <a:gd name="connsiteY10" fmla="*/ 796050 h 1110157"/>
                  <a:gd name="connsiteX11" fmla="*/ 794248 w 1128401"/>
                  <a:gd name="connsiteY11" fmla="*/ 803995 h 1110157"/>
                  <a:gd name="connsiteX12" fmla="*/ 779717 w 1128401"/>
                  <a:gd name="connsiteY12" fmla="*/ 829565 h 1110157"/>
                  <a:gd name="connsiteX13" fmla="*/ 778105 w 1128401"/>
                  <a:gd name="connsiteY13" fmla="*/ 841023 h 1110157"/>
                  <a:gd name="connsiteX14" fmla="*/ 636259 w 1128401"/>
                  <a:gd name="connsiteY14" fmla="*/ 1110157 h 1110157"/>
                  <a:gd name="connsiteX15" fmla="*/ 624164 w 1128401"/>
                  <a:gd name="connsiteY15" fmla="*/ 1012183 h 1110157"/>
                  <a:gd name="connsiteX16" fmla="*/ 596160 w 1128401"/>
                  <a:gd name="connsiteY16" fmla="*/ 1034894 h 1110157"/>
                  <a:gd name="connsiteX17" fmla="*/ 607638 w 1128401"/>
                  <a:gd name="connsiteY17" fmla="*/ 943286 h 1110157"/>
                  <a:gd name="connsiteX18" fmla="*/ 582375 w 1128401"/>
                  <a:gd name="connsiteY18" fmla="*/ 866801 h 1110157"/>
                  <a:gd name="connsiteX19" fmla="*/ 540430 w 1128401"/>
                  <a:gd name="connsiteY19" fmla="*/ 789837 h 1110157"/>
                  <a:gd name="connsiteX20" fmla="*/ 525241 w 1128401"/>
                  <a:gd name="connsiteY20" fmla="*/ 770157 h 1110157"/>
                  <a:gd name="connsiteX21" fmla="*/ 529737 w 1128401"/>
                  <a:gd name="connsiteY21" fmla="*/ 829883 h 1110157"/>
                  <a:gd name="connsiteX22" fmla="*/ 564018 w 1128401"/>
                  <a:gd name="connsiteY22" fmla="*/ 968638 h 1110157"/>
                  <a:gd name="connsiteX23" fmla="*/ 448609 w 1128401"/>
                  <a:gd name="connsiteY23" fmla="*/ 787198 h 1110157"/>
                  <a:gd name="connsiteX24" fmla="*/ 444340 w 1128401"/>
                  <a:gd name="connsiteY24" fmla="*/ 737051 h 1110157"/>
                  <a:gd name="connsiteX25" fmla="*/ 443048 w 1128401"/>
                  <a:gd name="connsiteY25" fmla="*/ 736280 h 1110157"/>
                  <a:gd name="connsiteX26" fmla="*/ 415057 w 1128401"/>
                  <a:gd name="connsiteY26" fmla="*/ 770609 h 1110157"/>
                  <a:gd name="connsiteX27" fmla="*/ 311311 w 1128401"/>
                  <a:gd name="connsiteY27" fmla="*/ 817629 h 1110157"/>
                  <a:gd name="connsiteX28" fmla="*/ 231113 w 1128401"/>
                  <a:gd name="connsiteY28" fmla="*/ 605335 h 1110157"/>
                  <a:gd name="connsiteX29" fmla="*/ 233162 w 1128401"/>
                  <a:gd name="connsiteY29" fmla="*/ 567193 h 1110157"/>
                  <a:gd name="connsiteX30" fmla="*/ 189923 w 1128401"/>
                  <a:gd name="connsiteY30" fmla="*/ 554894 h 1110157"/>
                  <a:gd name="connsiteX31" fmla="*/ 0 w 1128401"/>
                  <a:gd name="connsiteY31" fmla="*/ 545053 h 1110157"/>
                  <a:gd name="connsiteX32" fmla="*/ 161578 w 1128401"/>
                  <a:gd name="connsiteY32" fmla="*/ 413484 h 1110157"/>
                  <a:gd name="connsiteX33" fmla="*/ 209222 w 1128401"/>
                  <a:gd name="connsiteY33" fmla="*/ 391490 h 1110157"/>
                  <a:gd name="connsiteX34" fmla="*/ 222437 w 1128401"/>
                  <a:gd name="connsiteY34" fmla="*/ 370734 h 1110157"/>
                  <a:gd name="connsiteX35" fmla="*/ 101333 w 1128401"/>
                  <a:gd name="connsiteY35" fmla="*/ 342570 h 1110157"/>
                  <a:gd name="connsiteX36" fmla="*/ 288099 w 1128401"/>
                  <a:gd name="connsiteY36" fmla="*/ 250182 h 1110157"/>
                  <a:gd name="connsiteX37" fmla="*/ 330409 w 1128401"/>
                  <a:gd name="connsiteY37" fmla="*/ 241231 h 1110157"/>
                  <a:gd name="connsiteX38" fmla="*/ 257077 w 1128401"/>
                  <a:gd name="connsiteY38" fmla="*/ 210705 h 1110157"/>
                  <a:gd name="connsiteX39" fmla="*/ 782544 w 1128401"/>
                  <a:gd name="connsiteY39" fmla="*/ 32792 h 1110157"/>
                  <a:gd name="connsiteX40" fmla="*/ 848418 w 1128401"/>
                  <a:gd name="connsiteY40" fmla="*/ 46776 h 1110157"/>
                  <a:gd name="connsiteX41" fmla="*/ 875167 w 1128401"/>
                  <a:gd name="connsiteY41" fmla="*/ 25953 h 1110157"/>
                  <a:gd name="connsiteX42" fmla="*/ 987179 w 1128401"/>
                  <a:gd name="connsiteY42" fmla="*/ 3665 h 1110157"/>
                  <a:gd name="connsiteX43" fmla="*/ 1035389 w 1128401"/>
                  <a:gd name="connsiteY43" fmla="*/ 29585 h 111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8401" h="1110157">
                    <a:moveTo>
                      <a:pt x="1035389" y="29585"/>
                    </a:moveTo>
                    <a:cubicBezTo>
                      <a:pt x="1136809" y="117240"/>
                      <a:pt x="1159681" y="387678"/>
                      <a:pt x="1082173" y="684410"/>
                    </a:cubicBezTo>
                    <a:cubicBezTo>
                      <a:pt x="1072105" y="645502"/>
                      <a:pt x="1060051" y="610607"/>
                      <a:pt x="1046229" y="579788"/>
                    </a:cubicBezTo>
                    <a:lnTo>
                      <a:pt x="1009020" y="515699"/>
                    </a:lnTo>
                    <a:lnTo>
                      <a:pt x="998444" y="537896"/>
                    </a:lnTo>
                    <a:lnTo>
                      <a:pt x="999660" y="549960"/>
                    </a:lnTo>
                    <a:cubicBezTo>
                      <a:pt x="1000835" y="645953"/>
                      <a:pt x="977035" y="748356"/>
                      <a:pt x="925920" y="845114"/>
                    </a:cubicBezTo>
                    <a:cubicBezTo>
                      <a:pt x="914006" y="802084"/>
                      <a:pt x="898598" y="761800"/>
                      <a:pt x="880090" y="724471"/>
                    </a:cubicBezTo>
                    <a:lnTo>
                      <a:pt x="876388" y="718556"/>
                    </a:lnTo>
                    <a:lnTo>
                      <a:pt x="812367" y="783440"/>
                    </a:lnTo>
                    <a:lnTo>
                      <a:pt x="797273" y="796050"/>
                    </a:lnTo>
                    <a:lnTo>
                      <a:pt x="794248" y="803995"/>
                    </a:lnTo>
                    <a:lnTo>
                      <a:pt x="779717" y="829565"/>
                    </a:lnTo>
                    <a:lnTo>
                      <a:pt x="778105" y="841023"/>
                    </a:lnTo>
                    <a:cubicBezTo>
                      <a:pt x="756406" y="934540"/>
                      <a:pt x="708927" y="1028338"/>
                      <a:pt x="636259" y="1110157"/>
                    </a:cubicBezTo>
                    <a:lnTo>
                      <a:pt x="624164" y="1012183"/>
                    </a:lnTo>
                    <a:lnTo>
                      <a:pt x="596160" y="1034894"/>
                    </a:lnTo>
                    <a:lnTo>
                      <a:pt x="607638" y="943286"/>
                    </a:lnTo>
                    <a:lnTo>
                      <a:pt x="582375" y="866801"/>
                    </a:lnTo>
                    <a:cubicBezTo>
                      <a:pt x="570243" y="839734"/>
                      <a:pt x="556214" y="814037"/>
                      <a:pt x="540430" y="789837"/>
                    </a:cubicBezTo>
                    <a:lnTo>
                      <a:pt x="525241" y="770157"/>
                    </a:lnTo>
                    <a:lnTo>
                      <a:pt x="529737" y="829883"/>
                    </a:lnTo>
                    <a:cubicBezTo>
                      <a:pt x="537560" y="880185"/>
                      <a:pt x="549110" y="927225"/>
                      <a:pt x="564018" y="968638"/>
                    </a:cubicBezTo>
                    <a:cubicBezTo>
                      <a:pt x="512137" y="968638"/>
                      <a:pt x="467623" y="893823"/>
                      <a:pt x="448609" y="787198"/>
                    </a:cubicBezTo>
                    <a:lnTo>
                      <a:pt x="444340" y="737051"/>
                    </a:lnTo>
                    <a:lnTo>
                      <a:pt x="443048" y="736280"/>
                    </a:lnTo>
                    <a:lnTo>
                      <a:pt x="415057" y="770609"/>
                    </a:lnTo>
                    <a:cubicBezTo>
                      <a:pt x="379172" y="808031"/>
                      <a:pt x="343027" y="825915"/>
                      <a:pt x="311311" y="817629"/>
                    </a:cubicBezTo>
                    <a:cubicBezTo>
                      <a:pt x="258450" y="803822"/>
                      <a:pt x="230404" y="720594"/>
                      <a:pt x="231113" y="605335"/>
                    </a:cubicBezTo>
                    <a:lnTo>
                      <a:pt x="233162" y="567193"/>
                    </a:lnTo>
                    <a:lnTo>
                      <a:pt x="189923" y="554894"/>
                    </a:lnTo>
                    <a:cubicBezTo>
                      <a:pt x="130399" y="542755"/>
                      <a:pt x="66712" y="539137"/>
                      <a:pt x="0" y="545053"/>
                    </a:cubicBezTo>
                    <a:cubicBezTo>
                      <a:pt x="48447" y="490507"/>
                      <a:pt x="103501" y="446450"/>
                      <a:pt x="161578" y="413484"/>
                    </a:cubicBezTo>
                    <a:lnTo>
                      <a:pt x="209222" y="391490"/>
                    </a:lnTo>
                    <a:lnTo>
                      <a:pt x="222437" y="370734"/>
                    </a:lnTo>
                    <a:lnTo>
                      <a:pt x="101333" y="342570"/>
                    </a:lnTo>
                    <a:cubicBezTo>
                      <a:pt x="160685" y="300149"/>
                      <a:pt x="224150" y="269422"/>
                      <a:pt x="288099" y="250182"/>
                    </a:cubicBezTo>
                    <a:lnTo>
                      <a:pt x="330409" y="241231"/>
                    </a:lnTo>
                    <a:lnTo>
                      <a:pt x="257077" y="210705"/>
                    </a:lnTo>
                    <a:cubicBezTo>
                      <a:pt x="431670" y="78396"/>
                      <a:pt x="627668" y="17251"/>
                      <a:pt x="782544" y="32792"/>
                    </a:cubicBezTo>
                    <a:lnTo>
                      <a:pt x="848418" y="46776"/>
                    </a:lnTo>
                    <a:lnTo>
                      <a:pt x="875167" y="25953"/>
                    </a:lnTo>
                    <a:cubicBezTo>
                      <a:pt x="913837" y="2862"/>
                      <a:pt x="951917" y="-5545"/>
                      <a:pt x="987179" y="3665"/>
                    </a:cubicBezTo>
                    <a:cubicBezTo>
                      <a:pt x="1004810" y="8270"/>
                      <a:pt x="1020900" y="17062"/>
                      <a:pt x="1035389" y="29585"/>
                    </a:cubicBezTo>
                    <a:close/>
                  </a:path>
                </a:pathLst>
              </a:cu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2" name="Freeform: Shape 201">
                <a:extLst>
                  <a:ext uri="{FF2B5EF4-FFF2-40B4-BE49-F238E27FC236}">
                    <a16:creationId xmlns:a16="http://schemas.microsoft.com/office/drawing/2014/main" id="{7466F465-8BFB-4C18-AFB3-318DBCB0FB2C}"/>
                  </a:ext>
                </a:extLst>
              </p:cNvPr>
              <p:cNvSpPr/>
              <p:nvPr/>
            </p:nvSpPr>
            <p:spPr>
              <a:xfrm>
                <a:off x="4477970" y="576628"/>
                <a:ext cx="1750824" cy="1073652"/>
              </a:xfrm>
              <a:custGeom>
                <a:avLst/>
                <a:gdLst>
                  <a:gd name="connsiteX0" fmla="*/ 988427 w 1750824"/>
                  <a:gd name="connsiteY0" fmla="*/ 195 h 1073652"/>
                  <a:gd name="connsiteX1" fmla="*/ 1117444 w 1750824"/>
                  <a:gd name="connsiteY1" fmla="*/ 10533 h 1073652"/>
                  <a:gd name="connsiteX2" fmla="*/ 1350711 w 1750824"/>
                  <a:gd name="connsiteY2" fmla="*/ 107380 h 1073652"/>
                  <a:gd name="connsiteX3" fmla="*/ 1365227 w 1750824"/>
                  <a:gd name="connsiteY3" fmla="*/ 119747 h 1073652"/>
                  <a:gd name="connsiteX4" fmla="*/ 1395737 w 1750824"/>
                  <a:gd name="connsiteY4" fmla="*/ 119793 h 1073652"/>
                  <a:gd name="connsiteX5" fmla="*/ 1750824 w 1750824"/>
                  <a:gd name="connsiteY5" fmla="*/ 428777 h 1073652"/>
                  <a:gd name="connsiteX6" fmla="*/ 1587902 w 1750824"/>
                  <a:gd name="connsiteY6" fmla="*/ 408980 h 1073652"/>
                  <a:gd name="connsiteX7" fmla="*/ 1581443 w 1750824"/>
                  <a:gd name="connsiteY7" fmla="*/ 409301 h 1073652"/>
                  <a:gd name="connsiteX8" fmla="*/ 1612255 w 1750824"/>
                  <a:gd name="connsiteY8" fmla="*/ 516918 h 1073652"/>
                  <a:gd name="connsiteX9" fmla="*/ 1623406 w 1750824"/>
                  <a:gd name="connsiteY9" fmla="*/ 646216 h 1073652"/>
                  <a:gd name="connsiteX10" fmla="*/ 1619974 w 1750824"/>
                  <a:gd name="connsiteY10" fmla="*/ 677911 h 1073652"/>
                  <a:gd name="connsiteX11" fmla="*/ 1665002 w 1750824"/>
                  <a:gd name="connsiteY11" fmla="*/ 745599 h 1073652"/>
                  <a:gd name="connsiteX12" fmla="*/ 1706056 w 1750824"/>
                  <a:gd name="connsiteY12" fmla="*/ 953783 h 1073652"/>
                  <a:gd name="connsiteX13" fmla="*/ 1631050 w 1750824"/>
                  <a:gd name="connsiteY13" fmla="*/ 916945 h 1073652"/>
                  <a:gd name="connsiteX14" fmla="*/ 1632843 w 1750824"/>
                  <a:gd name="connsiteY14" fmla="*/ 929679 h 1073652"/>
                  <a:gd name="connsiteX15" fmla="*/ 1621488 w 1750824"/>
                  <a:gd name="connsiteY15" fmla="*/ 1041780 h 1073652"/>
                  <a:gd name="connsiteX16" fmla="*/ 1493404 w 1750824"/>
                  <a:gd name="connsiteY16" fmla="*/ 922648 h 1073652"/>
                  <a:gd name="connsiteX17" fmla="*/ 1350805 w 1750824"/>
                  <a:gd name="connsiteY17" fmla="*/ 826846 h 1073652"/>
                  <a:gd name="connsiteX18" fmla="*/ 1347326 w 1750824"/>
                  <a:gd name="connsiteY18" fmla="*/ 826396 h 1073652"/>
                  <a:gd name="connsiteX19" fmla="*/ 1269719 w 1750824"/>
                  <a:gd name="connsiteY19" fmla="*/ 900836 h 1073652"/>
                  <a:gd name="connsiteX20" fmla="*/ 1267179 w 1750824"/>
                  <a:gd name="connsiteY20" fmla="*/ 902232 h 1073652"/>
                  <a:gd name="connsiteX21" fmla="*/ 1282067 w 1750824"/>
                  <a:gd name="connsiteY21" fmla="*/ 909337 h 1073652"/>
                  <a:gd name="connsiteX22" fmla="*/ 1339782 w 1750824"/>
                  <a:gd name="connsiteY22" fmla="*/ 925620 h 1073652"/>
                  <a:gd name="connsiteX23" fmla="*/ 1150595 w 1750824"/>
                  <a:gd name="connsiteY23" fmla="*/ 962856 h 1073652"/>
                  <a:gd name="connsiteX24" fmla="*/ 1131729 w 1750824"/>
                  <a:gd name="connsiteY24" fmla="*/ 955131 h 1073652"/>
                  <a:gd name="connsiteX25" fmla="*/ 1099967 w 1750824"/>
                  <a:gd name="connsiteY25" fmla="*/ 961269 h 1073652"/>
                  <a:gd name="connsiteX26" fmla="*/ 1035086 w 1750824"/>
                  <a:gd name="connsiteY26" fmla="*/ 964059 h 1073652"/>
                  <a:gd name="connsiteX27" fmla="*/ 1016886 w 1750824"/>
                  <a:gd name="connsiteY27" fmla="*/ 961983 h 1073652"/>
                  <a:gd name="connsiteX28" fmla="*/ 1006712 w 1750824"/>
                  <a:gd name="connsiteY28" fmla="*/ 973282 h 1073652"/>
                  <a:gd name="connsiteX29" fmla="*/ 964114 w 1750824"/>
                  <a:gd name="connsiteY29" fmla="*/ 1002106 h 1073652"/>
                  <a:gd name="connsiteX30" fmla="*/ 813637 w 1750824"/>
                  <a:gd name="connsiteY30" fmla="*/ 1018605 h 1073652"/>
                  <a:gd name="connsiteX31" fmla="*/ 757863 w 1750824"/>
                  <a:gd name="connsiteY31" fmla="*/ 996755 h 1073652"/>
                  <a:gd name="connsiteX32" fmla="*/ 701928 w 1750824"/>
                  <a:gd name="connsiteY32" fmla="*/ 1007517 h 1073652"/>
                  <a:gd name="connsiteX33" fmla="*/ 599044 w 1750824"/>
                  <a:gd name="connsiteY33" fmla="*/ 1017788 h 1073652"/>
                  <a:gd name="connsiteX34" fmla="*/ 481293 w 1750824"/>
                  <a:gd name="connsiteY34" fmla="*/ 1018331 h 1073652"/>
                  <a:gd name="connsiteX35" fmla="*/ 416224 w 1750824"/>
                  <a:gd name="connsiteY35" fmla="*/ 1011837 h 1073652"/>
                  <a:gd name="connsiteX36" fmla="*/ 317178 w 1750824"/>
                  <a:gd name="connsiteY36" fmla="*/ 1073652 h 1073652"/>
                  <a:gd name="connsiteX37" fmla="*/ 317178 w 1750824"/>
                  <a:gd name="connsiteY37" fmla="*/ 1073651 h 1073652"/>
                  <a:gd name="connsiteX38" fmla="*/ 331349 w 1750824"/>
                  <a:gd name="connsiteY38" fmla="*/ 998834 h 1073652"/>
                  <a:gd name="connsiteX39" fmla="*/ 270521 w 1750824"/>
                  <a:gd name="connsiteY39" fmla="*/ 985808 h 1073652"/>
                  <a:gd name="connsiteX40" fmla="*/ 228 w 1750824"/>
                  <a:gd name="connsiteY40" fmla="*/ 757322 h 1073652"/>
                  <a:gd name="connsiteX41" fmla="*/ 122987 w 1750824"/>
                  <a:gd name="connsiteY41" fmla="*/ 563807 h 1073652"/>
                  <a:gd name="connsiteX42" fmla="*/ 193971 w 1750824"/>
                  <a:gd name="connsiteY42" fmla="*/ 528158 h 1073652"/>
                  <a:gd name="connsiteX43" fmla="*/ 138623 w 1750824"/>
                  <a:gd name="connsiteY43" fmla="*/ 504181 h 1073652"/>
                  <a:gd name="connsiteX44" fmla="*/ 47616 w 1750824"/>
                  <a:gd name="connsiteY44" fmla="*/ 482928 h 1073652"/>
                  <a:gd name="connsiteX45" fmla="*/ 47615 w 1750824"/>
                  <a:gd name="connsiteY45" fmla="*/ 482927 h 1073652"/>
                  <a:gd name="connsiteX46" fmla="*/ 321443 w 1750824"/>
                  <a:gd name="connsiteY46" fmla="*/ 402884 h 1073652"/>
                  <a:gd name="connsiteX47" fmla="*/ 393032 w 1750824"/>
                  <a:gd name="connsiteY47" fmla="*/ 425074 h 1073652"/>
                  <a:gd name="connsiteX48" fmla="*/ 440274 w 1750824"/>
                  <a:gd name="connsiteY48" fmla="*/ 328696 h 1073652"/>
                  <a:gd name="connsiteX49" fmla="*/ 988427 w 1750824"/>
                  <a:gd name="connsiteY49" fmla="*/ 195 h 107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50824" h="1073652">
                    <a:moveTo>
                      <a:pt x="988427" y="195"/>
                    </a:moveTo>
                    <a:cubicBezTo>
                      <a:pt x="1031014" y="-876"/>
                      <a:pt x="1074189" y="2450"/>
                      <a:pt x="1117444" y="10533"/>
                    </a:cubicBezTo>
                    <a:cubicBezTo>
                      <a:pt x="1203952" y="26699"/>
                      <a:pt x="1282587" y="60356"/>
                      <a:pt x="1350711" y="107380"/>
                    </a:cubicBezTo>
                    <a:lnTo>
                      <a:pt x="1365227" y="119747"/>
                    </a:lnTo>
                    <a:lnTo>
                      <a:pt x="1395737" y="119793"/>
                    </a:lnTo>
                    <a:cubicBezTo>
                      <a:pt x="1590092" y="138556"/>
                      <a:pt x="1729418" y="248259"/>
                      <a:pt x="1750824" y="428777"/>
                    </a:cubicBezTo>
                    <a:cubicBezTo>
                      <a:pt x="1699126" y="417363"/>
                      <a:pt x="1644582" y="410792"/>
                      <a:pt x="1587902" y="408980"/>
                    </a:cubicBezTo>
                    <a:lnTo>
                      <a:pt x="1581443" y="409301"/>
                    </a:lnTo>
                    <a:lnTo>
                      <a:pt x="1612255" y="516918"/>
                    </a:lnTo>
                    <a:cubicBezTo>
                      <a:pt x="1620026" y="558909"/>
                      <a:pt x="1623854" y="602183"/>
                      <a:pt x="1623406" y="646216"/>
                    </a:cubicBezTo>
                    <a:lnTo>
                      <a:pt x="1619974" y="677911"/>
                    </a:lnTo>
                    <a:lnTo>
                      <a:pt x="1665002" y="745599"/>
                    </a:lnTo>
                    <a:cubicBezTo>
                      <a:pt x="1695987" y="808002"/>
                      <a:pt x="1710852" y="878266"/>
                      <a:pt x="1706056" y="953783"/>
                    </a:cubicBezTo>
                    <a:lnTo>
                      <a:pt x="1631050" y="916945"/>
                    </a:lnTo>
                    <a:lnTo>
                      <a:pt x="1632843" y="929679"/>
                    </a:lnTo>
                    <a:cubicBezTo>
                      <a:pt x="1633661" y="966911"/>
                      <a:pt x="1629997" y="1004432"/>
                      <a:pt x="1621488" y="1041780"/>
                    </a:cubicBezTo>
                    <a:cubicBezTo>
                      <a:pt x="1582558" y="999042"/>
                      <a:pt x="1539658" y="959215"/>
                      <a:pt x="1493404" y="922648"/>
                    </a:cubicBezTo>
                    <a:lnTo>
                      <a:pt x="1350805" y="826846"/>
                    </a:lnTo>
                    <a:lnTo>
                      <a:pt x="1347326" y="826396"/>
                    </a:lnTo>
                    <a:lnTo>
                      <a:pt x="1269719" y="900836"/>
                    </a:lnTo>
                    <a:lnTo>
                      <a:pt x="1267179" y="902232"/>
                    </a:lnTo>
                    <a:lnTo>
                      <a:pt x="1282067" y="909337"/>
                    </a:lnTo>
                    <a:cubicBezTo>
                      <a:pt x="1300676" y="916375"/>
                      <a:pt x="1319966" y="921862"/>
                      <a:pt x="1339782" y="925620"/>
                    </a:cubicBezTo>
                    <a:cubicBezTo>
                      <a:pt x="1288061" y="971556"/>
                      <a:pt x="1216701" y="983054"/>
                      <a:pt x="1150595" y="962856"/>
                    </a:cubicBezTo>
                    <a:lnTo>
                      <a:pt x="1131729" y="955131"/>
                    </a:lnTo>
                    <a:lnTo>
                      <a:pt x="1099967" y="961269"/>
                    </a:lnTo>
                    <a:cubicBezTo>
                      <a:pt x="1078835" y="963748"/>
                      <a:pt x="1057143" y="964714"/>
                      <a:pt x="1035086" y="964059"/>
                    </a:cubicBezTo>
                    <a:lnTo>
                      <a:pt x="1016886" y="961983"/>
                    </a:lnTo>
                    <a:lnTo>
                      <a:pt x="1006712" y="973282"/>
                    </a:lnTo>
                    <a:cubicBezTo>
                      <a:pt x="993913" y="984481"/>
                      <a:pt x="979696" y="994177"/>
                      <a:pt x="964114" y="1002106"/>
                    </a:cubicBezTo>
                    <a:cubicBezTo>
                      <a:pt x="917370" y="1025895"/>
                      <a:pt x="864992" y="1030402"/>
                      <a:pt x="813637" y="1018605"/>
                    </a:cubicBezTo>
                    <a:lnTo>
                      <a:pt x="757863" y="996755"/>
                    </a:lnTo>
                    <a:lnTo>
                      <a:pt x="701928" y="1007517"/>
                    </a:lnTo>
                    <a:cubicBezTo>
                      <a:pt x="668619" y="1012371"/>
                      <a:pt x="634239" y="1015843"/>
                      <a:pt x="599044" y="1017788"/>
                    </a:cubicBezTo>
                    <a:cubicBezTo>
                      <a:pt x="558821" y="1020011"/>
                      <a:pt x="519437" y="1020134"/>
                      <a:pt x="481293" y="1018331"/>
                    </a:cubicBezTo>
                    <a:lnTo>
                      <a:pt x="416224" y="1011837"/>
                    </a:lnTo>
                    <a:lnTo>
                      <a:pt x="317178" y="1073652"/>
                    </a:lnTo>
                    <a:lnTo>
                      <a:pt x="317178" y="1073651"/>
                    </a:lnTo>
                    <a:lnTo>
                      <a:pt x="331349" y="998834"/>
                    </a:lnTo>
                    <a:lnTo>
                      <a:pt x="270521" y="985808"/>
                    </a:lnTo>
                    <a:cubicBezTo>
                      <a:pt x="112631" y="941779"/>
                      <a:pt x="5811" y="858343"/>
                      <a:pt x="228" y="757322"/>
                    </a:cubicBezTo>
                    <a:cubicBezTo>
                      <a:pt x="-3679" y="686607"/>
                      <a:pt x="42666" y="618990"/>
                      <a:pt x="122987" y="563807"/>
                    </a:cubicBezTo>
                    <a:lnTo>
                      <a:pt x="193971" y="528158"/>
                    </a:lnTo>
                    <a:lnTo>
                      <a:pt x="138623" y="504181"/>
                    </a:lnTo>
                    <a:cubicBezTo>
                      <a:pt x="109418" y="494502"/>
                      <a:pt x="79004" y="487330"/>
                      <a:pt x="47616" y="482928"/>
                    </a:cubicBezTo>
                    <a:lnTo>
                      <a:pt x="47615" y="482927"/>
                    </a:lnTo>
                    <a:cubicBezTo>
                      <a:pt x="125242" y="413981"/>
                      <a:pt x="226137" y="387885"/>
                      <a:pt x="321443" y="402884"/>
                    </a:cubicBezTo>
                    <a:lnTo>
                      <a:pt x="393032" y="425074"/>
                    </a:lnTo>
                    <a:lnTo>
                      <a:pt x="440274" y="328696"/>
                    </a:lnTo>
                    <a:cubicBezTo>
                      <a:pt x="557510" y="132620"/>
                      <a:pt x="764849" y="5812"/>
                      <a:pt x="988427" y="195"/>
                    </a:cubicBezTo>
                    <a:close/>
                  </a:path>
                </a:pathLst>
              </a:cu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3" name="Oval 202">
                <a:extLst>
                  <a:ext uri="{FF2B5EF4-FFF2-40B4-BE49-F238E27FC236}">
                    <a16:creationId xmlns:a16="http://schemas.microsoft.com/office/drawing/2014/main" id="{E185B463-0059-4830-8451-400274F83E04}"/>
                  </a:ext>
                </a:extLst>
              </p:cNvPr>
              <p:cNvSpPr/>
              <p:nvPr/>
            </p:nvSpPr>
            <p:spPr>
              <a:xfrm>
                <a:off x="5279450" y="2449261"/>
                <a:ext cx="377792" cy="213791"/>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995514" y="886191"/>
            <a:ext cx="2286000" cy="4953000"/>
            <a:chOff x="1905000" y="1828800"/>
            <a:chExt cx="2971800" cy="6477000"/>
          </a:xfrm>
        </p:grpSpPr>
        <p:sp>
          <p:nvSpPr>
            <p:cNvPr id="5" name="Oval 4"/>
            <p:cNvSpPr/>
            <p:nvPr/>
          </p:nvSpPr>
          <p:spPr>
            <a:xfrm>
              <a:off x="2819400" y="5124116"/>
              <a:ext cx="1143000" cy="284078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905000" y="1828800"/>
              <a:ext cx="2971800" cy="4204368"/>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94932" y="2118756"/>
              <a:ext cx="2391936" cy="3624455"/>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33700" y="5805905"/>
              <a:ext cx="914400" cy="34089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90800" y="6033168"/>
              <a:ext cx="1600200" cy="2272632"/>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95600" y="5914292"/>
              <a:ext cx="914400" cy="90905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408714" y="27597"/>
            <a:ext cx="3459601" cy="830997"/>
          </a:xfrm>
          <a:prstGeom prst="rect">
            <a:avLst/>
          </a:prstGeom>
        </p:spPr>
        <p:txBody>
          <a:bodyPr wrap="none">
            <a:spAutoFit/>
          </a:bodyPr>
          <a:lstStyle/>
          <a:p>
            <a:pPr algn="ctr"/>
            <a:r>
              <a:rPr lang="en-US" sz="4800" dirty="0">
                <a:solidFill>
                  <a:schemeClr val="bg1"/>
                </a:solidFill>
                <a:latin typeface="Comic Sans MS" pitchFamily="66" charset="0"/>
              </a:rPr>
              <a:t>Who Am I?</a:t>
            </a:r>
          </a:p>
        </p:txBody>
      </p:sp>
      <p:grpSp>
        <p:nvGrpSpPr>
          <p:cNvPr id="2" name="Group 1"/>
          <p:cNvGrpSpPr/>
          <p:nvPr/>
        </p:nvGrpSpPr>
        <p:grpSpPr>
          <a:xfrm>
            <a:off x="12056" y="947508"/>
            <a:ext cx="4508914" cy="2797248"/>
            <a:chOff x="12056" y="947508"/>
            <a:chExt cx="4508914" cy="2797248"/>
          </a:xfrm>
        </p:grpSpPr>
        <p:sp>
          <p:nvSpPr>
            <p:cNvPr id="11" name="TextBox 10"/>
            <p:cNvSpPr txBox="1"/>
            <p:nvPr/>
          </p:nvSpPr>
          <p:spPr>
            <a:xfrm>
              <a:off x="12056" y="2359761"/>
              <a:ext cx="4508914" cy="1384995"/>
            </a:xfrm>
            <a:prstGeom prst="rect">
              <a:avLst/>
            </a:prstGeom>
            <a:noFill/>
          </p:spPr>
          <p:txBody>
            <a:bodyPr wrap="square" rtlCol="0">
              <a:spAutoFit/>
            </a:bodyPr>
            <a:lstStyle/>
            <a:p>
              <a:r>
                <a:rPr lang="en-US" sz="2800" dirty="0">
                  <a:solidFill>
                    <a:schemeClr val="bg1"/>
                  </a:solidFill>
                  <a:latin typeface="Comic Sans MS" pitchFamily="66" charset="0"/>
                </a:rPr>
                <a:t>“We must remember who we are and what God expects us to become.” </a:t>
              </a:r>
              <a:r>
                <a:rPr lang="en-US" sz="1400" dirty="0">
                  <a:solidFill>
                    <a:schemeClr val="bg1"/>
                  </a:solidFill>
                  <a:latin typeface="Comic Sans MS" pitchFamily="66" charset="0"/>
                </a:rPr>
                <a:t>(6)</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381" y="947508"/>
              <a:ext cx="1065953" cy="1412253"/>
            </a:xfrm>
            <a:prstGeom prst="rect">
              <a:avLst/>
            </a:prstGeom>
          </p:spPr>
        </p:pic>
      </p:grpSp>
      <p:grpSp>
        <p:nvGrpSpPr>
          <p:cNvPr id="16" name="Group 15"/>
          <p:cNvGrpSpPr/>
          <p:nvPr/>
        </p:nvGrpSpPr>
        <p:grpSpPr>
          <a:xfrm>
            <a:off x="7117105" y="1732483"/>
            <a:ext cx="4941278" cy="4685116"/>
            <a:chOff x="7117105" y="1732483"/>
            <a:chExt cx="4941278" cy="4685116"/>
          </a:xfrm>
        </p:grpSpPr>
        <p:sp>
          <p:nvSpPr>
            <p:cNvPr id="12" name="TextBox 11"/>
            <p:cNvSpPr txBox="1"/>
            <p:nvPr/>
          </p:nvSpPr>
          <p:spPr>
            <a:xfrm>
              <a:off x="7117105" y="3309056"/>
              <a:ext cx="4941278" cy="3108543"/>
            </a:xfrm>
            <a:prstGeom prst="rect">
              <a:avLst/>
            </a:prstGeom>
            <a:noFill/>
          </p:spPr>
          <p:txBody>
            <a:bodyPr wrap="square" rtlCol="0">
              <a:spAutoFit/>
            </a:bodyPr>
            <a:lstStyle/>
            <a:p>
              <a:r>
                <a:rPr lang="en-US" sz="2800" dirty="0">
                  <a:solidFill>
                    <a:schemeClr val="bg1"/>
                  </a:solidFill>
                  <a:latin typeface="Comic Sans MS" pitchFamily="66" charset="0"/>
                </a:rPr>
                <a:t>“As you continue to face many challenging choices in life, remember, there is great protection when you know who you are, why you are here, and where you are going.” </a:t>
              </a:r>
              <a:r>
                <a:rPr lang="en-US" sz="1600" dirty="0">
                  <a:solidFill>
                    <a:schemeClr val="bg1"/>
                  </a:solidFill>
                  <a:latin typeface="Comic Sans MS" pitchFamily="66" charset="0"/>
                </a:rPr>
                <a:t>(7)</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1531" y="1732483"/>
              <a:ext cx="1219200" cy="1524000"/>
            </a:xfrm>
            <a:prstGeom prst="rect">
              <a:avLst/>
            </a:prstGeom>
          </p:spPr>
        </p:pic>
      </p:grpSp>
    </p:spTree>
    <p:extLst>
      <p:ext uri="{BB962C8B-B14F-4D97-AF65-F5344CB8AC3E}">
        <p14:creationId xmlns:p14="http://schemas.microsoft.com/office/powerpoint/2010/main" val="107684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12192000" cy="2062103"/>
          </a:xfrm>
          <a:prstGeom prst="rect">
            <a:avLst/>
          </a:prstGeom>
          <a:noFill/>
        </p:spPr>
        <p:txBody>
          <a:bodyPr wrap="square" rtlCol="0">
            <a:spAutoFit/>
          </a:bodyPr>
          <a:lstStyle/>
          <a:p>
            <a:r>
              <a:rPr lang="en-US" sz="1600" dirty="0">
                <a:solidFill>
                  <a:schemeClr val="bg1"/>
                </a:solidFill>
                <a:latin typeface="Comic Sans MS" panose="030F0702030302020204" pitchFamily="66" charset="0"/>
              </a:rPr>
              <a:t>Sources:</a:t>
            </a:r>
          </a:p>
          <a:p>
            <a:endParaRPr lang="en-US" sz="1600" dirty="0">
              <a:solidFill>
                <a:schemeClr val="bg1"/>
              </a:solidFill>
              <a:latin typeface="Comic Sans MS" panose="030F0702030302020204" pitchFamily="66" charset="0"/>
            </a:endParaRPr>
          </a:p>
          <a:p>
            <a:pPr marL="342900" indent="-342900">
              <a:buFontTx/>
              <a:buAutoNum type="arabicPeriod"/>
            </a:pPr>
            <a:r>
              <a:rPr lang="en-US" sz="1600" dirty="0">
                <a:solidFill>
                  <a:schemeClr val="bg1"/>
                </a:solidFill>
                <a:latin typeface="Comic Sans MS" panose="030F0702030302020204" pitchFamily="66" charset="0"/>
              </a:rPr>
              <a:t>New Testament Institute Student Manual Chapter 27</a:t>
            </a:r>
          </a:p>
          <a:p>
            <a:pPr marL="342900" indent="-342900">
              <a:buFontTx/>
              <a:buAutoNum type="arabicPeriod"/>
            </a:pPr>
            <a:r>
              <a:rPr lang="en-US" sz="1600" dirty="0">
                <a:solidFill>
                  <a:schemeClr val="bg1"/>
                </a:solidFill>
                <a:latin typeface="Comic Sans MS" panose="030F0702030302020204" pitchFamily="66" charset="0"/>
              </a:rPr>
              <a:t>Elder James E. </a:t>
            </a:r>
            <a:r>
              <a:rPr lang="en-US" sz="1600" dirty="0" err="1">
                <a:solidFill>
                  <a:schemeClr val="bg1"/>
                </a:solidFill>
                <a:latin typeface="Comic Sans MS" panose="030F0702030302020204" pitchFamily="66" charset="0"/>
              </a:rPr>
              <a:t>Talmage</a:t>
            </a:r>
            <a:r>
              <a:rPr lang="en-US" sz="1600" dirty="0">
                <a:solidFill>
                  <a:schemeClr val="bg1"/>
                </a:solidFill>
                <a:latin typeface="Comic Sans MS" panose="030F0702030302020204" pitchFamily="66" charset="0"/>
              </a:rPr>
              <a:t> (</a:t>
            </a:r>
            <a:r>
              <a:rPr lang="en-US" sz="1600" i="1" dirty="0">
                <a:solidFill>
                  <a:schemeClr val="bg1"/>
                </a:solidFill>
                <a:latin typeface="Comic Sans MS" panose="030F0702030302020204" pitchFamily="66" charset="0"/>
              </a:rPr>
              <a:t>Jesus the Christ, </a:t>
            </a:r>
            <a:r>
              <a:rPr lang="en-US" sz="1600" dirty="0">
                <a:solidFill>
                  <a:schemeClr val="bg1"/>
                </a:solidFill>
                <a:latin typeface="Comic Sans MS" panose="030F0702030302020204" pitchFamily="66" charset="0"/>
              </a:rPr>
              <a:t>p. 613, 648-649; 661.)</a:t>
            </a:r>
          </a:p>
          <a:p>
            <a:pPr marL="342900" indent="-342900">
              <a:buFontTx/>
              <a:buAutoNum type="arabicPeriod"/>
            </a:pPr>
            <a:r>
              <a:rPr lang="en-US" sz="1600" dirty="0">
                <a:solidFill>
                  <a:schemeClr val="bg1"/>
                </a:solidFill>
                <a:latin typeface="Comic Sans MS" panose="030F0702030302020204" pitchFamily="66" charset="0"/>
              </a:rPr>
              <a:t>Elder Jeffrey R. Holland </a:t>
            </a:r>
            <a:r>
              <a:rPr lang="en-US" sz="1600" i="1" dirty="0">
                <a:solidFill>
                  <a:schemeClr val="bg1"/>
                </a:solidFill>
                <a:latin typeface="Comic Sans MS" panose="030F0702030302020204" pitchFamily="66" charset="0"/>
              </a:rPr>
              <a:t>This Do In Remembrance of Me </a:t>
            </a:r>
            <a:r>
              <a:rPr lang="en-US" sz="1600" dirty="0">
                <a:solidFill>
                  <a:schemeClr val="bg1"/>
                </a:solidFill>
                <a:latin typeface="Comic Sans MS" panose="030F0702030302020204" pitchFamily="66" charset="0"/>
              </a:rPr>
              <a:t>Oct. 1995 Gen. Conf. And ("None Were with Him" </a:t>
            </a:r>
            <a:r>
              <a:rPr lang="en-US" sz="1600" i="1" dirty="0">
                <a:solidFill>
                  <a:schemeClr val="bg1"/>
                </a:solidFill>
                <a:latin typeface="Comic Sans MS" panose="030F0702030302020204" pitchFamily="66" charset="0"/>
              </a:rPr>
              <a:t>Ensign</a:t>
            </a:r>
            <a:r>
              <a:rPr lang="en-US" sz="1600" dirty="0">
                <a:solidFill>
                  <a:schemeClr val="bg1"/>
                </a:solidFill>
                <a:latin typeface="Comic Sans MS" panose="030F0702030302020204" pitchFamily="66" charset="0"/>
              </a:rPr>
              <a:t>, May 2009, 86)</a:t>
            </a:r>
          </a:p>
          <a:p>
            <a:pPr marL="342900" indent="-342900">
              <a:buFontTx/>
              <a:buAutoNum type="arabicPeriod"/>
            </a:pPr>
            <a:r>
              <a:rPr lang="en-US" sz="1600" dirty="0">
                <a:solidFill>
                  <a:schemeClr val="bg1"/>
                </a:solidFill>
                <a:latin typeface="Comic Sans MS" panose="030F0702030302020204" pitchFamily="66" charset="0"/>
              </a:rPr>
              <a:t>Generationword.com Jerusalem 101 (Kidron Valley)</a:t>
            </a:r>
          </a:p>
          <a:p>
            <a:pPr marL="342900" indent="-342900">
              <a:buFontTx/>
              <a:buAutoNum type="arabicPeriod"/>
            </a:pPr>
            <a:r>
              <a:rPr lang="en-US" sz="1600" dirty="0">
                <a:solidFill>
                  <a:schemeClr val="bg1"/>
                </a:solidFill>
                <a:latin typeface="Comic Sans MS" panose="030F0702030302020204" pitchFamily="66" charset="0"/>
              </a:rPr>
              <a:t>Elder Bruce R. McConkie (</a:t>
            </a:r>
            <a:r>
              <a:rPr lang="en-US" sz="1600" i="1" dirty="0">
                <a:solidFill>
                  <a:schemeClr val="bg1"/>
                </a:solidFill>
                <a:latin typeface="Comic Sans MS" panose="030F0702030302020204" pitchFamily="66" charset="0"/>
              </a:rPr>
              <a:t>Doctrinal New Testament Commentary,</a:t>
            </a:r>
            <a:r>
              <a:rPr lang="en-US" sz="1600" dirty="0">
                <a:solidFill>
                  <a:schemeClr val="bg1"/>
                </a:solidFill>
                <a:latin typeface="Comic Sans MS" panose="030F0702030302020204" pitchFamily="66" charset="0"/>
              </a:rPr>
              <a:t> 1:566; 1:817).</a:t>
            </a:r>
          </a:p>
        </p:txBody>
      </p:sp>
      <p:sp>
        <p:nvSpPr>
          <p:cNvPr id="14" name="Footer Placeholder 14">
            <a:extLst>
              <a:ext uri="{FF2B5EF4-FFF2-40B4-BE49-F238E27FC236}">
                <a16:creationId xmlns:a16="http://schemas.microsoft.com/office/drawing/2014/main" id="{CC27399D-78BA-4645-9B60-47D198BE03E3}"/>
              </a:ext>
            </a:extLst>
          </p:cNvPr>
          <p:cNvSpPr>
            <a:spLocks noGrp="1"/>
          </p:cNvSpPr>
          <p:nvPr/>
        </p:nvSpPr>
        <p:spPr>
          <a:xfrm>
            <a:off x="52065" y="639198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152963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8475021"/>
              </p:ext>
            </p:extLst>
          </p:nvPr>
        </p:nvGraphicFramePr>
        <p:xfrm>
          <a:off x="802433" y="161249"/>
          <a:ext cx="10434070" cy="3095712"/>
        </p:xfrm>
        <a:graphic>
          <a:graphicData uri="http://schemas.openxmlformats.org/drawingml/2006/table">
            <a:tbl>
              <a:tblPr/>
              <a:tblGrid>
                <a:gridCol w="4718029">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43968">
                <a:tc>
                  <a:txBody>
                    <a:bodyPr/>
                    <a:lstStyle/>
                    <a:p>
                      <a:r>
                        <a:rPr lang="en-US" sz="1200" dirty="0"/>
                        <a:t>Prayer and Agony</a:t>
                      </a:r>
                      <a:r>
                        <a:rPr lang="en-US" sz="1200" baseline="0" dirty="0"/>
                        <a:t> of Gethsemane </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26:36-46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14:32-42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22:40-46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18:1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43968">
                <a:tc>
                  <a:txBody>
                    <a:bodyPr/>
                    <a:lstStyle/>
                    <a:p>
                      <a:r>
                        <a:rPr lang="en-US" sz="1200" dirty="0"/>
                        <a:t>The Betrayal by Judas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26:47, 50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14:43-45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22:47, 48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18:2-9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43968">
                <a:tc>
                  <a:txBody>
                    <a:bodyPr/>
                    <a:lstStyle/>
                    <a:p>
                      <a:r>
                        <a:rPr lang="en-US" sz="1200" dirty="0"/>
                        <a:t>Peter Rebuked for Trying to Stop the Arrest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26:51-55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14:47-49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22:49-53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18:10, 11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343968">
                <a:tc>
                  <a:txBody>
                    <a:bodyPr/>
                    <a:lstStyle/>
                    <a:p>
                      <a:r>
                        <a:rPr lang="en-US" sz="1200" dirty="0"/>
                        <a:t>The Arrest and the Apostles Flee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26:50,</a:t>
                      </a:r>
                      <a:r>
                        <a:rPr lang="en-US" sz="1200" baseline="0" dirty="0"/>
                        <a:t> 56</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14:46, 50-52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18:12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343968">
                <a:tc>
                  <a:txBody>
                    <a:bodyPr/>
                    <a:lstStyle/>
                    <a:p>
                      <a:r>
                        <a:rPr lang="en-US" sz="1200" dirty="0"/>
                        <a:t>Taken to the Palace of </a:t>
                      </a:r>
                      <a:r>
                        <a:rPr lang="en-US" sz="1200" dirty="0" err="1"/>
                        <a:t>Annas</a:t>
                      </a:r>
                      <a:r>
                        <a:rPr lang="en-US" sz="1200" dirty="0"/>
                        <a:t> and Caiaphas Followed by Peter and 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26:57, 58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14:53, 54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22:54, 55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18:13-16, 18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343968">
                <a:tc>
                  <a:txBody>
                    <a:bodyPr/>
                    <a:lstStyle/>
                    <a:p>
                      <a:r>
                        <a:rPr lang="en-US" sz="1200" dirty="0"/>
                        <a:t>Questioned</a:t>
                      </a:r>
                      <a:r>
                        <a:rPr lang="en-US" sz="1200" baseline="0" dirty="0"/>
                        <a:t> by </a:t>
                      </a:r>
                      <a:r>
                        <a:rPr lang="en-US" sz="1200" baseline="0" dirty="0" err="1"/>
                        <a:t>Annas</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18:19-24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343968">
                <a:tc>
                  <a:txBody>
                    <a:bodyPr/>
                    <a:lstStyle/>
                    <a:p>
                      <a:r>
                        <a:rPr lang="en-US" sz="1200" dirty="0"/>
                        <a:t>Peter Denies Knowing Jesus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26:69-75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14:66-72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22:56-62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18:17, 25-27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7"/>
                  </a:ext>
                </a:extLst>
              </a:tr>
              <a:tr h="343968">
                <a:tc>
                  <a:txBody>
                    <a:bodyPr/>
                    <a:lstStyle/>
                    <a:p>
                      <a:r>
                        <a:rPr lang="en-US" sz="1200" dirty="0"/>
                        <a:t>First Appearance Before Pilate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27:2, 11-14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15:1-5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23:1-7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18:28-38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75516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1172" y="1044786"/>
          <a:ext cx="11771085" cy="5509260"/>
        </p:xfrm>
        <a:graphic>
          <a:graphicData uri="http://schemas.openxmlformats.org/drawingml/2006/table">
            <a:tbl>
              <a:tblPr firstRow="1" bandRow="1">
                <a:tableStyleId>{5940675A-B579-460E-94D1-54222C63F5DA}</a:tableStyleId>
              </a:tblPr>
              <a:tblGrid>
                <a:gridCol w="2583543">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5377542">
                  <a:extLst>
                    <a:ext uri="{9D8B030D-6E8A-4147-A177-3AD203B41FA5}">
                      <a16:colId xmlns:a16="http://schemas.microsoft.com/office/drawing/2014/main" val="20002"/>
                    </a:ext>
                  </a:extLst>
                </a:gridCol>
              </a:tblGrid>
              <a:tr h="0">
                <a:tc>
                  <a:txBody>
                    <a:bodyPr/>
                    <a:lstStyle/>
                    <a:p>
                      <a:pPr algn="ctr" fontAlgn="base"/>
                      <a:r>
                        <a:rPr lang="en-US" b="0" i="0" cap="all" dirty="0">
                          <a:solidFill>
                            <a:schemeClr val="tx1"/>
                          </a:solidFill>
                          <a:effectLst/>
                          <a:latin typeface="Lucida Sans" panose="020B0602030504020204" pitchFamily="34" charset="0"/>
                        </a:rPr>
                        <a:t>REFERENCE IN JOHN</a:t>
                      </a:r>
                    </a:p>
                  </a:txBody>
                  <a:tcPr marL="95250" marR="95250" marT="66675" marB="66675" anchor="b"/>
                </a:tc>
                <a:tc>
                  <a:txBody>
                    <a:bodyPr/>
                    <a:lstStyle/>
                    <a:p>
                      <a:pPr algn="ctr" fontAlgn="base"/>
                      <a:r>
                        <a:rPr lang="en-US" b="0" i="0" cap="all">
                          <a:solidFill>
                            <a:schemeClr val="tx1"/>
                          </a:solidFill>
                          <a:effectLst/>
                          <a:latin typeface="Lucida Sans" panose="020B0602030504020204" pitchFamily="34" charset="0"/>
                        </a:rPr>
                        <a:t>“I AM” STATEMENT</a:t>
                      </a:r>
                    </a:p>
                  </a:txBody>
                  <a:tcPr marL="95250" marR="95250" marT="66675" marB="66675" anchor="b"/>
                </a:tc>
                <a:tc>
                  <a:txBody>
                    <a:bodyPr/>
                    <a:lstStyle/>
                    <a:p>
                      <a:pPr algn="ctr" fontAlgn="base"/>
                      <a:r>
                        <a:rPr lang="en-US" b="0" i="0" cap="all" dirty="0">
                          <a:solidFill>
                            <a:schemeClr val="tx1"/>
                          </a:solidFill>
                          <a:effectLst/>
                          <a:latin typeface="Lucida Sans" panose="020B0602030504020204" pitchFamily="34" charset="0"/>
                        </a:rPr>
                        <a:t>FULFILLMENT</a:t>
                      </a:r>
                    </a:p>
                  </a:txBody>
                  <a:tcPr marL="95250" marR="95250" marT="66675" marB="66675" anchor="b"/>
                </a:tc>
                <a:extLst>
                  <a:ext uri="{0D108BD9-81ED-4DB2-BD59-A6C34878D82A}">
                    <a16:rowId xmlns:a16="http://schemas.microsoft.com/office/drawing/2014/main" val="10000"/>
                  </a:ext>
                </a:extLst>
              </a:tr>
              <a:tr h="342235">
                <a:tc>
                  <a:txBody>
                    <a:bodyPr/>
                    <a:lstStyle/>
                    <a:p>
                      <a:pPr algn="l" fontAlgn="base"/>
                      <a:r>
                        <a:rPr lang="en-US" sz="1800" u="none" strike="noStrike" dirty="0">
                          <a:solidFill>
                            <a:schemeClr val="tx1"/>
                          </a:solidFill>
                          <a:effectLst/>
                        </a:rPr>
                        <a:t>6:35, 48, 51</a:t>
                      </a:r>
                      <a:endParaRPr lang="en-US" sz="1800" dirty="0">
                        <a:solidFill>
                          <a:schemeClr val="tx1"/>
                        </a:solidFill>
                        <a:effectLst/>
                      </a:endParaRPr>
                    </a:p>
                  </a:txBody>
                  <a:tcPr marL="95250" marR="95250" marT="66675" marB="66675"/>
                </a:tc>
                <a:tc>
                  <a:txBody>
                    <a:bodyPr/>
                    <a:lstStyle/>
                    <a:p>
                      <a:pPr algn="l" fontAlgn="base"/>
                      <a:r>
                        <a:rPr lang="en-US" sz="1600" b="1">
                          <a:solidFill>
                            <a:schemeClr val="tx1"/>
                          </a:solidFill>
                          <a:effectLst/>
                        </a:rPr>
                        <a:t>“I am the bread of life.”</a:t>
                      </a:r>
                    </a:p>
                  </a:txBody>
                  <a:tcPr marL="95250" marR="95250" marT="66675" marB="66675"/>
                </a:tc>
                <a:tc>
                  <a:txBody>
                    <a:bodyPr/>
                    <a:lstStyle/>
                    <a:p>
                      <a:pPr algn="l" fontAlgn="base"/>
                      <a:r>
                        <a:rPr lang="en-US" sz="1400" dirty="0">
                          <a:solidFill>
                            <a:schemeClr val="tx1"/>
                          </a:solidFill>
                          <a:effectLst/>
                        </a:rPr>
                        <a:t>Jesus Christ gave Himself for us in the Atonement. He feeds us spiritually.</a:t>
                      </a:r>
                    </a:p>
                  </a:txBody>
                  <a:tcPr marL="95250" marR="95250" marT="66675" marB="66675"/>
                </a:tc>
                <a:extLst>
                  <a:ext uri="{0D108BD9-81ED-4DB2-BD59-A6C34878D82A}">
                    <a16:rowId xmlns:a16="http://schemas.microsoft.com/office/drawing/2014/main" val="10001"/>
                  </a:ext>
                </a:extLst>
              </a:tr>
              <a:tr h="402772">
                <a:tc>
                  <a:txBody>
                    <a:bodyPr/>
                    <a:lstStyle/>
                    <a:p>
                      <a:pPr algn="l" fontAlgn="base"/>
                      <a:r>
                        <a:rPr lang="en-US" sz="1800" u="none" strike="noStrike" dirty="0">
                          <a:solidFill>
                            <a:schemeClr val="tx1"/>
                          </a:solidFill>
                          <a:effectLst/>
                        </a:rPr>
                        <a:t>8:12</a:t>
                      </a:r>
                      <a:r>
                        <a:rPr lang="en-US" sz="1800" dirty="0">
                          <a:solidFill>
                            <a:schemeClr val="tx1"/>
                          </a:solidFill>
                          <a:effectLst/>
                        </a:rPr>
                        <a:t>; </a:t>
                      </a:r>
                      <a:r>
                        <a:rPr lang="en-US" sz="1800" u="none" strike="noStrike" dirty="0">
                          <a:solidFill>
                            <a:schemeClr val="tx1"/>
                          </a:solidFill>
                          <a:effectLst/>
                        </a:rPr>
                        <a:t>9:5</a:t>
                      </a:r>
                      <a:endParaRPr lang="en-US" sz="1800" dirty="0">
                        <a:solidFill>
                          <a:schemeClr val="tx1"/>
                        </a:solidFill>
                        <a:effectLst/>
                      </a:endParaRPr>
                    </a:p>
                  </a:txBody>
                  <a:tcPr marL="95250" marR="95250" marT="66675" marB="66675"/>
                </a:tc>
                <a:tc>
                  <a:txBody>
                    <a:bodyPr/>
                    <a:lstStyle/>
                    <a:p>
                      <a:pPr algn="l" fontAlgn="base"/>
                      <a:r>
                        <a:rPr lang="en-US" sz="1600" b="1" dirty="0">
                          <a:solidFill>
                            <a:schemeClr val="tx1"/>
                          </a:solidFill>
                          <a:effectLst/>
                        </a:rPr>
                        <a:t>“I am the light of the world.”</a:t>
                      </a:r>
                    </a:p>
                  </a:txBody>
                  <a:tcPr marL="95250" marR="95250" marT="66675" marB="66675"/>
                </a:tc>
                <a:tc>
                  <a:txBody>
                    <a:bodyPr/>
                    <a:lstStyle/>
                    <a:p>
                      <a:pPr algn="l" fontAlgn="base"/>
                      <a:r>
                        <a:rPr lang="en-US" sz="1400" dirty="0">
                          <a:solidFill>
                            <a:schemeClr val="tx1"/>
                          </a:solidFill>
                          <a:effectLst/>
                        </a:rPr>
                        <a:t>Jesus Christ is the source of all truth. If we follow His words and example, we will not stumble or walk in spiritual darkness.</a:t>
                      </a:r>
                    </a:p>
                  </a:txBody>
                  <a:tcPr marL="95250" marR="95250" marT="66675" marB="66675"/>
                </a:tc>
                <a:extLst>
                  <a:ext uri="{0D108BD9-81ED-4DB2-BD59-A6C34878D82A}">
                    <a16:rowId xmlns:a16="http://schemas.microsoft.com/office/drawing/2014/main" val="10002"/>
                  </a:ext>
                </a:extLst>
              </a:tr>
              <a:tr h="315142">
                <a:tc>
                  <a:txBody>
                    <a:bodyPr/>
                    <a:lstStyle/>
                    <a:p>
                      <a:pPr algn="l" fontAlgn="base"/>
                      <a:r>
                        <a:rPr lang="en-US" sz="1800" u="none" strike="noStrike" dirty="0">
                          <a:solidFill>
                            <a:schemeClr val="tx1"/>
                          </a:solidFill>
                          <a:effectLst/>
                        </a:rPr>
                        <a:t>8:58</a:t>
                      </a:r>
                      <a:endParaRPr lang="en-US" sz="1800" dirty="0">
                        <a:solidFill>
                          <a:schemeClr val="tx1"/>
                        </a:solidFill>
                        <a:effectLst/>
                      </a:endParaRPr>
                    </a:p>
                  </a:txBody>
                  <a:tcPr marL="95250" marR="95250" marT="66675" marB="66675"/>
                </a:tc>
                <a:tc>
                  <a:txBody>
                    <a:bodyPr/>
                    <a:lstStyle/>
                    <a:p>
                      <a:pPr algn="l" fontAlgn="base"/>
                      <a:r>
                        <a:rPr lang="en-US" sz="1600" b="1">
                          <a:solidFill>
                            <a:schemeClr val="tx1"/>
                          </a:solidFill>
                          <a:effectLst/>
                        </a:rPr>
                        <a:t>“Before Abraham was, I am.”</a:t>
                      </a:r>
                    </a:p>
                  </a:txBody>
                  <a:tcPr marL="95250" marR="95250" marT="66675" marB="66675"/>
                </a:tc>
                <a:tc>
                  <a:txBody>
                    <a:bodyPr/>
                    <a:lstStyle/>
                    <a:p>
                      <a:pPr algn="l" fontAlgn="base"/>
                      <a:r>
                        <a:rPr lang="en-US" sz="1400" dirty="0">
                          <a:solidFill>
                            <a:schemeClr val="tx1"/>
                          </a:solidFill>
                          <a:effectLst/>
                        </a:rPr>
                        <a:t>Jesus Christ is Jehovah of the Old Testament.</a:t>
                      </a:r>
                    </a:p>
                  </a:txBody>
                  <a:tcPr marL="95250" marR="95250" marT="66675" marB="66675"/>
                </a:tc>
                <a:extLst>
                  <a:ext uri="{0D108BD9-81ED-4DB2-BD59-A6C34878D82A}">
                    <a16:rowId xmlns:a16="http://schemas.microsoft.com/office/drawing/2014/main" val="10003"/>
                  </a:ext>
                </a:extLst>
              </a:tr>
              <a:tr h="370114">
                <a:tc>
                  <a:txBody>
                    <a:bodyPr/>
                    <a:lstStyle/>
                    <a:p>
                      <a:pPr algn="l" fontAlgn="base"/>
                      <a:r>
                        <a:rPr lang="en-US" sz="1800" u="none" strike="noStrike" dirty="0">
                          <a:solidFill>
                            <a:schemeClr val="tx1"/>
                          </a:solidFill>
                          <a:effectLst/>
                        </a:rPr>
                        <a:t>10:7, 9</a:t>
                      </a:r>
                      <a:endParaRPr lang="en-US" sz="1800" dirty="0">
                        <a:solidFill>
                          <a:schemeClr val="tx1"/>
                        </a:solidFill>
                        <a:effectLst/>
                      </a:endParaRPr>
                    </a:p>
                  </a:txBody>
                  <a:tcPr marL="95250" marR="95250" marT="66675" marB="66675"/>
                </a:tc>
                <a:tc>
                  <a:txBody>
                    <a:bodyPr/>
                    <a:lstStyle/>
                    <a:p>
                      <a:pPr algn="l" fontAlgn="base"/>
                      <a:r>
                        <a:rPr lang="en-US" sz="1600" b="1">
                          <a:solidFill>
                            <a:schemeClr val="tx1"/>
                          </a:solidFill>
                          <a:effectLst/>
                        </a:rPr>
                        <a:t>“I am the door of the sheep.”</a:t>
                      </a:r>
                    </a:p>
                  </a:txBody>
                  <a:tcPr marL="95250" marR="95250" marT="66675" marB="66675"/>
                </a:tc>
                <a:tc>
                  <a:txBody>
                    <a:bodyPr/>
                    <a:lstStyle/>
                    <a:p>
                      <a:pPr algn="l" fontAlgn="base"/>
                      <a:r>
                        <a:rPr lang="en-US" sz="1400" dirty="0">
                          <a:solidFill>
                            <a:schemeClr val="tx1"/>
                          </a:solidFill>
                          <a:effectLst/>
                        </a:rPr>
                        <a:t>Jesus Christ protects us like a shepherd at the door of a sheep enclosure. No one can enter His kingdom except through Him.</a:t>
                      </a:r>
                    </a:p>
                  </a:txBody>
                  <a:tcPr marL="95250" marR="95250" marT="66675" marB="66675"/>
                </a:tc>
                <a:extLst>
                  <a:ext uri="{0D108BD9-81ED-4DB2-BD59-A6C34878D82A}">
                    <a16:rowId xmlns:a16="http://schemas.microsoft.com/office/drawing/2014/main" val="10004"/>
                  </a:ext>
                </a:extLst>
              </a:tr>
              <a:tr h="326027">
                <a:tc>
                  <a:txBody>
                    <a:bodyPr/>
                    <a:lstStyle/>
                    <a:p>
                      <a:pPr algn="l" fontAlgn="base"/>
                      <a:r>
                        <a:rPr lang="en-US" sz="1800" u="none" strike="noStrike" dirty="0">
                          <a:solidFill>
                            <a:schemeClr val="tx1"/>
                          </a:solidFill>
                          <a:effectLst/>
                        </a:rPr>
                        <a:t>10:11, 14</a:t>
                      </a:r>
                      <a:endParaRPr lang="en-US" sz="1800" dirty="0">
                        <a:solidFill>
                          <a:schemeClr val="tx1"/>
                        </a:solidFill>
                        <a:effectLst/>
                      </a:endParaRPr>
                    </a:p>
                  </a:txBody>
                  <a:tcPr marL="95250" marR="95250" marT="66675" marB="66675"/>
                </a:tc>
                <a:tc>
                  <a:txBody>
                    <a:bodyPr/>
                    <a:lstStyle/>
                    <a:p>
                      <a:pPr algn="l" fontAlgn="base"/>
                      <a:r>
                        <a:rPr lang="en-US" sz="1600" b="1">
                          <a:solidFill>
                            <a:schemeClr val="tx1"/>
                          </a:solidFill>
                          <a:effectLst/>
                        </a:rPr>
                        <a:t>“I am the good shepherd.”</a:t>
                      </a:r>
                    </a:p>
                  </a:txBody>
                  <a:tcPr marL="95250" marR="95250" marT="66675" marB="66675"/>
                </a:tc>
                <a:tc>
                  <a:txBody>
                    <a:bodyPr/>
                    <a:lstStyle/>
                    <a:p>
                      <a:pPr algn="l" fontAlgn="base"/>
                      <a:r>
                        <a:rPr lang="en-US" sz="1400" dirty="0">
                          <a:solidFill>
                            <a:schemeClr val="tx1"/>
                          </a:solidFill>
                          <a:effectLst/>
                        </a:rPr>
                        <a:t>Jesus Christ leads us. He gave His life for us. He knows each of us individually.</a:t>
                      </a:r>
                    </a:p>
                  </a:txBody>
                  <a:tcPr marL="95250" marR="95250" marT="66675" marB="66675"/>
                </a:tc>
                <a:extLst>
                  <a:ext uri="{0D108BD9-81ED-4DB2-BD59-A6C34878D82A}">
                    <a16:rowId xmlns:a16="http://schemas.microsoft.com/office/drawing/2014/main" val="10005"/>
                  </a:ext>
                </a:extLst>
              </a:tr>
              <a:tr h="402771">
                <a:tc>
                  <a:txBody>
                    <a:bodyPr/>
                    <a:lstStyle/>
                    <a:p>
                      <a:pPr algn="l" fontAlgn="base"/>
                      <a:r>
                        <a:rPr lang="en-US" sz="1800" u="none" strike="noStrike" dirty="0">
                          <a:solidFill>
                            <a:schemeClr val="tx1"/>
                          </a:solidFill>
                          <a:effectLst/>
                        </a:rPr>
                        <a:t>10:36</a:t>
                      </a:r>
                      <a:endParaRPr lang="en-US" sz="1800" dirty="0">
                        <a:solidFill>
                          <a:schemeClr val="tx1"/>
                        </a:solidFill>
                        <a:effectLst/>
                      </a:endParaRPr>
                    </a:p>
                  </a:txBody>
                  <a:tcPr marL="95250" marR="95250" marT="66675" marB="66675"/>
                </a:tc>
                <a:tc>
                  <a:txBody>
                    <a:bodyPr/>
                    <a:lstStyle/>
                    <a:p>
                      <a:pPr algn="l" fontAlgn="base"/>
                      <a:r>
                        <a:rPr lang="en-US" sz="1600" b="1">
                          <a:solidFill>
                            <a:schemeClr val="tx1"/>
                          </a:solidFill>
                          <a:effectLst/>
                        </a:rPr>
                        <a:t>“I am the Son of God.”</a:t>
                      </a:r>
                    </a:p>
                  </a:txBody>
                  <a:tcPr marL="95250" marR="95250" marT="66675" marB="66675"/>
                </a:tc>
                <a:tc>
                  <a:txBody>
                    <a:bodyPr/>
                    <a:lstStyle/>
                    <a:p>
                      <a:pPr algn="l" fontAlgn="base"/>
                      <a:r>
                        <a:rPr lang="en-US" sz="1400" dirty="0">
                          <a:solidFill>
                            <a:schemeClr val="tx1"/>
                          </a:solidFill>
                          <a:effectLst/>
                        </a:rPr>
                        <a:t>Jesus Christ is the Firstborn of the Father’s spirit children (see </a:t>
                      </a:r>
                      <a:r>
                        <a:rPr lang="en-US" sz="1400" u="none" strike="noStrike" dirty="0">
                          <a:solidFill>
                            <a:schemeClr val="tx1"/>
                          </a:solidFill>
                          <a:effectLst/>
                        </a:rPr>
                        <a:t>D&amp;C 93:21</a:t>
                      </a:r>
                      <a:r>
                        <a:rPr lang="en-US" sz="1400" dirty="0">
                          <a:solidFill>
                            <a:schemeClr val="tx1"/>
                          </a:solidFill>
                          <a:effectLst/>
                        </a:rPr>
                        <a:t>) and His Only Begotten in the flesh (see </a:t>
                      </a:r>
                      <a:r>
                        <a:rPr lang="en-US" sz="1400" u="none" strike="noStrike" dirty="0">
                          <a:solidFill>
                            <a:schemeClr val="tx1"/>
                          </a:solidFill>
                          <a:effectLst/>
                        </a:rPr>
                        <a:t>John 1:14</a:t>
                      </a:r>
                      <a:r>
                        <a:rPr lang="en-US" sz="1400" dirty="0">
                          <a:solidFill>
                            <a:schemeClr val="tx1"/>
                          </a:solidFill>
                          <a:effectLst/>
                        </a:rPr>
                        <a:t>).</a:t>
                      </a:r>
                    </a:p>
                  </a:txBody>
                  <a:tcPr marL="95250" marR="95250" marT="66675" marB="66675"/>
                </a:tc>
                <a:extLst>
                  <a:ext uri="{0D108BD9-81ED-4DB2-BD59-A6C34878D82A}">
                    <a16:rowId xmlns:a16="http://schemas.microsoft.com/office/drawing/2014/main" val="10006"/>
                  </a:ext>
                </a:extLst>
              </a:tr>
              <a:tr h="274774">
                <a:tc>
                  <a:txBody>
                    <a:bodyPr/>
                    <a:lstStyle/>
                    <a:p>
                      <a:pPr algn="l" fontAlgn="base"/>
                      <a:r>
                        <a:rPr lang="en-US" sz="1800" u="none" strike="noStrike" dirty="0">
                          <a:solidFill>
                            <a:schemeClr val="tx1"/>
                          </a:solidFill>
                          <a:effectLst/>
                        </a:rPr>
                        <a:t>11:25</a:t>
                      </a:r>
                      <a:endParaRPr lang="en-US" sz="1800" dirty="0">
                        <a:solidFill>
                          <a:schemeClr val="tx1"/>
                        </a:solidFill>
                        <a:effectLst/>
                      </a:endParaRPr>
                    </a:p>
                  </a:txBody>
                  <a:tcPr marL="95250" marR="95250" marT="66675" marB="66675"/>
                </a:tc>
                <a:tc>
                  <a:txBody>
                    <a:bodyPr/>
                    <a:lstStyle/>
                    <a:p>
                      <a:pPr algn="l" fontAlgn="base"/>
                      <a:r>
                        <a:rPr lang="en-US" sz="1600" b="1" dirty="0">
                          <a:solidFill>
                            <a:schemeClr val="tx1"/>
                          </a:solidFill>
                          <a:effectLst/>
                        </a:rPr>
                        <a:t>“I am the </a:t>
                      </a:r>
                      <a:r>
                        <a:rPr lang="en-US" sz="1600" b="1" u="none" strike="noStrike" dirty="0">
                          <a:solidFill>
                            <a:schemeClr val="tx1"/>
                          </a:solidFill>
                          <a:effectLst/>
                        </a:rPr>
                        <a:t>resurrection</a:t>
                      </a:r>
                      <a:r>
                        <a:rPr lang="en-US" sz="1600" b="1" dirty="0">
                          <a:solidFill>
                            <a:schemeClr val="tx1"/>
                          </a:solidFill>
                          <a:effectLst/>
                        </a:rPr>
                        <a:t>, and the life.”</a:t>
                      </a:r>
                    </a:p>
                  </a:txBody>
                  <a:tcPr marL="95250" marR="95250" marT="66675" marB="66675"/>
                </a:tc>
                <a:tc>
                  <a:txBody>
                    <a:bodyPr/>
                    <a:lstStyle/>
                    <a:p>
                      <a:pPr algn="l" fontAlgn="base"/>
                      <a:r>
                        <a:rPr lang="en-US" sz="1400" dirty="0">
                          <a:solidFill>
                            <a:schemeClr val="tx1"/>
                          </a:solidFill>
                          <a:effectLst/>
                        </a:rPr>
                        <a:t>Through the Atonement of Jesus Christ we can overcome physical and spiritual death. Jesus Christ gave us the gift of resurrection.</a:t>
                      </a:r>
                    </a:p>
                  </a:txBody>
                  <a:tcPr marL="95250" marR="95250" marT="66675" marB="66675"/>
                </a:tc>
                <a:extLst>
                  <a:ext uri="{0D108BD9-81ED-4DB2-BD59-A6C34878D82A}">
                    <a16:rowId xmlns:a16="http://schemas.microsoft.com/office/drawing/2014/main" val="10007"/>
                  </a:ext>
                </a:extLst>
              </a:tr>
              <a:tr h="274774">
                <a:tc>
                  <a:txBody>
                    <a:bodyPr/>
                    <a:lstStyle/>
                    <a:p>
                      <a:pPr algn="l" fontAlgn="base"/>
                      <a:r>
                        <a:rPr lang="en-US" sz="1800" u="none" strike="noStrike" dirty="0">
                          <a:solidFill>
                            <a:schemeClr val="tx1"/>
                          </a:solidFill>
                          <a:effectLst/>
                        </a:rPr>
                        <a:t>14:6</a:t>
                      </a:r>
                      <a:endParaRPr lang="en-US" sz="1800" dirty="0">
                        <a:solidFill>
                          <a:schemeClr val="tx1"/>
                        </a:solidFill>
                        <a:effectLst/>
                      </a:endParaRPr>
                    </a:p>
                  </a:txBody>
                  <a:tcPr marL="95250" marR="95250" marT="66675" marB="66675" anchor="ctr"/>
                </a:tc>
                <a:tc>
                  <a:txBody>
                    <a:bodyPr/>
                    <a:lstStyle/>
                    <a:p>
                      <a:pPr algn="l" fontAlgn="base"/>
                      <a:r>
                        <a:rPr lang="en-US" sz="1600" b="1">
                          <a:solidFill>
                            <a:schemeClr val="tx1"/>
                          </a:solidFill>
                          <a:effectLst/>
                        </a:rPr>
                        <a:t>“I am the way, the truth, and the life.”</a:t>
                      </a:r>
                    </a:p>
                  </a:txBody>
                  <a:tcPr marL="95250" marR="95250" marT="66675" marB="66675" anchor="ctr"/>
                </a:tc>
                <a:tc>
                  <a:txBody>
                    <a:bodyPr/>
                    <a:lstStyle/>
                    <a:p>
                      <a:pPr algn="l" fontAlgn="base"/>
                      <a:r>
                        <a:rPr lang="en-US" sz="1400" dirty="0">
                          <a:solidFill>
                            <a:schemeClr val="tx1"/>
                          </a:solidFill>
                          <a:effectLst/>
                        </a:rPr>
                        <a:t>Jesus Christ is the only way to the Father, and He is the source of all truth. Because of His Atonement, we will all be resurrected and through our faithfulness may inherit eternal life.</a:t>
                      </a:r>
                    </a:p>
                  </a:txBody>
                  <a:tcPr marL="95250" marR="95250" marT="66675" marB="66675" anchor="ctr"/>
                </a:tc>
                <a:extLst>
                  <a:ext uri="{0D108BD9-81ED-4DB2-BD59-A6C34878D82A}">
                    <a16:rowId xmlns:a16="http://schemas.microsoft.com/office/drawing/2014/main" val="10008"/>
                  </a:ext>
                </a:extLst>
              </a:tr>
              <a:tr h="274774">
                <a:tc>
                  <a:txBody>
                    <a:bodyPr/>
                    <a:lstStyle/>
                    <a:p>
                      <a:pPr algn="l" fontAlgn="base"/>
                      <a:r>
                        <a:rPr lang="en-US" sz="1800" u="none" strike="noStrike" dirty="0">
                          <a:solidFill>
                            <a:schemeClr val="tx1"/>
                          </a:solidFill>
                          <a:effectLst/>
                        </a:rPr>
                        <a:t>15:1, 5</a:t>
                      </a:r>
                      <a:endParaRPr lang="en-US" sz="1800" dirty="0">
                        <a:solidFill>
                          <a:schemeClr val="tx1"/>
                        </a:solidFill>
                        <a:effectLst/>
                      </a:endParaRPr>
                    </a:p>
                  </a:txBody>
                  <a:tcPr marL="95250" marR="95250" marT="66675" marB="66675" anchor="ctr"/>
                </a:tc>
                <a:tc>
                  <a:txBody>
                    <a:bodyPr/>
                    <a:lstStyle/>
                    <a:p>
                      <a:pPr algn="l" fontAlgn="base"/>
                      <a:r>
                        <a:rPr lang="en-US" sz="1600" b="1" dirty="0">
                          <a:solidFill>
                            <a:schemeClr val="tx1"/>
                          </a:solidFill>
                          <a:effectLst/>
                        </a:rPr>
                        <a:t>“I am the true vine.”</a:t>
                      </a:r>
                    </a:p>
                  </a:txBody>
                  <a:tcPr marL="95250" marR="95250" marT="66675" marB="66675" anchor="ctr"/>
                </a:tc>
                <a:tc>
                  <a:txBody>
                    <a:bodyPr/>
                    <a:lstStyle/>
                    <a:p>
                      <a:pPr algn="l" fontAlgn="base"/>
                      <a:r>
                        <a:rPr lang="en-US" sz="1400" dirty="0">
                          <a:solidFill>
                            <a:schemeClr val="tx1"/>
                          </a:solidFill>
                          <a:effectLst/>
                        </a:rPr>
                        <a:t>We depend on Jesus Christ for life. Only by abiding by His teachings will we be able to bear the fruit of righteousness.</a:t>
                      </a:r>
                    </a:p>
                  </a:txBody>
                  <a:tcPr marL="95250" marR="95250" marT="66675" marB="66675" anchor="ctr"/>
                </a:tc>
                <a:extLst>
                  <a:ext uri="{0D108BD9-81ED-4DB2-BD59-A6C34878D82A}">
                    <a16:rowId xmlns:a16="http://schemas.microsoft.com/office/drawing/2014/main" val="10009"/>
                  </a:ext>
                </a:extLst>
              </a:tr>
            </a:tbl>
          </a:graphicData>
        </a:graphic>
      </p:graphicFrame>
      <p:sp>
        <p:nvSpPr>
          <p:cNvPr id="3" name="TextBox 2"/>
          <p:cNvSpPr txBox="1"/>
          <p:nvPr/>
        </p:nvSpPr>
        <p:spPr>
          <a:xfrm>
            <a:off x="3851728" y="261257"/>
            <a:ext cx="4474028" cy="646331"/>
          </a:xfrm>
          <a:prstGeom prst="rect">
            <a:avLst/>
          </a:prstGeom>
          <a:noFill/>
        </p:spPr>
        <p:txBody>
          <a:bodyPr wrap="square" rtlCol="0">
            <a:spAutoFit/>
          </a:bodyPr>
          <a:lstStyle/>
          <a:p>
            <a:pPr algn="ctr"/>
            <a:r>
              <a:rPr lang="en-US" sz="3600" dirty="0"/>
              <a:t>“I AM” Statements</a:t>
            </a:r>
          </a:p>
        </p:txBody>
      </p:sp>
      <p:sp>
        <p:nvSpPr>
          <p:cNvPr id="4" name="TextBox 3"/>
          <p:cNvSpPr txBox="1"/>
          <p:nvPr/>
        </p:nvSpPr>
        <p:spPr>
          <a:xfrm>
            <a:off x="0" y="6584322"/>
            <a:ext cx="4771571" cy="246221"/>
          </a:xfrm>
          <a:prstGeom prst="rect">
            <a:avLst/>
          </a:prstGeom>
          <a:noFill/>
        </p:spPr>
        <p:txBody>
          <a:bodyPr wrap="square" rtlCol="0">
            <a:spAutoFit/>
          </a:bodyPr>
          <a:lstStyle/>
          <a:p>
            <a:r>
              <a:rPr lang="en-US" sz="1000" dirty="0"/>
              <a:t>New Testament Seminary Teacher Manual</a:t>
            </a:r>
          </a:p>
        </p:txBody>
      </p:sp>
    </p:spTree>
    <p:extLst>
      <p:ext uri="{BB962C8B-B14F-4D97-AF65-F5344CB8AC3E}">
        <p14:creationId xmlns:p14="http://schemas.microsoft.com/office/powerpoint/2010/main" val="1581381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1999" y="1057123"/>
          <a:ext cx="10907486" cy="5181600"/>
        </p:xfrm>
        <a:graphic>
          <a:graphicData uri="http://schemas.openxmlformats.org/drawingml/2006/table">
            <a:tbl>
              <a:tblPr firstRow="1" bandRow="1">
                <a:tableStyleId>{5940675A-B579-460E-94D1-54222C63F5DA}</a:tableStyleId>
              </a:tblPr>
              <a:tblGrid>
                <a:gridCol w="3973287">
                  <a:extLst>
                    <a:ext uri="{9D8B030D-6E8A-4147-A177-3AD203B41FA5}">
                      <a16:colId xmlns:a16="http://schemas.microsoft.com/office/drawing/2014/main" val="20000"/>
                    </a:ext>
                  </a:extLst>
                </a:gridCol>
                <a:gridCol w="6934199">
                  <a:extLst>
                    <a:ext uri="{9D8B030D-6E8A-4147-A177-3AD203B41FA5}">
                      <a16:colId xmlns:a16="http://schemas.microsoft.com/office/drawing/2014/main" val="20001"/>
                    </a:ext>
                  </a:extLst>
                </a:gridCol>
              </a:tblGrid>
              <a:tr h="370840">
                <a:tc>
                  <a:txBody>
                    <a:bodyPr/>
                    <a:lstStyle/>
                    <a:p>
                      <a:pPr algn="ctr" fontAlgn="base"/>
                      <a:r>
                        <a:rPr lang="en-US" b="0" i="0" cap="all" dirty="0">
                          <a:solidFill>
                            <a:schemeClr val="tx1"/>
                          </a:solidFill>
                          <a:effectLst/>
                          <a:latin typeface="Comic Sans MS" panose="030F0702030302020204" pitchFamily="66" charset="0"/>
                        </a:rPr>
                        <a:t>SCRIPTURE REFERENCE</a:t>
                      </a:r>
                    </a:p>
                  </a:txBody>
                  <a:tcPr marL="95250" marR="95250" marT="66675" marB="66675" anchor="b"/>
                </a:tc>
                <a:tc>
                  <a:txBody>
                    <a:bodyPr/>
                    <a:lstStyle/>
                    <a:p>
                      <a:pPr algn="ctr" fontAlgn="base"/>
                      <a:r>
                        <a:rPr lang="en-US" b="0" i="0" cap="all" dirty="0">
                          <a:solidFill>
                            <a:schemeClr val="tx1"/>
                          </a:solidFill>
                          <a:effectLst/>
                          <a:latin typeface="Comic Sans MS" panose="030F0702030302020204" pitchFamily="66" charset="0"/>
                        </a:rPr>
                        <a:t>Statements</a:t>
                      </a:r>
                    </a:p>
                  </a:txBody>
                  <a:tcPr marL="95250" marR="95250" marT="66675" marB="66675" anchor="b"/>
                </a:tc>
                <a:extLst>
                  <a:ext uri="{0D108BD9-81ED-4DB2-BD59-A6C34878D82A}">
                    <a16:rowId xmlns:a16="http://schemas.microsoft.com/office/drawing/2014/main" val="10000"/>
                  </a:ext>
                </a:extLst>
              </a:tr>
              <a:tr h="370840">
                <a:tc>
                  <a:txBody>
                    <a:bodyPr/>
                    <a:lstStyle/>
                    <a:p>
                      <a:pPr algn="l" fontAlgn="base"/>
                      <a:r>
                        <a:rPr lang="en-US" u="none" strike="noStrike" dirty="0">
                          <a:solidFill>
                            <a:schemeClr val="tx1"/>
                          </a:solidFill>
                          <a:effectLst/>
                          <a:latin typeface="Comic Sans MS" panose="030F0702030302020204" pitchFamily="66" charset="0"/>
                        </a:rPr>
                        <a:t>Luke 23:34</a:t>
                      </a:r>
                      <a:endParaRPr lang="en-US" dirty="0">
                        <a:solidFill>
                          <a:schemeClr val="tx1"/>
                        </a:solidFill>
                        <a:effectLst/>
                        <a:latin typeface="Comic Sans MS" panose="030F0702030302020204" pitchFamily="66" charset="0"/>
                      </a:endParaRPr>
                    </a:p>
                  </a:txBody>
                  <a:tcPr marL="95250" marR="95250" marT="66675" marB="66675"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solidFill>
                            <a:schemeClr val="tx1"/>
                          </a:solidFill>
                          <a:effectLst/>
                          <a:latin typeface="Comic Sans MS" panose="030F0702030302020204" pitchFamily="66" charset="0"/>
                        </a:rPr>
                        <a:t>“Father, forgive them; for they know not what they do.”</a:t>
                      </a:r>
                    </a:p>
                    <a:p>
                      <a:pPr algn="l" fontAlgn="base"/>
                      <a:endParaRPr lang="en-US" dirty="0">
                        <a:solidFill>
                          <a:schemeClr val="tx1"/>
                        </a:solidFill>
                        <a:effectLst/>
                        <a:latin typeface="Comic Sans MS" panose="030F0702030302020204" pitchFamily="66" charset="0"/>
                      </a:endParaRPr>
                    </a:p>
                  </a:txBody>
                  <a:tcPr marL="95250" marR="95250" marT="66675" marB="66675" anchor="ctr"/>
                </a:tc>
                <a:extLst>
                  <a:ext uri="{0D108BD9-81ED-4DB2-BD59-A6C34878D82A}">
                    <a16:rowId xmlns:a16="http://schemas.microsoft.com/office/drawing/2014/main" val="10001"/>
                  </a:ext>
                </a:extLst>
              </a:tr>
              <a:tr h="370840">
                <a:tc>
                  <a:txBody>
                    <a:bodyPr/>
                    <a:lstStyle/>
                    <a:p>
                      <a:pPr algn="l" fontAlgn="base"/>
                      <a:r>
                        <a:rPr lang="en-US" u="none" strike="noStrike" dirty="0">
                          <a:solidFill>
                            <a:schemeClr val="tx1"/>
                          </a:solidFill>
                          <a:effectLst/>
                          <a:latin typeface="Comic Sans MS" panose="030F0702030302020204" pitchFamily="66" charset="0"/>
                        </a:rPr>
                        <a:t>Luke 23:43</a:t>
                      </a:r>
                      <a:r>
                        <a:rPr lang="en-US" dirty="0">
                          <a:solidFill>
                            <a:schemeClr val="tx1"/>
                          </a:solidFill>
                          <a:effectLst/>
                          <a:latin typeface="Comic Sans MS" panose="030F0702030302020204" pitchFamily="66" charset="0"/>
                        </a:rPr>
                        <a:t> </a:t>
                      </a:r>
                    </a:p>
                  </a:txBody>
                  <a:tcPr marL="95250" marR="95250" marT="66675" marB="66675"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solidFill>
                            <a:schemeClr val="tx1"/>
                          </a:solidFill>
                          <a:effectLst/>
                          <a:latin typeface="Comic Sans MS" panose="030F0702030302020204" pitchFamily="66" charset="0"/>
                        </a:rPr>
                        <a:t>“To day shalt thou be with me in paradise.”</a:t>
                      </a:r>
                    </a:p>
                    <a:p>
                      <a:pPr algn="l" fontAlgn="base"/>
                      <a:endParaRPr lang="en-US" dirty="0">
                        <a:solidFill>
                          <a:schemeClr val="tx1"/>
                        </a:solidFill>
                        <a:effectLst/>
                        <a:latin typeface="Comic Sans MS" panose="030F0702030302020204" pitchFamily="66" charset="0"/>
                      </a:endParaRPr>
                    </a:p>
                  </a:txBody>
                  <a:tcPr marL="95250" marR="95250" marT="66675" marB="66675" anchor="ctr"/>
                </a:tc>
                <a:extLst>
                  <a:ext uri="{0D108BD9-81ED-4DB2-BD59-A6C34878D82A}">
                    <a16:rowId xmlns:a16="http://schemas.microsoft.com/office/drawing/2014/main" val="10002"/>
                  </a:ext>
                </a:extLst>
              </a:tr>
              <a:tr h="370840">
                <a:tc>
                  <a:txBody>
                    <a:bodyPr/>
                    <a:lstStyle/>
                    <a:p>
                      <a:pPr algn="l" fontAlgn="base"/>
                      <a:r>
                        <a:rPr lang="en-US" u="none" strike="noStrike" dirty="0">
                          <a:solidFill>
                            <a:schemeClr val="tx1"/>
                          </a:solidFill>
                          <a:effectLst/>
                          <a:latin typeface="Comic Sans MS" panose="030F0702030302020204" pitchFamily="66" charset="0"/>
                        </a:rPr>
                        <a:t>John 19:26–27</a:t>
                      </a:r>
                      <a:r>
                        <a:rPr lang="en-US" dirty="0">
                          <a:solidFill>
                            <a:schemeClr val="tx1"/>
                          </a:solidFill>
                          <a:effectLst/>
                          <a:latin typeface="Comic Sans MS" panose="030F0702030302020204" pitchFamily="66" charset="0"/>
                        </a:rPr>
                        <a:t> </a:t>
                      </a:r>
                    </a:p>
                  </a:txBody>
                  <a:tcPr marL="95250" marR="95250" marT="66675" marB="66675"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solidFill>
                            <a:schemeClr val="tx1"/>
                          </a:solidFill>
                          <a:effectLst/>
                          <a:latin typeface="Comic Sans MS" panose="030F0702030302020204" pitchFamily="66" charset="0"/>
                        </a:rPr>
                        <a:t>“Woman, behold thy son! … Behold thy mother!”</a:t>
                      </a:r>
                    </a:p>
                    <a:p>
                      <a:pPr algn="l" fontAlgn="base"/>
                      <a:endParaRPr lang="en-US" dirty="0">
                        <a:solidFill>
                          <a:schemeClr val="tx1"/>
                        </a:solidFill>
                        <a:effectLst/>
                        <a:latin typeface="Comic Sans MS" panose="030F0702030302020204" pitchFamily="66" charset="0"/>
                      </a:endParaRPr>
                    </a:p>
                  </a:txBody>
                  <a:tcPr marL="95250" marR="95250" marT="66675" marB="66675" anchor="ctr"/>
                </a:tc>
                <a:extLst>
                  <a:ext uri="{0D108BD9-81ED-4DB2-BD59-A6C34878D82A}">
                    <a16:rowId xmlns:a16="http://schemas.microsoft.com/office/drawing/2014/main" val="10003"/>
                  </a:ext>
                </a:extLst>
              </a:tr>
              <a:tr h="370840">
                <a:tc>
                  <a:txBody>
                    <a:bodyPr/>
                    <a:lstStyle/>
                    <a:p>
                      <a:pPr algn="l" fontAlgn="base"/>
                      <a:r>
                        <a:rPr lang="en-US" u="none" strike="noStrike" dirty="0">
                          <a:solidFill>
                            <a:schemeClr val="tx1"/>
                          </a:solidFill>
                          <a:effectLst/>
                          <a:latin typeface="Comic Sans MS" panose="030F0702030302020204" pitchFamily="66" charset="0"/>
                        </a:rPr>
                        <a:t>Matthew 27:46</a:t>
                      </a:r>
                      <a:r>
                        <a:rPr lang="en-US" dirty="0">
                          <a:solidFill>
                            <a:schemeClr val="tx1"/>
                          </a:solidFill>
                          <a:effectLst/>
                          <a:latin typeface="Comic Sans MS" panose="030F0702030302020204" pitchFamily="66" charset="0"/>
                        </a:rPr>
                        <a:t>; </a:t>
                      </a:r>
                      <a:r>
                        <a:rPr lang="en-US" u="none" strike="noStrike" dirty="0">
                          <a:solidFill>
                            <a:schemeClr val="tx1"/>
                          </a:solidFill>
                          <a:effectLst/>
                          <a:latin typeface="Comic Sans MS" panose="030F0702030302020204" pitchFamily="66" charset="0"/>
                        </a:rPr>
                        <a:t>Mark 15:34</a:t>
                      </a:r>
                      <a:endParaRPr lang="en-US" dirty="0">
                        <a:solidFill>
                          <a:schemeClr val="tx1"/>
                        </a:solidFill>
                        <a:effectLst/>
                        <a:latin typeface="Comic Sans MS" panose="030F0702030302020204" pitchFamily="66" charset="0"/>
                      </a:endParaRPr>
                    </a:p>
                  </a:txBody>
                  <a:tcPr marL="95250" marR="95250" marT="66675" marB="66675"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solidFill>
                            <a:schemeClr val="tx1"/>
                          </a:solidFill>
                          <a:effectLst/>
                          <a:latin typeface="Comic Sans MS" panose="030F0702030302020204" pitchFamily="66" charset="0"/>
                        </a:rPr>
                        <a:t>“My God, my God, why hast thou forsaken me?”</a:t>
                      </a:r>
                    </a:p>
                    <a:p>
                      <a:pPr algn="l" fontAlgn="base"/>
                      <a:endParaRPr lang="en-US" dirty="0">
                        <a:solidFill>
                          <a:schemeClr val="tx1"/>
                        </a:solidFill>
                        <a:effectLst/>
                        <a:latin typeface="Comic Sans MS" panose="030F0702030302020204" pitchFamily="66" charset="0"/>
                      </a:endParaRPr>
                    </a:p>
                  </a:txBody>
                  <a:tcPr marL="95250" marR="95250" marT="66675" marB="66675" anchor="ctr"/>
                </a:tc>
                <a:extLst>
                  <a:ext uri="{0D108BD9-81ED-4DB2-BD59-A6C34878D82A}">
                    <a16:rowId xmlns:a16="http://schemas.microsoft.com/office/drawing/2014/main" val="10004"/>
                  </a:ext>
                </a:extLst>
              </a:tr>
              <a:tr h="370840">
                <a:tc>
                  <a:txBody>
                    <a:bodyPr/>
                    <a:lstStyle/>
                    <a:p>
                      <a:pPr algn="l" fontAlgn="base"/>
                      <a:r>
                        <a:rPr lang="en-US" u="none" strike="noStrike" dirty="0">
                          <a:solidFill>
                            <a:schemeClr val="tx1"/>
                          </a:solidFill>
                          <a:effectLst/>
                          <a:latin typeface="Comic Sans MS" panose="030F0702030302020204" pitchFamily="66" charset="0"/>
                        </a:rPr>
                        <a:t>John 19:28</a:t>
                      </a:r>
                      <a:endParaRPr lang="en-US" dirty="0">
                        <a:solidFill>
                          <a:schemeClr val="tx1"/>
                        </a:solidFill>
                        <a:effectLst/>
                        <a:latin typeface="Comic Sans MS" panose="030F0702030302020204" pitchFamily="66" charset="0"/>
                      </a:endParaRPr>
                    </a:p>
                  </a:txBody>
                  <a:tcPr marL="95250" marR="95250" marT="66675" marB="66675"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solidFill>
                            <a:schemeClr val="tx1"/>
                          </a:solidFill>
                          <a:effectLst/>
                          <a:latin typeface="Comic Sans MS" panose="030F0702030302020204" pitchFamily="66" charset="0"/>
                        </a:rPr>
                        <a:t>“I thirst.”</a:t>
                      </a:r>
                    </a:p>
                    <a:p>
                      <a:pPr algn="l" fontAlgn="base"/>
                      <a:endParaRPr lang="en-US" u="none" dirty="0">
                        <a:solidFill>
                          <a:schemeClr val="tx1"/>
                        </a:solidFill>
                        <a:effectLst/>
                        <a:latin typeface="Comic Sans MS" panose="030F0702030302020204" pitchFamily="66" charset="0"/>
                      </a:endParaRPr>
                    </a:p>
                  </a:txBody>
                  <a:tcPr marL="95250" marR="95250" marT="66675" marB="66675" anchor="ctr"/>
                </a:tc>
                <a:extLst>
                  <a:ext uri="{0D108BD9-81ED-4DB2-BD59-A6C34878D82A}">
                    <a16:rowId xmlns:a16="http://schemas.microsoft.com/office/drawing/2014/main" val="10005"/>
                  </a:ext>
                </a:extLst>
              </a:tr>
              <a:tr h="370840">
                <a:tc>
                  <a:txBody>
                    <a:bodyPr/>
                    <a:lstStyle/>
                    <a:p>
                      <a:pPr algn="l" fontAlgn="base"/>
                      <a:r>
                        <a:rPr lang="en-US" u="none" strike="noStrike" dirty="0">
                          <a:solidFill>
                            <a:schemeClr val="tx1"/>
                          </a:solidFill>
                          <a:effectLst/>
                          <a:latin typeface="Comic Sans MS" panose="030F0702030302020204" pitchFamily="66" charset="0"/>
                        </a:rPr>
                        <a:t>John 19:30</a:t>
                      </a:r>
                      <a:endParaRPr lang="en-US" dirty="0">
                        <a:solidFill>
                          <a:schemeClr val="tx1"/>
                        </a:solidFill>
                        <a:effectLst/>
                        <a:latin typeface="Comic Sans MS" panose="030F0702030302020204" pitchFamily="66" charset="0"/>
                      </a:endParaRPr>
                    </a:p>
                  </a:txBody>
                  <a:tcPr marL="95250" marR="95250" marT="66675" marB="66675"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solidFill>
                            <a:schemeClr val="tx1"/>
                          </a:solidFill>
                          <a:effectLst/>
                          <a:latin typeface="Comic Sans MS" panose="030F0702030302020204" pitchFamily="66" charset="0"/>
                        </a:rPr>
                        <a:t>“It is finished.”</a:t>
                      </a:r>
                    </a:p>
                    <a:p>
                      <a:pPr algn="l" fontAlgn="base"/>
                      <a:endParaRPr lang="en-US" dirty="0">
                        <a:solidFill>
                          <a:schemeClr val="tx1"/>
                        </a:solidFill>
                        <a:effectLst/>
                        <a:latin typeface="Comic Sans MS" panose="030F0702030302020204" pitchFamily="66" charset="0"/>
                      </a:endParaRPr>
                    </a:p>
                  </a:txBody>
                  <a:tcPr marL="95250" marR="95250" marT="66675" marB="66675" anchor="ctr"/>
                </a:tc>
                <a:extLst>
                  <a:ext uri="{0D108BD9-81ED-4DB2-BD59-A6C34878D82A}">
                    <a16:rowId xmlns:a16="http://schemas.microsoft.com/office/drawing/2014/main" val="10006"/>
                  </a:ext>
                </a:extLst>
              </a:tr>
              <a:tr h="370840">
                <a:tc>
                  <a:txBody>
                    <a:bodyPr/>
                    <a:lstStyle/>
                    <a:p>
                      <a:pPr algn="l" fontAlgn="base"/>
                      <a:r>
                        <a:rPr lang="en-US" u="none" strike="noStrike" dirty="0">
                          <a:solidFill>
                            <a:schemeClr val="tx1"/>
                          </a:solidFill>
                          <a:effectLst/>
                          <a:latin typeface="Comic Sans MS" panose="030F0702030302020204" pitchFamily="66" charset="0"/>
                        </a:rPr>
                        <a:t>Luke 23:46</a:t>
                      </a:r>
                      <a:endParaRPr lang="en-US" dirty="0">
                        <a:solidFill>
                          <a:schemeClr val="tx1"/>
                        </a:solidFill>
                        <a:effectLst/>
                        <a:latin typeface="Comic Sans MS" panose="030F0702030302020204" pitchFamily="66" charset="0"/>
                      </a:endParaRPr>
                    </a:p>
                  </a:txBody>
                  <a:tcPr marL="95250" marR="95250" marT="66675" marB="66675"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solidFill>
                            <a:schemeClr val="tx1"/>
                          </a:solidFill>
                          <a:effectLst/>
                          <a:latin typeface="Comic Sans MS" panose="030F0702030302020204" pitchFamily="66" charset="0"/>
                        </a:rPr>
                        <a:t>“Father, into thy hands I commend my spirit.”</a:t>
                      </a:r>
                    </a:p>
                    <a:p>
                      <a:pPr algn="l" fontAlgn="base"/>
                      <a:endParaRPr lang="en-US" dirty="0">
                        <a:solidFill>
                          <a:schemeClr val="tx1"/>
                        </a:solidFill>
                        <a:effectLst/>
                        <a:latin typeface="Comic Sans MS" panose="030F0702030302020204" pitchFamily="66" charset="0"/>
                      </a:endParaRPr>
                    </a:p>
                  </a:txBody>
                  <a:tcPr marL="95250" marR="95250" marT="66675" marB="66675" anchor="ctr"/>
                </a:tc>
                <a:extLst>
                  <a:ext uri="{0D108BD9-81ED-4DB2-BD59-A6C34878D82A}">
                    <a16:rowId xmlns:a16="http://schemas.microsoft.com/office/drawing/2014/main" val="10007"/>
                  </a:ext>
                </a:extLst>
              </a:tr>
            </a:tbl>
          </a:graphicData>
        </a:graphic>
      </p:graphicFrame>
      <p:sp>
        <p:nvSpPr>
          <p:cNvPr id="3" name="Rectangle 2"/>
          <p:cNvSpPr/>
          <p:nvPr/>
        </p:nvSpPr>
        <p:spPr>
          <a:xfrm>
            <a:off x="3058885" y="134035"/>
            <a:ext cx="6096000" cy="707886"/>
          </a:xfrm>
          <a:prstGeom prst="rect">
            <a:avLst/>
          </a:prstGeom>
        </p:spPr>
        <p:txBody>
          <a:bodyPr>
            <a:spAutoFit/>
          </a:bodyPr>
          <a:lstStyle/>
          <a:p>
            <a:pPr algn="ctr"/>
            <a:r>
              <a:rPr lang="en-US" sz="2000" dirty="0">
                <a:latin typeface="Comic Sans MS" panose="030F0702030302020204" pitchFamily="66" charset="0"/>
              </a:rPr>
              <a:t>Jesus Christ made seven statements from the cross that are recorded in the Gospels</a:t>
            </a:r>
          </a:p>
        </p:txBody>
      </p:sp>
    </p:spTree>
    <p:extLst>
      <p:ext uri="{BB962C8B-B14F-4D97-AF65-F5344CB8AC3E}">
        <p14:creationId xmlns:p14="http://schemas.microsoft.com/office/powerpoint/2010/main" val="755777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609030" cy="3046988"/>
          </a:xfrm>
          <a:prstGeom prst="rect">
            <a:avLst/>
          </a:prstGeom>
          <a:ln>
            <a:solidFill>
              <a:schemeClr val="tx1"/>
            </a:solidFill>
          </a:ln>
        </p:spPr>
        <p:txBody>
          <a:bodyPr wrap="square">
            <a:spAutoFit/>
          </a:bodyPr>
          <a:lstStyle/>
          <a:p>
            <a:r>
              <a:rPr lang="en-US" sz="1200" b="1" dirty="0"/>
              <a:t>John Does not write about the suffering of Christ   John 18:1</a:t>
            </a:r>
          </a:p>
          <a:p>
            <a:r>
              <a:rPr lang="en-US" sz="1200" dirty="0"/>
              <a:t>Ironically, John was the only of the Gospel writers who was closer than a stone's throw of Christ's suffering in Gethsemane, yet his record lacks any mention of the event. We cannot suppose from this notable absence that John thought it unimportant. Rather, as other evidence indicates, John seems to be writing his gospel with a full knowledge of what is contained in the other testimonies. His record seems to be designed specifically to fill in the gaps. With regard to the events in the Garden, we may assume that the synoptic authors were comprehensive. Matthew, Mark, and Luke all spoke of the great sacrifice in Gethsemane while John seems to have had nothing more to add.</a:t>
            </a:r>
          </a:p>
          <a:p>
            <a:r>
              <a:rPr lang="en-US" sz="1200" dirty="0"/>
              <a:t>As we know, John had slept through portions of that monumental moment. Possibly, the narrative silence represents his grief about his own weak and slumbering flesh which could not remain awake despite the Master's specific request (Matt. 26:38-43). Meanwhile, the Master was suffering 'according to the flesh' even 'the pains of every living creature, both men, women, and children, who belong to the family of Adam' (Matt. 26:41, Alma 7:13, 2 Ne. 9:21). Certainly, the heaviness of John's eyelids can hardly be compared to the heaviness of Christ's burden on that fateful night. Such is the contrast between even great men and the Master!</a:t>
            </a:r>
          </a:p>
          <a:p>
            <a:r>
              <a:rPr lang="en-US" sz="1200" dirty="0"/>
              <a:t>Gospeldoctrine.com</a:t>
            </a:r>
          </a:p>
        </p:txBody>
      </p:sp>
      <p:sp>
        <p:nvSpPr>
          <p:cNvPr id="4" name="Rectangle 3"/>
          <p:cNvSpPr/>
          <p:nvPr/>
        </p:nvSpPr>
        <p:spPr>
          <a:xfrm>
            <a:off x="0" y="3046988"/>
            <a:ext cx="6609030" cy="2308324"/>
          </a:xfrm>
          <a:prstGeom prst="rect">
            <a:avLst/>
          </a:prstGeom>
          <a:ln>
            <a:solidFill>
              <a:schemeClr val="tx1"/>
            </a:solidFill>
          </a:ln>
        </p:spPr>
        <p:txBody>
          <a:bodyPr wrap="square">
            <a:spAutoFit/>
          </a:bodyPr>
          <a:lstStyle/>
          <a:p>
            <a:r>
              <a:rPr lang="en-US" sz="1200" b="1" dirty="0"/>
              <a:t>The Arrest John 18:3-8:</a:t>
            </a:r>
          </a:p>
          <a:p>
            <a:r>
              <a:rPr lang="en-US" sz="1200" dirty="0"/>
              <a:t>"One cannot help but be struck with the tremendous difference between Christ's behavior during those terrible hours and the actions of those around him. Throughout, it becomes clear that Jesus was the </a:t>
            </a:r>
            <a:r>
              <a:rPr lang="en-US" sz="1200" i="1" dirty="0"/>
              <a:t>only </a:t>
            </a:r>
            <a:r>
              <a:rPr lang="en-US" sz="1200" dirty="0"/>
              <a:t>one who was not thrown off balance by the passions of that night and the following day. Judas betrayed him, then committed suicide, apparently in a great overflowing feeling of guilty remorse. The armed party sent out to arrest him fell back in fright when he told them he was Jesus. Peter vowed perfect support and then failed miserably as fear washed out his determination. The high priest was thrown into a rage by the calm demeanor of the accused. Pilate, symbol and wielder of Roman might, became a frightened vacillating man when faced with the King of the Jews. Even the hardened Roman soldier was awed by Christ's manner of dying. Throughout, it becomes clear that Jesus was not the victim but the Master.“ Elder Gerald Lund  (S</a:t>
            </a:r>
            <a:r>
              <a:rPr lang="en-US" sz="1200" i="1" dirty="0"/>
              <a:t>elected Writings of Gerald N. Lund: Gospel Scholars Series </a:t>
            </a:r>
            <a:r>
              <a:rPr lang="en-US" sz="1200" dirty="0"/>
              <a:t>[Salt Lake City: Deseret Book Co., 1999], 308.)</a:t>
            </a:r>
          </a:p>
        </p:txBody>
      </p:sp>
      <p:sp>
        <p:nvSpPr>
          <p:cNvPr id="5" name="Rectangle 4"/>
          <p:cNvSpPr/>
          <p:nvPr/>
        </p:nvSpPr>
        <p:spPr>
          <a:xfrm>
            <a:off x="0" y="5355312"/>
            <a:ext cx="6609030" cy="1384995"/>
          </a:xfrm>
          <a:prstGeom prst="rect">
            <a:avLst/>
          </a:prstGeom>
          <a:ln>
            <a:solidFill>
              <a:schemeClr val="tx1"/>
            </a:solidFill>
          </a:ln>
        </p:spPr>
        <p:txBody>
          <a:bodyPr wrap="square">
            <a:spAutoFit/>
          </a:bodyPr>
          <a:lstStyle/>
          <a:p>
            <a:r>
              <a:rPr lang="en-US" sz="1200" dirty="0"/>
              <a:t>In the Bible, </a:t>
            </a:r>
            <a:r>
              <a:rPr lang="en-US" sz="1200" b="1" dirty="0" err="1"/>
              <a:t>Malchus</a:t>
            </a:r>
            <a:r>
              <a:rPr lang="en-US" sz="1200" dirty="0"/>
              <a:t> is the servant of the Jewish High Priest Caiaphas who participated in the arrest of Jesus. According to the Bible, one of the disciples, Simon Peter, being armed with a sword, cut off the servant's ear in an attempt to prevent the arrest of Jesus.</a:t>
            </a:r>
          </a:p>
          <a:p>
            <a:r>
              <a:rPr lang="en-US" sz="1200" dirty="0"/>
              <a:t>Simon cutting off </a:t>
            </a:r>
            <a:r>
              <a:rPr lang="en-US" sz="1200" dirty="0" err="1"/>
              <a:t>Malchus</a:t>
            </a:r>
            <a:r>
              <a:rPr lang="en-US" sz="1200" dirty="0"/>
              <a:t>' ear is related in all four canonical gospels, in Matthew 26:51, Mark 14:47, Luke 22:50-51, and John 18:10–11, but Simon and </a:t>
            </a:r>
            <a:r>
              <a:rPr lang="en-US" sz="1200" dirty="0" err="1"/>
              <a:t>Malchus</a:t>
            </a:r>
            <a:r>
              <a:rPr lang="en-US" sz="1200" dirty="0"/>
              <a:t> are named only in the Gospel of John. Also, Luke is the only gospel that says Jesus healed the servant's ear. This was Jesus' last recorded miracle prior to His resurrection. Wikipedia</a:t>
            </a:r>
          </a:p>
        </p:txBody>
      </p:sp>
      <p:sp>
        <p:nvSpPr>
          <p:cNvPr id="6" name="Rectangle 5"/>
          <p:cNvSpPr/>
          <p:nvPr/>
        </p:nvSpPr>
        <p:spPr>
          <a:xfrm>
            <a:off x="6609030" y="0"/>
            <a:ext cx="5582970" cy="3647152"/>
          </a:xfrm>
          <a:prstGeom prst="rect">
            <a:avLst/>
          </a:prstGeom>
          <a:ln>
            <a:solidFill>
              <a:schemeClr val="tx1"/>
            </a:solidFill>
          </a:ln>
        </p:spPr>
        <p:txBody>
          <a:bodyPr wrap="square">
            <a:spAutoFit/>
          </a:bodyPr>
          <a:lstStyle/>
          <a:p>
            <a:r>
              <a:rPr lang="en-US" sz="1100" b="1" dirty="0"/>
              <a:t>John 18:12-13:</a:t>
            </a:r>
          </a:p>
          <a:p>
            <a:r>
              <a:rPr lang="en-US" sz="1100" dirty="0"/>
              <a:t>"John alone informs us that the Lord was taken first to </a:t>
            </a:r>
            <a:r>
              <a:rPr lang="en-US" sz="1100" dirty="0" err="1"/>
              <a:t>Annas</a:t>
            </a:r>
            <a:r>
              <a:rPr lang="en-US" sz="1100" dirty="0"/>
              <a:t>, who sent Him, still bound to Caiaphas, the high priest; the </a:t>
            </a:r>
            <a:r>
              <a:rPr lang="en-US" sz="1100" dirty="0" err="1"/>
              <a:t>synoptists</a:t>
            </a:r>
            <a:r>
              <a:rPr lang="en-US" sz="1100" dirty="0"/>
              <a:t> record the arraignment before Caiaphas only. No details of the interview with </a:t>
            </a:r>
            <a:r>
              <a:rPr lang="en-US" sz="1100" dirty="0" err="1"/>
              <a:t>Annas</a:t>
            </a:r>
            <a:r>
              <a:rPr lang="en-US" sz="1100" dirty="0"/>
              <a:t> are of record; and the bringing of Jesus before him at all was as truly irregular and illegal, according to Hebrew law, as were all the subsequent proceedings of that night. </a:t>
            </a:r>
            <a:r>
              <a:rPr lang="en-US" sz="1100" dirty="0" err="1"/>
              <a:t>Annas</a:t>
            </a:r>
            <a:r>
              <a:rPr lang="en-US" sz="1100" dirty="0"/>
              <a:t>, who was father-in-law to Caiaphas, had been deposed from the high-priestly office over twenty years before; but throughout this period he had exerted a potent influence in all the affairs of the hierarchy." Elder James E. </a:t>
            </a:r>
            <a:r>
              <a:rPr lang="en-US" sz="1100" dirty="0" err="1"/>
              <a:t>Talmage</a:t>
            </a:r>
            <a:r>
              <a:rPr lang="en-US" sz="1100" dirty="0"/>
              <a:t> (</a:t>
            </a:r>
            <a:r>
              <a:rPr lang="en-US" sz="1100" i="1" dirty="0"/>
              <a:t>Jesus the Christ, </a:t>
            </a:r>
            <a:r>
              <a:rPr lang="en-US" sz="1100" dirty="0"/>
              <a:t>576)</a:t>
            </a:r>
          </a:p>
          <a:p>
            <a:endParaRPr lang="en-US" sz="1100" dirty="0"/>
          </a:p>
          <a:p>
            <a:r>
              <a:rPr lang="en-US" sz="1100" b="1" dirty="0"/>
              <a:t>Who was the Other Disciple? John 18:16</a:t>
            </a:r>
          </a:p>
          <a:p>
            <a:r>
              <a:rPr lang="en-US" sz="1100" dirty="0"/>
              <a:t>How John, the son of Zebedee and a Galilean fisherman, knew the high priest is entirely unclear. Not only did he know the high priest, but he knew his servant </a:t>
            </a:r>
            <a:r>
              <a:rPr lang="en-US" sz="1100" dirty="0" err="1"/>
              <a:t>Malchus</a:t>
            </a:r>
            <a:r>
              <a:rPr lang="en-US" sz="1100" dirty="0"/>
              <a:t> by name (v. 10). He may even have known the woman that kept the door. The whole incident proves that even in Jesus time, it's not what you know but who you know. Instructively, we learn that the disciple had no qualms about using his "in" with the high priest so he could witness the unfolding drama. Sometimes it is appropriate to play the games of the world when performing the Lord's work. John seemed to understand the Lord's meaning when he said, 'I send you forth as sheep in the midst of wolves: be ye therefore wise as serpents, and harmless as doves' (Matt 10:16).</a:t>
            </a:r>
          </a:p>
          <a:p>
            <a:r>
              <a:rPr lang="en-US" sz="1100" dirty="0"/>
              <a:t>Gospeldoctrine.com</a:t>
            </a:r>
          </a:p>
        </p:txBody>
      </p:sp>
      <p:sp>
        <p:nvSpPr>
          <p:cNvPr id="7" name="Rectangle 6"/>
          <p:cNvSpPr/>
          <p:nvPr/>
        </p:nvSpPr>
        <p:spPr>
          <a:xfrm>
            <a:off x="6609030" y="3647152"/>
            <a:ext cx="5582970" cy="2970044"/>
          </a:xfrm>
          <a:prstGeom prst="rect">
            <a:avLst/>
          </a:prstGeom>
          <a:ln>
            <a:solidFill>
              <a:schemeClr val="tx1"/>
            </a:solidFill>
          </a:ln>
        </p:spPr>
        <p:txBody>
          <a:bodyPr wrap="square">
            <a:spAutoFit/>
          </a:bodyPr>
          <a:lstStyle/>
          <a:p>
            <a:pPr fontAlgn="base"/>
            <a:r>
              <a:rPr lang="en-US" sz="1100" b="1" dirty="0"/>
              <a:t>Peter Denies Jesus  John 18:15-18, 25-27:</a:t>
            </a:r>
          </a:p>
          <a:p>
            <a:pPr fontAlgn="base"/>
            <a:r>
              <a:rPr lang="en-US" sz="1100" dirty="0"/>
              <a:t>“My heart goes out to Peter. So many of us are so much like him. We pledge our loyalty; we affirm our determination to be of good courage; we declare, sometimes even publicly, that come what may we will do the right thing, that we will stand for the right cause, that we will be true to ourselves and to others.</a:t>
            </a:r>
          </a:p>
          <a:p>
            <a:pPr fontAlgn="base"/>
            <a:r>
              <a:rPr lang="en-US" sz="1100" dirty="0"/>
              <a:t>“Then the pressures begin to build. Sometimes these are social pressures. Sometimes they are personal appetites. Sometimes they are false ambitions. There is a weakening of the will. There is a softening of discipline. There is capitulation. And then there is remorse, followed by self-accusation and bitter tears of regret. …</a:t>
            </a:r>
          </a:p>
          <a:p>
            <a:pPr fontAlgn="base"/>
            <a:r>
              <a:rPr lang="en-US" sz="1100" dirty="0"/>
              <a:t>“Now, if there be those throughout the Church who by word or act have denied the faith, I pray that you may draw comfort and resolution from the example of Peter, who, though he had walked daily with Jesus, in an hour of extremity momentarily denied the Lord and also the testimony which he carried in his own heart. But he rose above this and became a mighty defender and a powerful advocate. So, too, there is a way for any person to turn about and add his or her strength and faith to the strength and faith of others in building the kingdom of God.” President Gordon B. Hinckley  (“And Peter Went Out and Wept Bitterly,”</a:t>
            </a:r>
            <a:r>
              <a:rPr lang="en-US" sz="1100" i="1" dirty="0"/>
              <a:t> Ensign,</a:t>
            </a:r>
            <a:r>
              <a:rPr lang="en-US" sz="1100" dirty="0"/>
              <a:t> Mar. 1995, 2, 4, 6). For more insight on Peter’s denials, see the commentary for Matthew 26:69–75. </a:t>
            </a:r>
          </a:p>
        </p:txBody>
      </p:sp>
    </p:spTree>
    <p:extLst>
      <p:ext uri="{BB962C8B-B14F-4D97-AF65-F5344CB8AC3E}">
        <p14:creationId xmlns:p14="http://schemas.microsoft.com/office/powerpoint/2010/main" val="1988209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609030" cy="2308324"/>
          </a:xfrm>
          <a:prstGeom prst="rect">
            <a:avLst/>
          </a:prstGeom>
          <a:ln>
            <a:solidFill>
              <a:schemeClr val="tx1"/>
            </a:solidFill>
          </a:ln>
        </p:spPr>
        <p:txBody>
          <a:bodyPr wrap="square">
            <a:spAutoFit/>
          </a:bodyPr>
          <a:lstStyle/>
          <a:p>
            <a:r>
              <a:rPr lang="en-US" sz="1200" b="1" dirty="0"/>
              <a:t>The Arrest John 18:3-8:</a:t>
            </a:r>
          </a:p>
          <a:p>
            <a:r>
              <a:rPr lang="en-US" sz="1200" dirty="0"/>
              <a:t>"One cannot help but be struck with the tremendous difference between Christ's behavior during those terrible hours and the actions of those around him. Throughout, it becomes clear that Jesus was the </a:t>
            </a:r>
            <a:r>
              <a:rPr lang="en-US" sz="1200" i="1" dirty="0"/>
              <a:t>only </a:t>
            </a:r>
            <a:r>
              <a:rPr lang="en-US" sz="1200" dirty="0"/>
              <a:t>one who was not thrown off balance by the passions of that night and the following day. Judas betrayed him, then committed suicide, apparently in a great overflowing feeling of guilty remorse. The armed party sent out to arrest him fell back in fright when he told them he was Jesus. Peter vowed perfect support and then failed miserably as fear washed out his determination. The high priest was thrown into a rage by the calm demeanor of the accused. Pilate, symbol and wielder of Roman might, became a frightened vacillating man when faced with the King of the Jews. Even the hardened Roman soldier was awed by Christ's manner of dying. Throughout, it becomes clear that Jesus was not the victim but the Master.“ Elder Gerald Lund  (S</a:t>
            </a:r>
            <a:r>
              <a:rPr lang="en-US" sz="1200" i="1" dirty="0"/>
              <a:t>elected Writings of Gerald N. Lund: Gospel Scholars Series </a:t>
            </a:r>
            <a:r>
              <a:rPr lang="en-US" sz="1200" dirty="0"/>
              <a:t>[Salt Lake City: Deseret Book Co., 1999], 308.)</a:t>
            </a:r>
          </a:p>
        </p:txBody>
      </p:sp>
      <p:sp>
        <p:nvSpPr>
          <p:cNvPr id="5" name="Rectangle 4"/>
          <p:cNvSpPr/>
          <p:nvPr/>
        </p:nvSpPr>
        <p:spPr>
          <a:xfrm>
            <a:off x="0" y="2308324"/>
            <a:ext cx="6609030" cy="1384995"/>
          </a:xfrm>
          <a:prstGeom prst="rect">
            <a:avLst/>
          </a:prstGeom>
          <a:ln>
            <a:solidFill>
              <a:schemeClr val="tx1"/>
            </a:solidFill>
          </a:ln>
        </p:spPr>
        <p:txBody>
          <a:bodyPr wrap="square">
            <a:spAutoFit/>
          </a:bodyPr>
          <a:lstStyle/>
          <a:p>
            <a:r>
              <a:rPr lang="en-US" sz="1200" dirty="0"/>
              <a:t>In the Bible, </a:t>
            </a:r>
            <a:r>
              <a:rPr lang="en-US" sz="1200" b="1" dirty="0" err="1"/>
              <a:t>Malchus</a:t>
            </a:r>
            <a:r>
              <a:rPr lang="en-US" sz="1200" dirty="0"/>
              <a:t> is the servant of the Jewish High Priest Caiaphas who participated in the arrest of Jesus. According to the Bible, one of the disciples, Simon Peter, being armed with a sword, cut off the servant's ear in an attempt to prevent the arrest of Jesus.</a:t>
            </a:r>
          </a:p>
          <a:p>
            <a:r>
              <a:rPr lang="en-US" sz="1200" dirty="0"/>
              <a:t>Simon cutting off </a:t>
            </a:r>
            <a:r>
              <a:rPr lang="en-US" sz="1200" dirty="0" err="1"/>
              <a:t>Malchus</a:t>
            </a:r>
            <a:r>
              <a:rPr lang="en-US" sz="1200" dirty="0"/>
              <a:t>' ear is related in all four canonical gospels, in Matthew 26:51, Mark 14:47, Luke 22:50-51, and John 18:10–11, but Simon and </a:t>
            </a:r>
            <a:r>
              <a:rPr lang="en-US" sz="1200" dirty="0" err="1"/>
              <a:t>Malchus</a:t>
            </a:r>
            <a:r>
              <a:rPr lang="en-US" sz="1200" dirty="0"/>
              <a:t> are named only in the Gospel of John. Also, Luke is the only gospel that says Jesus healed the servant's ear. This was Jesus' last recorded miracle prior to His resurrection. Wikipedia</a:t>
            </a:r>
          </a:p>
        </p:txBody>
      </p:sp>
      <p:sp>
        <p:nvSpPr>
          <p:cNvPr id="6" name="Rectangle 5"/>
          <p:cNvSpPr/>
          <p:nvPr/>
        </p:nvSpPr>
        <p:spPr>
          <a:xfrm>
            <a:off x="6609030" y="0"/>
            <a:ext cx="5582970" cy="3970318"/>
          </a:xfrm>
          <a:prstGeom prst="rect">
            <a:avLst/>
          </a:prstGeom>
          <a:ln>
            <a:solidFill>
              <a:schemeClr val="tx1"/>
            </a:solidFill>
          </a:ln>
        </p:spPr>
        <p:txBody>
          <a:bodyPr wrap="square">
            <a:spAutoFit/>
          </a:bodyPr>
          <a:lstStyle/>
          <a:p>
            <a:r>
              <a:rPr lang="en-US" sz="1200" b="1" dirty="0"/>
              <a:t>John 18:12-13:</a:t>
            </a:r>
          </a:p>
          <a:p>
            <a:r>
              <a:rPr lang="en-US" sz="1200" dirty="0"/>
              <a:t>"John alone informs us that the Lord was taken first to </a:t>
            </a:r>
            <a:r>
              <a:rPr lang="en-US" sz="1200" dirty="0" err="1"/>
              <a:t>Annas</a:t>
            </a:r>
            <a:r>
              <a:rPr lang="en-US" sz="1200" dirty="0"/>
              <a:t>, who sent Him, still bound to Caiaphas, the high priest; the </a:t>
            </a:r>
            <a:r>
              <a:rPr lang="en-US" sz="1200" dirty="0" err="1"/>
              <a:t>synoptists</a:t>
            </a:r>
            <a:r>
              <a:rPr lang="en-US" sz="1200" dirty="0"/>
              <a:t> record the arraignment before Caiaphas only. No details of the interview with </a:t>
            </a:r>
            <a:r>
              <a:rPr lang="en-US" sz="1200" dirty="0" err="1"/>
              <a:t>Annas</a:t>
            </a:r>
            <a:r>
              <a:rPr lang="en-US" sz="1200" dirty="0"/>
              <a:t> are of record; and the bringing of Jesus before him at all was as truly irregular and illegal, according to Hebrew law, as were all the subsequent proceedings of that night. </a:t>
            </a:r>
            <a:r>
              <a:rPr lang="en-US" sz="1200" dirty="0" err="1"/>
              <a:t>Annas</a:t>
            </a:r>
            <a:r>
              <a:rPr lang="en-US" sz="1200" dirty="0"/>
              <a:t>, who was father-in-law to Caiaphas, had been deposed from the high-priestly office over twenty years before; but throughout this period he had exerted a potent influence in all the affairs of the hierarchy." Elder James E. </a:t>
            </a:r>
            <a:r>
              <a:rPr lang="en-US" sz="1200" dirty="0" err="1"/>
              <a:t>Talmage</a:t>
            </a:r>
            <a:r>
              <a:rPr lang="en-US" sz="1200" dirty="0"/>
              <a:t> (</a:t>
            </a:r>
            <a:r>
              <a:rPr lang="en-US" sz="1200" i="1" dirty="0"/>
              <a:t>Jesus the Christ, </a:t>
            </a:r>
            <a:r>
              <a:rPr lang="en-US" sz="1200" dirty="0"/>
              <a:t>576)</a:t>
            </a:r>
          </a:p>
          <a:p>
            <a:endParaRPr lang="en-US" sz="1200" dirty="0"/>
          </a:p>
          <a:p>
            <a:r>
              <a:rPr lang="en-US" sz="1200" b="1" dirty="0"/>
              <a:t>Who was the Other Disciple? John 18:16</a:t>
            </a:r>
          </a:p>
          <a:p>
            <a:r>
              <a:rPr lang="en-US" sz="1200" dirty="0"/>
              <a:t>How John, the son of Zebedee and a Galilean fisherman, knew the high priest is entirely unclear. Not only did he know the high priest, but he knew his servant </a:t>
            </a:r>
            <a:r>
              <a:rPr lang="en-US" sz="1200" dirty="0" err="1"/>
              <a:t>Malchus</a:t>
            </a:r>
            <a:r>
              <a:rPr lang="en-US" sz="1200" dirty="0"/>
              <a:t> by name (v. 10). He may even have known the woman that kept the door. The whole incident proves that even in Jesus time, it's not what you know but who you know. Instructively, we learn that the disciple had no qualms about using his "in" with the high priest so he could witness the unfolding drama. Sometimes it is appropriate to play the games of the world when performing the Lord's work. John seemed to understand the Lord's meaning when he said, 'I send you forth as sheep in the midst of wolves: be ye therefore wise as serpents, and harmless as doves' (Matt 10:16).</a:t>
            </a:r>
          </a:p>
          <a:p>
            <a:r>
              <a:rPr lang="en-US" sz="1200" dirty="0"/>
              <a:t>Gospeldoctrine.com</a:t>
            </a:r>
          </a:p>
        </p:txBody>
      </p:sp>
    </p:spTree>
    <p:extLst>
      <p:ext uri="{BB962C8B-B14F-4D97-AF65-F5344CB8AC3E}">
        <p14:creationId xmlns:p14="http://schemas.microsoft.com/office/powerpoint/2010/main" val="115668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grpSp>
        <p:nvGrpSpPr>
          <p:cNvPr id="2" name="Group 6"/>
          <p:cNvGrpSpPr/>
          <p:nvPr/>
        </p:nvGrpSpPr>
        <p:grpSpPr>
          <a:xfrm>
            <a:off x="-19986" y="0"/>
            <a:ext cx="7858425" cy="4162423"/>
            <a:chOff x="380999" y="304800"/>
            <a:chExt cx="5497830" cy="3857623"/>
          </a:xfrm>
        </p:grpSpPr>
        <p:sp>
          <p:nvSpPr>
            <p:cNvPr id="9" name="Freeform 8"/>
            <p:cNvSpPr/>
            <p:nvPr/>
          </p:nvSpPr>
          <p:spPr>
            <a:xfrm rot="21600000">
              <a:off x="380999" y="304800"/>
              <a:ext cx="4229101" cy="3086100"/>
            </a:xfrm>
            <a:custGeom>
              <a:avLst/>
              <a:gdLst>
                <a:gd name="connsiteX0" fmla="*/ 0 w 3086099"/>
                <a:gd name="connsiteY0" fmla="*/ 0 h 4229100"/>
                <a:gd name="connsiteX1" fmla="*/ 2571739 w 3086099"/>
                <a:gd name="connsiteY1" fmla="*/ 0 h 4229100"/>
                <a:gd name="connsiteX2" fmla="*/ 2935446 w 3086099"/>
                <a:gd name="connsiteY2" fmla="*/ 150653 h 4229100"/>
                <a:gd name="connsiteX3" fmla="*/ 3086098 w 3086099"/>
                <a:gd name="connsiteY3" fmla="*/ 514361 h 4229100"/>
                <a:gd name="connsiteX4" fmla="*/ 3086099 w 3086099"/>
                <a:gd name="connsiteY4" fmla="*/ 4229100 h 4229100"/>
                <a:gd name="connsiteX5" fmla="*/ 0 w 3086099"/>
                <a:gd name="connsiteY5" fmla="*/ 4229100 h 4229100"/>
                <a:gd name="connsiteX6" fmla="*/ 0 w 3086099"/>
                <a:gd name="connsiteY6" fmla="*/ 0 h 42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099" h="4229100">
                  <a:moveTo>
                    <a:pt x="0" y="4229099"/>
                  </a:moveTo>
                  <a:lnTo>
                    <a:pt x="0" y="704864"/>
                  </a:lnTo>
                  <a:cubicBezTo>
                    <a:pt x="0" y="517923"/>
                    <a:pt x="39546" y="338638"/>
                    <a:pt x="109936" y="206451"/>
                  </a:cubicBezTo>
                  <a:cubicBezTo>
                    <a:pt x="180327" y="74264"/>
                    <a:pt x="275797" y="2"/>
                    <a:pt x="375345" y="2"/>
                  </a:cubicBezTo>
                  <a:cubicBezTo>
                    <a:pt x="1278929" y="2"/>
                    <a:pt x="2182514" y="1"/>
                    <a:pt x="3086099" y="1"/>
                  </a:cubicBezTo>
                  <a:lnTo>
                    <a:pt x="3086099" y="4229099"/>
                  </a:lnTo>
                  <a:lnTo>
                    <a:pt x="0" y="4229099"/>
                  </a:lnTo>
                  <a:close/>
                </a:path>
              </a:pathLst>
            </a:custGeom>
            <a:solidFill>
              <a:schemeClr val="accent4">
                <a:lumMod val="50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3144" tIns="263143" rIns="263144" bIns="1034669" numCol="1" spcCol="1270" anchor="ctr" anchorCtr="0">
              <a:noAutofit/>
            </a:bodyPr>
            <a:lstStyle/>
            <a:p>
              <a:pPr lvl="0" algn="ctr" defTabSz="1644650">
                <a:lnSpc>
                  <a:spcPct val="90000"/>
                </a:lnSpc>
                <a:spcBef>
                  <a:spcPct val="0"/>
                </a:spcBef>
                <a:spcAft>
                  <a:spcPct val="35000"/>
                </a:spcAft>
              </a:pPr>
              <a:r>
                <a:rPr lang="en-US" sz="3700" kern="1200" dirty="0"/>
                <a:t>Luke 22:21</a:t>
              </a:r>
            </a:p>
            <a:p>
              <a:pPr lvl="0" algn="ctr" defTabSz="1644650">
                <a:lnSpc>
                  <a:spcPct val="90000"/>
                </a:lnSpc>
                <a:spcBef>
                  <a:spcPct val="0"/>
                </a:spcBef>
                <a:spcAft>
                  <a:spcPct val="35000"/>
                </a:spcAft>
              </a:pPr>
              <a:r>
                <a:rPr lang="en-US" sz="3700" kern="1200" dirty="0"/>
                <a:t>One will betray me</a:t>
              </a:r>
            </a:p>
          </p:txBody>
        </p:sp>
        <p:sp>
          <p:nvSpPr>
            <p:cNvPr id="13" name="Freeform 12"/>
            <p:cNvSpPr/>
            <p:nvPr/>
          </p:nvSpPr>
          <p:spPr>
            <a:xfrm>
              <a:off x="3341369" y="2619374"/>
              <a:ext cx="2537460" cy="1543049"/>
            </a:xfrm>
            <a:custGeom>
              <a:avLst/>
              <a:gdLst>
                <a:gd name="connsiteX0" fmla="*/ 0 w 2537460"/>
                <a:gd name="connsiteY0" fmla="*/ 257180 h 1543049"/>
                <a:gd name="connsiteX1" fmla="*/ 75327 w 2537460"/>
                <a:gd name="connsiteY1" fmla="*/ 75326 h 1543049"/>
                <a:gd name="connsiteX2" fmla="*/ 257181 w 2537460"/>
                <a:gd name="connsiteY2" fmla="*/ 0 h 1543049"/>
                <a:gd name="connsiteX3" fmla="*/ 2280280 w 2537460"/>
                <a:gd name="connsiteY3" fmla="*/ 0 h 1543049"/>
                <a:gd name="connsiteX4" fmla="*/ 2462134 w 2537460"/>
                <a:gd name="connsiteY4" fmla="*/ 75327 h 1543049"/>
                <a:gd name="connsiteX5" fmla="*/ 2537460 w 2537460"/>
                <a:gd name="connsiteY5" fmla="*/ 257181 h 1543049"/>
                <a:gd name="connsiteX6" fmla="*/ 2537460 w 2537460"/>
                <a:gd name="connsiteY6" fmla="*/ 1285869 h 1543049"/>
                <a:gd name="connsiteX7" fmla="*/ 2462134 w 2537460"/>
                <a:gd name="connsiteY7" fmla="*/ 1467723 h 1543049"/>
                <a:gd name="connsiteX8" fmla="*/ 2280280 w 2537460"/>
                <a:gd name="connsiteY8" fmla="*/ 1543049 h 1543049"/>
                <a:gd name="connsiteX9" fmla="*/ 257180 w 2537460"/>
                <a:gd name="connsiteY9" fmla="*/ 1543049 h 1543049"/>
                <a:gd name="connsiteX10" fmla="*/ 75326 w 2537460"/>
                <a:gd name="connsiteY10" fmla="*/ 1467723 h 1543049"/>
                <a:gd name="connsiteX11" fmla="*/ 0 w 2537460"/>
                <a:gd name="connsiteY11" fmla="*/ 1285869 h 1543049"/>
                <a:gd name="connsiteX12" fmla="*/ 0 w 2537460"/>
                <a:gd name="connsiteY12" fmla="*/ 257180 h 154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7460" h="1543049">
                  <a:moveTo>
                    <a:pt x="0" y="257180"/>
                  </a:moveTo>
                  <a:cubicBezTo>
                    <a:pt x="0" y="188972"/>
                    <a:pt x="27096" y="123557"/>
                    <a:pt x="75327" y="75326"/>
                  </a:cubicBezTo>
                  <a:cubicBezTo>
                    <a:pt x="123558" y="27095"/>
                    <a:pt x="188973" y="0"/>
                    <a:pt x="257181" y="0"/>
                  </a:cubicBezTo>
                  <a:lnTo>
                    <a:pt x="2280280" y="0"/>
                  </a:lnTo>
                  <a:cubicBezTo>
                    <a:pt x="2348488" y="0"/>
                    <a:pt x="2413903" y="27096"/>
                    <a:pt x="2462134" y="75327"/>
                  </a:cubicBezTo>
                  <a:cubicBezTo>
                    <a:pt x="2510365" y="123558"/>
                    <a:pt x="2537460" y="188973"/>
                    <a:pt x="2537460" y="257181"/>
                  </a:cubicBezTo>
                  <a:lnTo>
                    <a:pt x="2537460" y="1285869"/>
                  </a:lnTo>
                  <a:cubicBezTo>
                    <a:pt x="2537460" y="1354077"/>
                    <a:pt x="2510364" y="1419492"/>
                    <a:pt x="2462134" y="1467723"/>
                  </a:cubicBezTo>
                  <a:cubicBezTo>
                    <a:pt x="2413903" y="1515954"/>
                    <a:pt x="2348489" y="1543049"/>
                    <a:pt x="2280280" y="1543049"/>
                  </a:cubicBezTo>
                  <a:lnTo>
                    <a:pt x="257180" y="1543049"/>
                  </a:lnTo>
                  <a:cubicBezTo>
                    <a:pt x="188972" y="1543049"/>
                    <a:pt x="123557" y="1515953"/>
                    <a:pt x="75326" y="1467723"/>
                  </a:cubicBezTo>
                  <a:cubicBezTo>
                    <a:pt x="27095" y="1419492"/>
                    <a:pt x="0" y="1354078"/>
                    <a:pt x="0" y="1285869"/>
                  </a:cubicBezTo>
                  <a:lnTo>
                    <a:pt x="0" y="257180"/>
                  </a:lnTo>
                  <a:close/>
                </a:path>
              </a:pathLst>
            </a:custGeom>
            <a:solidFill>
              <a:srgbClr val="FFFF00"/>
            </a:solidFill>
            <a:ln>
              <a:solidFill>
                <a:schemeClr val="tx1"/>
              </a:solidFill>
            </a:ln>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16295" tIns="216295" rIns="216295" bIns="216295" numCol="1" spcCol="1270" anchor="ctr" anchorCtr="0">
              <a:noAutofit/>
            </a:bodyPr>
            <a:lstStyle/>
            <a:p>
              <a:pPr lvl="0" algn="ctr" defTabSz="1644650">
                <a:lnSpc>
                  <a:spcPct val="90000"/>
                </a:lnSpc>
                <a:spcBef>
                  <a:spcPct val="0"/>
                </a:spcBef>
                <a:spcAft>
                  <a:spcPct val="35000"/>
                </a:spcAft>
              </a:pPr>
              <a:r>
                <a:rPr lang="en-US" sz="3700" kern="1200" dirty="0"/>
                <a:t>Betrayal</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2" name="TextBox 1"/>
          <p:cNvSpPr txBox="1"/>
          <p:nvPr/>
        </p:nvSpPr>
        <p:spPr>
          <a:xfrm>
            <a:off x="0" y="1992746"/>
            <a:ext cx="12192000" cy="2123658"/>
          </a:xfrm>
          <a:prstGeom prst="rect">
            <a:avLst/>
          </a:prstGeom>
          <a:noFill/>
        </p:spPr>
        <p:txBody>
          <a:bodyPr wrap="square" rtlCol="0">
            <a:spAutoFit/>
          </a:bodyPr>
          <a:lstStyle/>
          <a:p>
            <a:pPr algn="ctr"/>
            <a:r>
              <a:rPr lang="en-US" sz="4400" dirty="0">
                <a:solidFill>
                  <a:srgbClr val="FFFF00"/>
                </a:solidFill>
              </a:rPr>
              <a:t>To betray means</a:t>
            </a:r>
          </a:p>
          <a:p>
            <a:pPr algn="ctr"/>
            <a:r>
              <a:rPr lang="en-US" sz="4400" dirty="0">
                <a:solidFill>
                  <a:srgbClr val="FFFF00"/>
                </a:solidFill>
              </a:rPr>
              <a:t> to deceive, beguile, ensnare, trap, sell out, desert, to be a traitor</a:t>
            </a:r>
          </a:p>
        </p:txBody>
      </p:sp>
      <p:pic>
        <p:nvPicPr>
          <p:cNvPr id="8194" name="Picture 2" descr="Image result for betrayal of jesus"/>
          <p:cNvPicPr>
            <a:picLocks noChangeAspect="1" noChangeArrowheads="1"/>
          </p:cNvPicPr>
          <p:nvPr/>
        </p:nvPicPr>
        <p:blipFill>
          <a:blip r:embed="rId3" cstate="print"/>
          <a:srcRect/>
          <a:stretch>
            <a:fillRect/>
          </a:stretch>
        </p:blipFill>
        <p:spPr bwMode="auto">
          <a:xfrm>
            <a:off x="7638473" y="4193309"/>
            <a:ext cx="3910156" cy="2362386"/>
          </a:xfrm>
          <a:prstGeom prst="rect">
            <a:avLst/>
          </a:prstGeom>
          <a:noFill/>
        </p:spPr>
      </p:pic>
      <p:pic>
        <p:nvPicPr>
          <p:cNvPr id="8196" name="Picture 4" descr="Image result for betrayal of jesus"/>
          <p:cNvPicPr>
            <a:picLocks noChangeAspect="1" noChangeArrowheads="1"/>
          </p:cNvPicPr>
          <p:nvPr/>
        </p:nvPicPr>
        <p:blipFill>
          <a:blip r:embed="rId4" cstate="print"/>
          <a:srcRect r="6141" b="12709"/>
          <a:stretch>
            <a:fillRect/>
          </a:stretch>
        </p:blipFill>
        <p:spPr bwMode="auto">
          <a:xfrm>
            <a:off x="635866" y="136959"/>
            <a:ext cx="3271116" cy="2196200"/>
          </a:xfrm>
          <a:prstGeom prst="rect">
            <a:avLst/>
          </a:prstGeom>
          <a:noFill/>
        </p:spPr>
      </p:pic>
      <p:sp>
        <p:nvSpPr>
          <p:cNvPr id="7" name="TextBox 6"/>
          <p:cNvSpPr txBox="1"/>
          <p:nvPr/>
        </p:nvSpPr>
        <p:spPr>
          <a:xfrm>
            <a:off x="0" y="6488668"/>
            <a:ext cx="2909455" cy="369332"/>
          </a:xfrm>
          <a:prstGeom prst="rect">
            <a:avLst/>
          </a:prstGeom>
          <a:noFill/>
        </p:spPr>
        <p:txBody>
          <a:bodyPr wrap="square" rtlCol="0">
            <a:spAutoFit/>
          </a:bodyPr>
          <a:lstStyle/>
          <a:p>
            <a:pPr>
              <a:tabLst>
                <a:tab pos="2114550" algn="l"/>
              </a:tabLst>
            </a:pPr>
            <a:r>
              <a:rPr lang="en-US" dirty="0">
                <a:solidFill>
                  <a:schemeClr val="bg1"/>
                </a:solidFill>
              </a:rPr>
              <a:t>Luke 22:4</a:t>
            </a:r>
          </a:p>
        </p:txBody>
      </p:sp>
      <p:sp>
        <p:nvSpPr>
          <p:cNvPr id="8" name="Rectangle 7"/>
          <p:cNvSpPr/>
          <p:nvPr/>
        </p:nvSpPr>
        <p:spPr>
          <a:xfrm>
            <a:off x="4342613" y="541495"/>
            <a:ext cx="6096000" cy="1200329"/>
          </a:xfrm>
          <a:prstGeom prst="rect">
            <a:avLst/>
          </a:prstGeom>
        </p:spPr>
        <p:txBody>
          <a:bodyPr>
            <a:spAutoFit/>
          </a:bodyPr>
          <a:lstStyle/>
          <a:p>
            <a:r>
              <a:rPr lang="en-US" sz="2400" i="1" dirty="0">
                <a:solidFill>
                  <a:schemeClr val="bg1"/>
                </a:solidFill>
              </a:rPr>
              <a:t>And he went his way, and communed with the chief priests and captains, how he might betray him unto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animEffect transition="in" filter="fade">
                                      <p:cBhvr>
                                        <p:cTn id="9"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grpSp>
        <p:nvGrpSpPr>
          <p:cNvPr id="2" name="Group 6"/>
          <p:cNvGrpSpPr/>
          <p:nvPr/>
        </p:nvGrpSpPr>
        <p:grpSpPr>
          <a:xfrm>
            <a:off x="0" y="1"/>
            <a:ext cx="12192000" cy="4371975"/>
            <a:chOff x="76199" y="228600"/>
            <a:chExt cx="8803958" cy="4143375"/>
          </a:xfrm>
        </p:grpSpPr>
        <p:sp>
          <p:nvSpPr>
            <p:cNvPr id="9" name="Freeform 8"/>
            <p:cNvSpPr/>
            <p:nvPr/>
          </p:nvSpPr>
          <p:spPr>
            <a:xfrm rot="21600000">
              <a:off x="76199" y="228600"/>
              <a:ext cx="4457701" cy="3314700"/>
            </a:xfrm>
            <a:custGeom>
              <a:avLst/>
              <a:gdLst>
                <a:gd name="connsiteX0" fmla="*/ 0 w 3314700"/>
                <a:gd name="connsiteY0" fmla="*/ 0 h 4457700"/>
                <a:gd name="connsiteX1" fmla="*/ 2762239 w 3314700"/>
                <a:gd name="connsiteY1" fmla="*/ 0 h 4457700"/>
                <a:gd name="connsiteX2" fmla="*/ 3152888 w 3314700"/>
                <a:gd name="connsiteY2" fmla="*/ 161813 h 4457700"/>
                <a:gd name="connsiteX3" fmla="*/ 3314700 w 3314700"/>
                <a:gd name="connsiteY3" fmla="*/ 552462 h 4457700"/>
                <a:gd name="connsiteX4" fmla="*/ 3314700 w 3314700"/>
                <a:gd name="connsiteY4" fmla="*/ 4457700 h 4457700"/>
                <a:gd name="connsiteX5" fmla="*/ 0 w 3314700"/>
                <a:gd name="connsiteY5" fmla="*/ 4457700 h 4457700"/>
                <a:gd name="connsiteX6" fmla="*/ 0 w 3314700"/>
                <a:gd name="connsiteY6"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4700" h="4457700">
                  <a:moveTo>
                    <a:pt x="0" y="4457699"/>
                  </a:moveTo>
                  <a:lnTo>
                    <a:pt x="0" y="742965"/>
                  </a:lnTo>
                  <a:cubicBezTo>
                    <a:pt x="0" y="545918"/>
                    <a:pt x="43281" y="356943"/>
                    <a:pt x="120322" y="217610"/>
                  </a:cubicBezTo>
                  <a:cubicBezTo>
                    <a:pt x="197364" y="78278"/>
                    <a:pt x="301853" y="1"/>
                    <a:pt x="410805" y="1"/>
                  </a:cubicBezTo>
                  <a:lnTo>
                    <a:pt x="3314700" y="1"/>
                  </a:lnTo>
                  <a:lnTo>
                    <a:pt x="3314700" y="4457699"/>
                  </a:lnTo>
                  <a:lnTo>
                    <a:pt x="0" y="4457699"/>
                  </a:lnTo>
                  <a:close/>
                </a:path>
              </a:pathLst>
            </a:custGeom>
            <a:solidFill>
              <a:schemeClr val="accent4">
                <a:lumMod val="50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284479" rIns="284480" bIns="1113155" numCol="1" spcCol="1270" anchor="ctr" anchorCtr="0">
              <a:noAutofit/>
            </a:bodyPr>
            <a:lstStyle/>
            <a:p>
              <a:pPr lvl="0" algn="ctr" defTabSz="1778000">
                <a:lnSpc>
                  <a:spcPct val="90000"/>
                </a:lnSpc>
                <a:spcBef>
                  <a:spcPct val="0"/>
                </a:spcBef>
                <a:spcAft>
                  <a:spcPct val="35000"/>
                </a:spcAft>
              </a:pPr>
              <a:r>
                <a:rPr lang="en-US" sz="4000" kern="1200" dirty="0"/>
                <a:t>Luke 22:21</a:t>
              </a:r>
            </a:p>
            <a:p>
              <a:pPr lvl="0" algn="ctr" defTabSz="1778000">
                <a:lnSpc>
                  <a:spcPct val="90000"/>
                </a:lnSpc>
                <a:spcBef>
                  <a:spcPct val="0"/>
                </a:spcBef>
                <a:spcAft>
                  <a:spcPct val="35000"/>
                </a:spcAft>
              </a:pPr>
              <a:r>
                <a:rPr lang="en-US" sz="4000" kern="1200" dirty="0"/>
                <a:t>One will betray me</a:t>
              </a:r>
            </a:p>
          </p:txBody>
        </p:sp>
        <p:sp>
          <p:nvSpPr>
            <p:cNvPr id="10" name="Freeform 9"/>
            <p:cNvSpPr/>
            <p:nvPr/>
          </p:nvSpPr>
          <p:spPr>
            <a:xfrm>
              <a:off x="4422457" y="228600"/>
              <a:ext cx="4457700" cy="3314700"/>
            </a:xfrm>
            <a:custGeom>
              <a:avLst/>
              <a:gdLst>
                <a:gd name="connsiteX0" fmla="*/ 0 w 4457700"/>
                <a:gd name="connsiteY0" fmla="*/ 0 h 3314700"/>
                <a:gd name="connsiteX1" fmla="*/ 3905239 w 4457700"/>
                <a:gd name="connsiteY1" fmla="*/ 0 h 3314700"/>
                <a:gd name="connsiteX2" fmla="*/ 4295888 w 4457700"/>
                <a:gd name="connsiteY2" fmla="*/ 161813 h 3314700"/>
                <a:gd name="connsiteX3" fmla="*/ 4457700 w 4457700"/>
                <a:gd name="connsiteY3" fmla="*/ 552462 h 3314700"/>
                <a:gd name="connsiteX4" fmla="*/ 4457700 w 4457700"/>
                <a:gd name="connsiteY4" fmla="*/ 3314700 h 3314700"/>
                <a:gd name="connsiteX5" fmla="*/ 0 w 4457700"/>
                <a:gd name="connsiteY5" fmla="*/ 3314700 h 3314700"/>
                <a:gd name="connsiteX6" fmla="*/ 0 w 4457700"/>
                <a:gd name="connsiteY6" fmla="*/ 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7700" h="3314700">
                  <a:moveTo>
                    <a:pt x="0" y="0"/>
                  </a:moveTo>
                  <a:lnTo>
                    <a:pt x="3905239" y="0"/>
                  </a:lnTo>
                  <a:cubicBezTo>
                    <a:pt x="4051761" y="0"/>
                    <a:pt x="4192281" y="58206"/>
                    <a:pt x="4295888" y="161813"/>
                  </a:cubicBezTo>
                  <a:cubicBezTo>
                    <a:pt x="4399494" y="265420"/>
                    <a:pt x="4457700" y="405940"/>
                    <a:pt x="4457700" y="552462"/>
                  </a:cubicBezTo>
                  <a:lnTo>
                    <a:pt x="4457700" y="3314700"/>
                  </a:lnTo>
                  <a:lnTo>
                    <a:pt x="0" y="3314700"/>
                  </a:lnTo>
                  <a:lnTo>
                    <a:pt x="0" y="0"/>
                  </a:lnTo>
                  <a:close/>
                </a:path>
              </a:pathLst>
            </a:custGeom>
            <a:solidFill>
              <a:schemeClr val="accent6">
                <a:lumMod val="75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284480" rIns="284480" bIns="1113155" numCol="1" spcCol="1270" anchor="ctr" anchorCtr="0">
              <a:noAutofit/>
            </a:bodyPr>
            <a:lstStyle/>
            <a:p>
              <a:pPr lvl="0" algn="ctr" defTabSz="1778000">
                <a:lnSpc>
                  <a:spcPct val="90000"/>
                </a:lnSpc>
                <a:spcBef>
                  <a:spcPct val="0"/>
                </a:spcBef>
                <a:spcAft>
                  <a:spcPct val="35000"/>
                </a:spcAft>
              </a:pPr>
              <a:r>
                <a:rPr lang="en-US" sz="4000" kern="1200" dirty="0"/>
                <a:t>A willful, deliberate, premeditated act</a:t>
              </a:r>
            </a:p>
          </p:txBody>
        </p:sp>
        <p:sp>
          <p:nvSpPr>
            <p:cNvPr id="13" name="Freeform 12"/>
            <p:cNvSpPr/>
            <p:nvPr/>
          </p:nvSpPr>
          <p:spPr>
            <a:xfrm>
              <a:off x="3196590" y="2714625"/>
              <a:ext cx="2674620" cy="1657350"/>
            </a:xfrm>
            <a:custGeom>
              <a:avLst/>
              <a:gdLst>
                <a:gd name="connsiteX0" fmla="*/ 0 w 2674620"/>
                <a:gd name="connsiteY0" fmla="*/ 276231 h 1657350"/>
                <a:gd name="connsiteX1" fmla="*/ 80906 w 2674620"/>
                <a:gd name="connsiteY1" fmla="*/ 80906 h 1657350"/>
                <a:gd name="connsiteX2" fmla="*/ 276231 w 2674620"/>
                <a:gd name="connsiteY2" fmla="*/ 0 h 1657350"/>
                <a:gd name="connsiteX3" fmla="*/ 2398389 w 2674620"/>
                <a:gd name="connsiteY3" fmla="*/ 0 h 1657350"/>
                <a:gd name="connsiteX4" fmla="*/ 2593714 w 2674620"/>
                <a:gd name="connsiteY4" fmla="*/ 80906 h 1657350"/>
                <a:gd name="connsiteX5" fmla="*/ 2674620 w 2674620"/>
                <a:gd name="connsiteY5" fmla="*/ 276231 h 1657350"/>
                <a:gd name="connsiteX6" fmla="*/ 2674620 w 2674620"/>
                <a:gd name="connsiteY6" fmla="*/ 1381119 h 1657350"/>
                <a:gd name="connsiteX7" fmla="*/ 2593714 w 2674620"/>
                <a:gd name="connsiteY7" fmla="*/ 1576444 h 1657350"/>
                <a:gd name="connsiteX8" fmla="*/ 2398389 w 2674620"/>
                <a:gd name="connsiteY8" fmla="*/ 1657350 h 1657350"/>
                <a:gd name="connsiteX9" fmla="*/ 276231 w 2674620"/>
                <a:gd name="connsiteY9" fmla="*/ 1657350 h 1657350"/>
                <a:gd name="connsiteX10" fmla="*/ 80906 w 2674620"/>
                <a:gd name="connsiteY10" fmla="*/ 1576444 h 1657350"/>
                <a:gd name="connsiteX11" fmla="*/ 0 w 2674620"/>
                <a:gd name="connsiteY11" fmla="*/ 1381119 h 1657350"/>
                <a:gd name="connsiteX12" fmla="*/ 0 w 2674620"/>
                <a:gd name="connsiteY12" fmla="*/ 276231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4620" h="1657350">
                  <a:moveTo>
                    <a:pt x="0" y="276231"/>
                  </a:moveTo>
                  <a:cubicBezTo>
                    <a:pt x="0" y="202970"/>
                    <a:pt x="29103" y="132710"/>
                    <a:pt x="80906" y="80906"/>
                  </a:cubicBezTo>
                  <a:cubicBezTo>
                    <a:pt x="132709" y="29103"/>
                    <a:pt x="202970" y="0"/>
                    <a:pt x="276231" y="0"/>
                  </a:cubicBezTo>
                  <a:lnTo>
                    <a:pt x="2398389" y="0"/>
                  </a:lnTo>
                  <a:cubicBezTo>
                    <a:pt x="2471650" y="0"/>
                    <a:pt x="2541910" y="29103"/>
                    <a:pt x="2593714" y="80906"/>
                  </a:cubicBezTo>
                  <a:cubicBezTo>
                    <a:pt x="2645517" y="132709"/>
                    <a:pt x="2674620" y="202970"/>
                    <a:pt x="2674620" y="276231"/>
                  </a:cubicBezTo>
                  <a:lnTo>
                    <a:pt x="2674620" y="1381119"/>
                  </a:lnTo>
                  <a:cubicBezTo>
                    <a:pt x="2674620" y="1454380"/>
                    <a:pt x="2645517" y="1524641"/>
                    <a:pt x="2593714" y="1576444"/>
                  </a:cubicBezTo>
                  <a:cubicBezTo>
                    <a:pt x="2541911" y="1628247"/>
                    <a:pt x="2471650" y="1657350"/>
                    <a:pt x="2398389" y="1657350"/>
                  </a:cubicBezTo>
                  <a:lnTo>
                    <a:pt x="276231" y="1657350"/>
                  </a:lnTo>
                  <a:cubicBezTo>
                    <a:pt x="202970" y="1657350"/>
                    <a:pt x="132710" y="1628247"/>
                    <a:pt x="80906" y="1576444"/>
                  </a:cubicBezTo>
                  <a:cubicBezTo>
                    <a:pt x="29103" y="1524641"/>
                    <a:pt x="0" y="1454380"/>
                    <a:pt x="0" y="1381119"/>
                  </a:cubicBezTo>
                  <a:lnTo>
                    <a:pt x="0" y="276231"/>
                  </a:lnTo>
                  <a:close/>
                </a:path>
              </a:pathLst>
            </a:custGeom>
            <a:solidFill>
              <a:srgbClr val="FFFF00"/>
            </a:solidFill>
            <a:ln>
              <a:solidFill>
                <a:schemeClr val="tx1"/>
              </a:solidFill>
            </a:ln>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33305" tIns="233305" rIns="233305" bIns="233305" numCol="1" spcCol="1270" anchor="ctr" anchorCtr="0">
              <a:noAutofit/>
            </a:bodyPr>
            <a:lstStyle/>
            <a:p>
              <a:pPr lvl="0" algn="ctr" defTabSz="1778000">
                <a:lnSpc>
                  <a:spcPct val="90000"/>
                </a:lnSpc>
                <a:spcBef>
                  <a:spcPct val="0"/>
                </a:spcBef>
                <a:spcAft>
                  <a:spcPct val="35000"/>
                </a:spcAft>
              </a:pPr>
              <a:r>
                <a:rPr lang="en-US" sz="4000" kern="1200" dirty="0"/>
                <a:t>Betrayal</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2" name="TextBox 1"/>
          <p:cNvSpPr txBox="1"/>
          <p:nvPr/>
        </p:nvSpPr>
        <p:spPr>
          <a:xfrm>
            <a:off x="526471" y="2551546"/>
            <a:ext cx="7860147" cy="2554545"/>
          </a:xfrm>
          <a:prstGeom prst="rect">
            <a:avLst/>
          </a:prstGeom>
          <a:noFill/>
        </p:spPr>
        <p:txBody>
          <a:bodyPr wrap="square" rtlCol="0">
            <a:spAutoFit/>
          </a:bodyPr>
          <a:lstStyle/>
          <a:p>
            <a:pPr algn="ctr"/>
            <a:r>
              <a:rPr lang="en-US" sz="4000" dirty="0">
                <a:solidFill>
                  <a:srgbClr val="FFFF00"/>
                </a:solidFill>
              </a:rPr>
              <a:t>“Judas took the initiative. </a:t>
            </a:r>
          </a:p>
          <a:p>
            <a:pPr algn="ctr"/>
            <a:r>
              <a:rPr lang="en-US" sz="4000" dirty="0">
                <a:solidFill>
                  <a:srgbClr val="FFFF00"/>
                </a:solidFill>
              </a:rPr>
              <a:t>He sought out the chief priest; he chose to betray the Lord: </a:t>
            </a:r>
          </a:p>
          <a:p>
            <a:pPr algn="ctr"/>
            <a:r>
              <a:rPr lang="en-US" sz="4000" dirty="0">
                <a:solidFill>
                  <a:srgbClr val="FFFF00"/>
                </a:solidFill>
              </a:rPr>
              <a:t>he asked for money.”</a:t>
            </a:r>
          </a:p>
        </p:txBody>
      </p:sp>
      <p:pic>
        <p:nvPicPr>
          <p:cNvPr id="6146" name="Picture 2" descr="Image result for betrayal of jesus"/>
          <p:cNvPicPr>
            <a:picLocks noChangeAspect="1" noChangeArrowheads="1"/>
          </p:cNvPicPr>
          <p:nvPr/>
        </p:nvPicPr>
        <p:blipFill>
          <a:blip r:embed="rId3" cstate="print"/>
          <a:srcRect/>
          <a:stretch>
            <a:fillRect/>
          </a:stretch>
        </p:blipFill>
        <p:spPr bwMode="auto">
          <a:xfrm>
            <a:off x="9179502" y="3164609"/>
            <a:ext cx="2476500" cy="3419475"/>
          </a:xfrm>
          <a:prstGeom prst="rect">
            <a:avLst/>
          </a:prstGeom>
          <a:noFill/>
        </p:spPr>
      </p:pic>
      <p:sp>
        <p:nvSpPr>
          <p:cNvPr id="7" name="Rectangle 6"/>
          <p:cNvSpPr/>
          <p:nvPr/>
        </p:nvSpPr>
        <p:spPr>
          <a:xfrm>
            <a:off x="11749251" y="6488668"/>
            <a:ext cx="442749" cy="369332"/>
          </a:xfrm>
          <a:prstGeom prst="rect">
            <a:avLst/>
          </a:prstGeom>
        </p:spPr>
        <p:txBody>
          <a:bodyPr wrap="none">
            <a:spAutoFit/>
          </a:bodyPr>
          <a:lstStyle/>
          <a:p>
            <a:pPr algn="ctr"/>
            <a:r>
              <a:rPr lang="en-US" dirty="0">
                <a:solidFill>
                  <a:srgbClr val="FFFF00"/>
                </a:solidFill>
              </a:rPr>
              <a:t>(2)</a:t>
            </a:r>
          </a:p>
        </p:txBody>
      </p:sp>
      <p:pic>
        <p:nvPicPr>
          <p:cNvPr id="8" name="Picture 7" descr="bruce R. McConkie.jpg"/>
          <p:cNvPicPr>
            <a:picLocks noChangeAspect="1"/>
          </p:cNvPicPr>
          <p:nvPr/>
        </p:nvPicPr>
        <p:blipFill>
          <a:blip r:embed="rId4" cstate="print"/>
          <a:stretch>
            <a:fillRect/>
          </a:stretch>
        </p:blipFill>
        <p:spPr>
          <a:xfrm>
            <a:off x="11011123" y="184728"/>
            <a:ext cx="866840" cy="1209964"/>
          </a:xfrm>
          <a:prstGeom prst="rect">
            <a:avLst/>
          </a:prstGeom>
        </p:spPr>
      </p:pic>
      <p:sp>
        <p:nvSpPr>
          <p:cNvPr id="9" name="Rectangle 8"/>
          <p:cNvSpPr/>
          <p:nvPr/>
        </p:nvSpPr>
        <p:spPr>
          <a:xfrm>
            <a:off x="578811" y="695097"/>
            <a:ext cx="9494459" cy="584775"/>
          </a:xfrm>
          <a:prstGeom prst="rect">
            <a:avLst/>
          </a:prstGeom>
        </p:spPr>
        <p:txBody>
          <a:bodyPr wrap="none">
            <a:spAutoFit/>
          </a:bodyPr>
          <a:lstStyle/>
          <a:p>
            <a:r>
              <a:rPr lang="en-US" sz="3200" i="1" dirty="0">
                <a:solidFill>
                  <a:schemeClr val="bg1"/>
                </a:solidFill>
              </a:rPr>
              <a:t>And they were glad, and covenanted to give him money.</a:t>
            </a:r>
          </a:p>
        </p:txBody>
      </p:sp>
      <p:sp>
        <p:nvSpPr>
          <p:cNvPr id="10" name="TextBox 9"/>
          <p:cNvSpPr txBox="1"/>
          <p:nvPr/>
        </p:nvSpPr>
        <p:spPr>
          <a:xfrm>
            <a:off x="0" y="6488668"/>
            <a:ext cx="2909455" cy="369332"/>
          </a:xfrm>
          <a:prstGeom prst="rect">
            <a:avLst/>
          </a:prstGeom>
          <a:noFill/>
        </p:spPr>
        <p:txBody>
          <a:bodyPr wrap="square" rtlCol="0">
            <a:spAutoFit/>
          </a:bodyPr>
          <a:lstStyle/>
          <a:p>
            <a:r>
              <a:rPr lang="en-US" dirty="0">
                <a:solidFill>
                  <a:schemeClr val="bg1"/>
                </a:solidFill>
              </a:rPr>
              <a:t>Luke 22:5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5" name="Freeform 4"/>
          <p:cNvSpPr/>
          <p:nvPr/>
        </p:nvSpPr>
        <p:spPr>
          <a:xfrm>
            <a:off x="39973" y="29981"/>
            <a:ext cx="6152926" cy="3342807"/>
          </a:xfrm>
          <a:custGeom>
            <a:avLst/>
            <a:gdLst>
              <a:gd name="connsiteX0" fmla="*/ 0 w 3314700"/>
              <a:gd name="connsiteY0" fmla="*/ 0 h 4457700"/>
              <a:gd name="connsiteX1" fmla="*/ 2762239 w 3314700"/>
              <a:gd name="connsiteY1" fmla="*/ 0 h 4457700"/>
              <a:gd name="connsiteX2" fmla="*/ 3152888 w 3314700"/>
              <a:gd name="connsiteY2" fmla="*/ 161813 h 4457700"/>
              <a:gd name="connsiteX3" fmla="*/ 3314700 w 3314700"/>
              <a:gd name="connsiteY3" fmla="*/ 552462 h 4457700"/>
              <a:gd name="connsiteX4" fmla="*/ 3314700 w 3314700"/>
              <a:gd name="connsiteY4" fmla="*/ 4457700 h 4457700"/>
              <a:gd name="connsiteX5" fmla="*/ 0 w 3314700"/>
              <a:gd name="connsiteY5" fmla="*/ 4457700 h 4457700"/>
              <a:gd name="connsiteX6" fmla="*/ 0 w 3314700"/>
              <a:gd name="connsiteY6"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4700" h="4457700">
                <a:moveTo>
                  <a:pt x="0" y="4457699"/>
                </a:moveTo>
                <a:lnTo>
                  <a:pt x="0" y="742965"/>
                </a:lnTo>
                <a:cubicBezTo>
                  <a:pt x="0" y="545918"/>
                  <a:pt x="43281" y="356943"/>
                  <a:pt x="120322" y="217610"/>
                </a:cubicBezTo>
                <a:cubicBezTo>
                  <a:pt x="197364" y="78278"/>
                  <a:pt x="301853" y="1"/>
                  <a:pt x="410805" y="1"/>
                </a:cubicBezTo>
                <a:lnTo>
                  <a:pt x="3314700" y="1"/>
                </a:lnTo>
                <a:lnTo>
                  <a:pt x="3314700" y="4457699"/>
                </a:lnTo>
                <a:lnTo>
                  <a:pt x="0" y="4457699"/>
                </a:lnTo>
                <a:close/>
              </a:path>
            </a:pathLst>
          </a:custGeom>
          <a:solidFill>
            <a:schemeClr val="accent4">
              <a:lumMod val="50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284479" rIns="284480" bIns="1113155" numCol="1" spcCol="1270" anchor="ctr" anchorCtr="0">
            <a:noAutofit/>
          </a:bodyPr>
          <a:lstStyle/>
          <a:p>
            <a:pPr lvl="0" algn="ctr" defTabSz="1778000">
              <a:lnSpc>
                <a:spcPct val="90000"/>
              </a:lnSpc>
              <a:spcBef>
                <a:spcPct val="0"/>
              </a:spcBef>
              <a:spcAft>
                <a:spcPct val="35000"/>
              </a:spcAft>
            </a:pPr>
            <a:r>
              <a:rPr lang="en-US" sz="4000" kern="1200" dirty="0"/>
              <a:t>Luke 22:21</a:t>
            </a:r>
          </a:p>
          <a:p>
            <a:pPr lvl="0" algn="ctr" defTabSz="1778000">
              <a:lnSpc>
                <a:spcPct val="90000"/>
              </a:lnSpc>
              <a:spcBef>
                <a:spcPct val="0"/>
              </a:spcBef>
              <a:spcAft>
                <a:spcPct val="35000"/>
              </a:spcAft>
            </a:pPr>
            <a:r>
              <a:rPr lang="en-US" sz="4000" kern="1200" dirty="0"/>
              <a:t>One will betray me</a:t>
            </a:r>
          </a:p>
        </p:txBody>
      </p:sp>
      <p:sp>
        <p:nvSpPr>
          <p:cNvPr id="6" name="Freeform 5"/>
          <p:cNvSpPr/>
          <p:nvPr/>
        </p:nvSpPr>
        <p:spPr>
          <a:xfrm>
            <a:off x="6039075" y="29981"/>
            <a:ext cx="6152925" cy="3342807"/>
          </a:xfrm>
          <a:custGeom>
            <a:avLst/>
            <a:gdLst>
              <a:gd name="connsiteX0" fmla="*/ 0 w 4457700"/>
              <a:gd name="connsiteY0" fmla="*/ 0 h 3314700"/>
              <a:gd name="connsiteX1" fmla="*/ 3905239 w 4457700"/>
              <a:gd name="connsiteY1" fmla="*/ 0 h 3314700"/>
              <a:gd name="connsiteX2" fmla="*/ 4295888 w 4457700"/>
              <a:gd name="connsiteY2" fmla="*/ 161813 h 3314700"/>
              <a:gd name="connsiteX3" fmla="*/ 4457700 w 4457700"/>
              <a:gd name="connsiteY3" fmla="*/ 552462 h 3314700"/>
              <a:gd name="connsiteX4" fmla="*/ 4457700 w 4457700"/>
              <a:gd name="connsiteY4" fmla="*/ 3314700 h 3314700"/>
              <a:gd name="connsiteX5" fmla="*/ 0 w 4457700"/>
              <a:gd name="connsiteY5" fmla="*/ 3314700 h 3314700"/>
              <a:gd name="connsiteX6" fmla="*/ 0 w 4457700"/>
              <a:gd name="connsiteY6" fmla="*/ 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7700" h="3314700">
                <a:moveTo>
                  <a:pt x="0" y="0"/>
                </a:moveTo>
                <a:lnTo>
                  <a:pt x="3905239" y="0"/>
                </a:lnTo>
                <a:cubicBezTo>
                  <a:pt x="4051761" y="0"/>
                  <a:pt x="4192281" y="58206"/>
                  <a:pt x="4295888" y="161813"/>
                </a:cubicBezTo>
                <a:cubicBezTo>
                  <a:pt x="4399494" y="265420"/>
                  <a:pt x="4457700" y="405940"/>
                  <a:pt x="4457700" y="552462"/>
                </a:cubicBezTo>
                <a:lnTo>
                  <a:pt x="4457700" y="3314700"/>
                </a:lnTo>
                <a:lnTo>
                  <a:pt x="0" y="3314700"/>
                </a:lnTo>
                <a:lnTo>
                  <a:pt x="0" y="0"/>
                </a:lnTo>
                <a:close/>
              </a:path>
            </a:pathLst>
          </a:custGeom>
          <a:solidFill>
            <a:schemeClr val="accent6">
              <a:lumMod val="75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284480" rIns="284480" bIns="1113155" numCol="1" spcCol="1270" anchor="ctr" anchorCtr="0">
            <a:noAutofit/>
          </a:bodyPr>
          <a:lstStyle/>
          <a:p>
            <a:pPr lvl="0" algn="ctr" defTabSz="1778000">
              <a:lnSpc>
                <a:spcPct val="90000"/>
              </a:lnSpc>
              <a:spcBef>
                <a:spcPct val="0"/>
              </a:spcBef>
              <a:spcAft>
                <a:spcPct val="35000"/>
              </a:spcAft>
            </a:pPr>
            <a:r>
              <a:rPr lang="en-US" sz="4000" kern="1200" dirty="0"/>
              <a:t>A </a:t>
            </a:r>
            <a:r>
              <a:rPr lang="en-US" sz="4000" kern="1200" dirty="0" err="1"/>
              <a:t>wilful</a:t>
            </a:r>
            <a:r>
              <a:rPr lang="en-US" sz="4000" kern="1200" dirty="0"/>
              <a:t>, deliberate, premeditated act</a:t>
            </a:r>
          </a:p>
        </p:txBody>
      </p:sp>
      <p:sp>
        <p:nvSpPr>
          <p:cNvPr id="12" name="Rectangle 11"/>
          <p:cNvSpPr/>
          <p:nvPr/>
        </p:nvSpPr>
        <p:spPr>
          <a:xfrm>
            <a:off x="544946" y="4980817"/>
            <a:ext cx="4969163" cy="923330"/>
          </a:xfrm>
          <a:prstGeom prst="rect">
            <a:avLst/>
          </a:prstGeom>
        </p:spPr>
        <p:txBody>
          <a:bodyPr wrap="square">
            <a:spAutoFit/>
          </a:bodyPr>
          <a:lstStyle/>
          <a:p>
            <a:r>
              <a:rPr lang="en-US" i="1" dirty="0">
                <a:solidFill>
                  <a:schemeClr val="bg1"/>
                </a:solidFill>
              </a:rPr>
              <a:t>And I said unto them, If ye think good, give me my price; and if not, forbear. So they weighed for my price thirty pieces of silver. Zechariah 11:12</a:t>
            </a:r>
          </a:p>
        </p:txBody>
      </p:sp>
      <p:grpSp>
        <p:nvGrpSpPr>
          <p:cNvPr id="35" name="Group 34"/>
          <p:cNvGrpSpPr/>
          <p:nvPr/>
        </p:nvGrpSpPr>
        <p:grpSpPr>
          <a:xfrm>
            <a:off x="6192898" y="3372788"/>
            <a:ext cx="5999102" cy="3342807"/>
            <a:chOff x="6192898" y="3372788"/>
            <a:chExt cx="5999102" cy="3342807"/>
          </a:xfrm>
        </p:grpSpPr>
        <p:sp>
          <p:nvSpPr>
            <p:cNvPr id="8" name="Freeform 7"/>
            <p:cNvSpPr/>
            <p:nvPr/>
          </p:nvSpPr>
          <p:spPr>
            <a:xfrm>
              <a:off x="6192898" y="3372788"/>
              <a:ext cx="5999102" cy="3342807"/>
            </a:xfrm>
            <a:custGeom>
              <a:avLst/>
              <a:gdLst>
                <a:gd name="connsiteX0" fmla="*/ 0 w 3314700"/>
                <a:gd name="connsiteY0" fmla="*/ 0 h 4457700"/>
                <a:gd name="connsiteX1" fmla="*/ 2762239 w 3314700"/>
                <a:gd name="connsiteY1" fmla="*/ 0 h 4457700"/>
                <a:gd name="connsiteX2" fmla="*/ 3152888 w 3314700"/>
                <a:gd name="connsiteY2" fmla="*/ 161813 h 4457700"/>
                <a:gd name="connsiteX3" fmla="*/ 3314700 w 3314700"/>
                <a:gd name="connsiteY3" fmla="*/ 552462 h 4457700"/>
                <a:gd name="connsiteX4" fmla="*/ 3314700 w 3314700"/>
                <a:gd name="connsiteY4" fmla="*/ 4457700 h 4457700"/>
                <a:gd name="connsiteX5" fmla="*/ 0 w 3314700"/>
                <a:gd name="connsiteY5" fmla="*/ 4457700 h 4457700"/>
                <a:gd name="connsiteX6" fmla="*/ 0 w 3314700"/>
                <a:gd name="connsiteY6"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4700" h="4457700">
                  <a:moveTo>
                    <a:pt x="3314700" y="1"/>
                  </a:moveTo>
                  <a:lnTo>
                    <a:pt x="3314700" y="3714735"/>
                  </a:lnTo>
                  <a:cubicBezTo>
                    <a:pt x="3314700" y="3911782"/>
                    <a:pt x="3271419" y="4100757"/>
                    <a:pt x="3194378" y="4240090"/>
                  </a:cubicBezTo>
                  <a:cubicBezTo>
                    <a:pt x="3117336" y="4379422"/>
                    <a:pt x="3012847" y="4457699"/>
                    <a:pt x="2903895" y="4457699"/>
                  </a:cubicBezTo>
                  <a:lnTo>
                    <a:pt x="0" y="4457699"/>
                  </a:lnTo>
                  <a:lnTo>
                    <a:pt x="0" y="1"/>
                  </a:lnTo>
                  <a:lnTo>
                    <a:pt x="3314700" y="1"/>
                  </a:lnTo>
                  <a:close/>
                </a:path>
              </a:pathLst>
            </a:custGeom>
            <a:solidFill>
              <a:schemeClr val="tx2">
                <a:lumMod val="75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1" tIns="1113154" rIns="284479" bIns="284481" numCol="1" spcCol="1270" anchor="ctr" anchorCtr="0">
              <a:noAutofit/>
            </a:bodyPr>
            <a:lstStyle/>
            <a:p>
              <a:pPr lvl="0" algn="ctr" defTabSz="1778000">
                <a:lnSpc>
                  <a:spcPct val="90000"/>
                </a:lnSpc>
                <a:spcBef>
                  <a:spcPct val="0"/>
                </a:spcBef>
                <a:spcAft>
                  <a:spcPct val="35000"/>
                </a:spcAft>
              </a:pPr>
              <a:endParaRPr lang="en-US" sz="4000" kern="1200" dirty="0"/>
            </a:p>
          </p:txBody>
        </p:sp>
        <p:grpSp>
          <p:nvGrpSpPr>
            <p:cNvPr id="13" name="Group 12"/>
            <p:cNvGrpSpPr/>
            <p:nvPr/>
          </p:nvGrpSpPr>
          <p:grpSpPr>
            <a:xfrm>
              <a:off x="6502400" y="4261285"/>
              <a:ext cx="1243241" cy="2425842"/>
              <a:chOff x="6313364" y="2072267"/>
              <a:chExt cx="1866386" cy="3947532"/>
            </a:xfrm>
          </p:grpSpPr>
          <p:sp>
            <p:nvSpPr>
              <p:cNvPr id="14" name="Oval 13"/>
              <p:cNvSpPr/>
              <p:nvPr/>
            </p:nvSpPr>
            <p:spPr>
              <a:xfrm rot="18242526">
                <a:off x="7827446" y="4432026"/>
                <a:ext cx="347472" cy="35713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313364" y="4363059"/>
                <a:ext cx="314713" cy="46741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2217775">
                <a:off x="6478214" y="3195841"/>
                <a:ext cx="529547" cy="149436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rot="9181948" flipH="1">
                <a:off x="7384808" y="3276269"/>
                <a:ext cx="537366" cy="141468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75157" y="5659170"/>
                <a:ext cx="502639" cy="333868"/>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111164" y="5685931"/>
                <a:ext cx="502639" cy="333868"/>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20835976" flipH="1">
                <a:off x="7244076" y="2222461"/>
                <a:ext cx="808215" cy="1596437"/>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p:cNvSpPr/>
              <p:nvPr/>
            </p:nvSpPr>
            <p:spPr>
              <a:xfrm rot="10800000">
                <a:off x="6680756" y="3255991"/>
                <a:ext cx="1003214" cy="236463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680756" y="5583656"/>
                <a:ext cx="997070" cy="224657"/>
              </a:xfrm>
              <a:prstGeom prst="rect">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Extract 22"/>
              <p:cNvSpPr/>
              <p:nvPr/>
            </p:nvSpPr>
            <p:spPr>
              <a:xfrm rot="10800000">
                <a:off x="6972623" y="3243716"/>
                <a:ext cx="439810" cy="515270"/>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Cloud 23"/>
              <p:cNvSpPr/>
              <p:nvPr/>
            </p:nvSpPr>
            <p:spPr>
              <a:xfrm rot="764024">
                <a:off x="6338226" y="2236455"/>
                <a:ext cx="953813" cy="1656127"/>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763918" y="2215180"/>
                <a:ext cx="816787" cy="132545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16200000" flipH="1">
                <a:off x="6954375" y="1734654"/>
                <a:ext cx="517973" cy="1256596"/>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6769239" y="4515528"/>
                <a:ext cx="851856" cy="163352"/>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99"/>
              <p:cNvGrpSpPr/>
              <p:nvPr/>
            </p:nvGrpSpPr>
            <p:grpSpPr>
              <a:xfrm>
                <a:off x="7392215" y="4434289"/>
                <a:ext cx="546231" cy="1421573"/>
                <a:chOff x="5029205" y="1676401"/>
                <a:chExt cx="982013" cy="1407436"/>
              </a:xfrm>
              <a:solidFill>
                <a:srgbClr val="996633"/>
              </a:solidFill>
            </p:grpSpPr>
            <p:sp>
              <p:nvSpPr>
                <p:cNvPr id="31" name="Diagonal Stripe 30"/>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iagonal Stripe 31"/>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ounded Rectangle 32"/>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ounded Rectangle 28"/>
              <p:cNvSpPr/>
              <p:nvPr/>
            </p:nvSpPr>
            <p:spPr>
              <a:xfrm>
                <a:off x="6580124" y="2325437"/>
                <a:ext cx="1261535" cy="191081"/>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nip Diagonal Corner Rectangle 29"/>
              <p:cNvSpPr/>
              <p:nvPr/>
            </p:nvSpPr>
            <p:spPr>
              <a:xfrm>
                <a:off x="6460569" y="2072267"/>
                <a:ext cx="1469196" cy="269849"/>
              </a:xfrm>
              <a:prstGeom prst="snip2DiagRect">
                <a:avLst>
                  <a:gd name="adj1" fmla="val 50000"/>
                  <a:gd name="adj2" fmla="val 50000"/>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p:nvSpPr>
          <p:spPr>
            <a:xfrm>
              <a:off x="8321965" y="3941725"/>
              <a:ext cx="3334326" cy="2123658"/>
            </a:xfrm>
            <a:prstGeom prst="rect">
              <a:avLst/>
            </a:prstGeom>
          </p:spPr>
          <p:txBody>
            <a:bodyPr wrap="square">
              <a:spAutoFit/>
            </a:bodyPr>
            <a:lstStyle/>
            <a:p>
              <a:pPr algn="ctr"/>
              <a:r>
                <a:rPr lang="en-US" sz="4400" dirty="0">
                  <a:solidFill>
                    <a:schemeClr val="bg1"/>
                  </a:solidFill>
                </a:rPr>
                <a:t>Prophecy </a:t>
              </a:r>
            </a:p>
            <a:p>
              <a:pPr algn="ctr"/>
              <a:r>
                <a:rPr lang="en-US" sz="4400" dirty="0">
                  <a:solidFill>
                    <a:schemeClr val="bg1"/>
                  </a:solidFill>
                </a:rPr>
                <a:t>of </a:t>
              </a:r>
            </a:p>
            <a:p>
              <a:pPr algn="ctr"/>
              <a:r>
                <a:rPr lang="en-US" sz="4400" dirty="0">
                  <a:solidFill>
                    <a:schemeClr val="bg1"/>
                  </a:solidFill>
                </a:rPr>
                <a:t>Zechariah </a:t>
              </a:r>
            </a:p>
          </p:txBody>
        </p:sp>
      </p:grpSp>
      <p:sp>
        <p:nvSpPr>
          <p:cNvPr id="9" name="Freeform 8"/>
          <p:cNvSpPr/>
          <p:nvPr/>
        </p:nvSpPr>
        <p:spPr>
          <a:xfrm>
            <a:off x="4347022" y="2537086"/>
            <a:ext cx="3691755" cy="1671403"/>
          </a:xfrm>
          <a:custGeom>
            <a:avLst/>
            <a:gdLst>
              <a:gd name="connsiteX0" fmla="*/ 0 w 2674620"/>
              <a:gd name="connsiteY0" fmla="*/ 276231 h 1657350"/>
              <a:gd name="connsiteX1" fmla="*/ 80906 w 2674620"/>
              <a:gd name="connsiteY1" fmla="*/ 80906 h 1657350"/>
              <a:gd name="connsiteX2" fmla="*/ 276231 w 2674620"/>
              <a:gd name="connsiteY2" fmla="*/ 0 h 1657350"/>
              <a:gd name="connsiteX3" fmla="*/ 2398389 w 2674620"/>
              <a:gd name="connsiteY3" fmla="*/ 0 h 1657350"/>
              <a:gd name="connsiteX4" fmla="*/ 2593714 w 2674620"/>
              <a:gd name="connsiteY4" fmla="*/ 80906 h 1657350"/>
              <a:gd name="connsiteX5" fmla="*/ 2674620 w 2674620"/>
              <a:gd name="connsiteY5" fmla="*/ 276231 h 1657350"/>
              <a:gd name="connsiteX6" fmla="*/ 2674620 w 2674620"/>
              <a:gd name="connsiteY6" fmla="*/ 1381119 h 1657350"/>
              <a:gd name="connsiteX7" fmla="*/ 2593714 w 2674620"/>
              <a:gd name="connsiteY7" fmla="*/ 1576444 h 1657350"/>
              <a:gd name="connsiteX8" fmla="*/ 2398389 w 2674620"/>
              <a:gd name="connsiteY8" fmla="*/ 1657350 h 1657350"/>
              <a:gd name="connsiteX9" fmla="*/ 276231 w 2674620"/>
              <a:gd name="connsiteY9" fmla="*/ 1657350 h 1657350"/>
              <a:gd name="connsiteX10" fmla="*/ 80906 w 2674620"/>
              <a:gd name="connsiteY10" fmla="*/ 1576444 h 1657350"/>
              <a:gd name="connsiteX11" fmla="*/ 0 w 2674620"/>
              <a:gd name="connsiteY11" fmla="*/ 1381119 h 1657350"/>
              <a:gd name="connsiteX12" fmla="*/ 0 w 2674620"/>
              <a:gd name="connsiteY12" fmla="*/ 276231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4620" h="1657350">
                <a:moveTo>
                  <a:pt x="0" y="276231"/>
                </a:moveTo>
                <a:cubicBezTo>
                  <a:pt x="0" y="202970"/>
                  <a:pt x="29103" y="132710"/>
                  <a:pt x="80906" y="80906"/>
                </a:cubicBezTo>
                <a:cubicBezTo>
                  <a:pt x="132709" y="29103"/>
                  <a:pt x="202970" y="0"/>
                  <a:pt x="276231" y="0"/>
                </a:cubicBezTo>
                <a:lnTo>
                  <a:pt x="2398389" y="0"/>
                </a:lnTo>
                <a:cubicBezTo>
                  <a:pt x="2471650" y="0"/>
                  <a:pt x="2541910" y="29103"/>
                  <a:pt x="2593714" y="80906"/>
                </a:cubicBezTo>
                <a:cubicBezTo>
                  <a:pt x="2645517" y="132709"/>
                  <a:pt x="2674620" y="202970"/>
                  <a:pt x="2674620" y="276231"/>
                </a:cubicBezTo>
                <a:lnTo>
                  <a:pt x="2674620" y="1381119"/>
                </a:lnTo>
                <a:cubicBezTo>
                  <a:pt x="2674620" y="1454380"/>
                  <a:pt x="2645517" y="1524641"/>
                  <a:pt x="2593714" y="1576444"/>
                </a:cubicBezTo>
                <a:cubicBezTo>
                  <a:pt x="2541911" y="1628247"/>
                  <a:pt x="2471650" y="1657350"/>
                  <a:pt x="2398389" y="1657350"/>
                </a:cubicBezTo>
                <a:lnTo>
                  <a:pt x="276231" y="1657350"/>
                </a:lnTo>
                <a:cubicBezTo>
                  <a:pt x="202970" y="1657350"/>
                  <a:pt x="132710" y="1628247"/>
                  <a:pt x="80906" y="1576444"/>
                </a:cubicBezTo>
                <a:cubicBezTo>
                  <a:pt x="29103" y="1524641"/>
                  <a:pt x="0" y="1454380"/>
                  <a:pt x="0" y="1381119"/>
                </a:cubicBezTo>
                <a:lnTo>
                  <a:pt x="0" y="276231"/>
                </a:lnTo>
                <a:close/>
              </a:path>
            </a:pathLst>
          </a:custGeom>
          <a:solidFill>
            <a:srgbClr val="FFFF00"/>
          </a:solidFill>
          <a:ln>
            <a:solidFill>
              <a:schemeClr val="tx1"/>
            </a:solidFill>
          </a:ln>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33305" tIns="233305" rIns="233305" bIns="233305" numCol="1" spcCol="1270" anchor="ctr" anchorCtr="0">
            <a:noAutofit/>
          </a:bodyPr>
          <a:lstStyle/>
          <a:p>
            <a:pPr lvl="0" algn="ctr" defTabSz="1778000">
              <a:lnSpc>
                <a:spcPct val="90000"/>
              </a:lnSpc>
              <a:spcBef>
                <a:spcPct val="0"/>
              </a:spcBef>
              <a:spcAft>
                <a:spcPct val="35000"/>
              </a:spcAft>
            </a:pPr>
            <a:r>
              <a:rPr lang="en-US" sz="4000" kern="1200" dirty="0"/>
              <a:t>Betrayal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7659</Words>
  <Application>Microsoft Office PowerPoint</Application>
  <PresentationFormat>Widescreen</PresentationFormat>
  <Paragraphs>488</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Imprint MT Shadow</vt:lpstr>
      <vt:lpstr>Comic Sans MS</vt:lpstr>
      <vt:lpstr>Arial</vt:lpstr>
      <vt:lpstr>Calibri</vt:lpstr>
      <vt:lpstr>Lucida Sans</vt:lpstr>
      <vt:lpstr>Palatino</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cp:revision>
  <dcterms:created xsi:type="dcterms:W3CDTF">2023-01-11T21:40:53Z</dcterms:created>
  <dcterms:modified xsi:type="dcterms:W3CDTF">2023-01-13T19:42:19Z</dcterms:modified>
</cp:coreProperties>
</file>