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40" r:id="rId2"/>
    <p:sldId id="296" r:id="rId3"/>
    <p:sldId id="297" r:id="rId4"/>
    <p:sldId id="298" r:id="rId5"/>
    <p:sldId id="300" r:id="rId6"/>
    <p:sldId id="299" r:id="rId7"/>
    <p:sldId id="301" r:id="rId8"/>
    <p:sldId id="302" r:id="rId9"/>
    <p:sldId id="304" r:id="rId10"/>
    <p:sldId id="303" r:id="rId11"/>
    <p:sldId id="305" r:id="rId12"/>
    <p:sldId id="307" r:id="rId13"/>
    <p:sldId id="341" r:id="rId14"/>
    <p:sldId id="308" r:id="rId15"/>
    <p:sldId id="309" r:id="rId16"/>
    <p:sldId id="310" r:id="rId17"/>
    <p:sldId id="311" r:id="rId18"/>
    <p:sldId id="312" r:id="rId19"/>
    <p:sldId id="343" r:id="rId20"/>
    <p:sldId id="344" r:id="rId21"/>
    <p:sldId id="345" r:id="rId22"/>
    <p:sldId id="284" r:id="rId23"/>
    <p:sldId id="286" r:id="rId24"/>
    <p:sldId id="306" r:id="rId25"/>
    <p:sldId id="342" r:id="rId26"/>
    <p:sldId id="313" r:id="rId27"/>
    <p:sldId id="314" r:id="rId28"/>
    <p:sldId id="315" r:id="rId29"/>
    <p:sldId id="316" r:id="rId30"/>
    <p:sldId id="317" r:id="rId31"/>
    <p:sldId id="318" r:id="rId32"/>
    <p:sldId id="319" r:id="rId33"/>
    <p:sldId id="320" r:id="rId34"/>
    <p:sldId id="321" r:id="rId35"/>
    <p:sldId id="322" r:id="rId36"/>
    <p:sldId id="323" r:id="rId37"/>
    <p:sldId id="324" r:id="rId38"/>
    <p:sldId id="325" r:id="rId39"/>
    <p:sldId id="326" r:id="rId40"/>
    <p:sldId id="327" r:id="rId41"/>
    <p:sldId id="328" r:id="rId42"/>
    <p:sldId id="329" r:id="rId43"/>
    <p:sldId id="330" r:id="rId44"/>
    <p:sldId id="331" r:id="rId45"/>
    <p:sldId id="332" r:id="rId46"/>
    <p:sldId id="333" r:id="rId47"/>
    <p:sldId id="334" r:id="rId48"/>
    <p:sldId id="335" r:id="rId49"/>
    <p:sldId id="336" r:id="rId50"/>
    <p:sldId id="337" r:id="rId51"/>
    <p:sldId id="338" r:id="rId52"/>
    <p:sldId id="339" r:id="rId53"/>
  </p:sldIdLst>
  <p:sldSz cx="12192000" cy="6858000"/>
  <p:notesSz cx="6858000" cy="9144000"/>
  <p:embeddedFontLst>
    <p:embeddedFont>
      <p:font typeface="AR ESSENCE" panose="02000000000000000000" pitchFamily="2" charset="0"/>
      <p:regular r:id="rId54"/>
    </p:embeddedFont>
    <p:embeddedFont>
      <p:font typeface="Bradley Hand ITC" panose="03070402050302030203" pitchFamily="66" charset="0"/>
      <p:regular r:id="rId55"/>
    </p:embeddedFont>
    <p:embeddedFont>
      <p:font typeface="Calibri" panose="020F0502020204030204" pitchFamily="34" charset="0"/>
      <p:regular r:id="rId56"/>
      <p:bold r:id="rId57"/>
      <p:italic r:id="rId58"/>
      <p:boldItalic r:id="rId59"/>
    </p:embeddedFont>
    <p:embeddedFont>
      <p:font typeface="Calibri Light" panose="020F0302020204030204" pitchFamily="34" charset="0"/>
      <p:regular r:id="rId60"/>
      <p:italic r:id="rId61"/>
    </p:embeddedFont>
    <p:embeddedFont>
      <p:font typeface="Lucida Sans" panose="020B0602030504020204" pitchFamily="34" charset="0"/>
      <p:regular r:id="rId62"/>
      <p:bold r:id="rId63"/>
      <p:italic r:id="rId64"/>
      <p:boldItalic r:id="rId65"/>
    </p:embeddedFont>
    <p:embeddedFont>
      <p:font typeface="Narkisim" panose="020E0502050101010101" pitchFamily="34" charset="-79"/>
      <p:regular r:id="rId66"/>
    </p:embeddedFont>
    <p:embeddedFont>
      <p:font typeface="Open Sans" panose="020B0606030504020204" pitchFamily="34" charset="0"/>
      <p:regular r:id="rId67"/>
      <p:bold r:id="rId68"/>
      <p:italic r:id="rId69"/>
      <p:boldItalic r:id="rId70"/>
    </p:embeddedFont>
    <p:embeddedFont>
      <p:font typeface="Palatino" pitchFamily="2" charset="0"/>
      <p:regular r:id="rId71"/>
    </p:embeddedFont>
    <p:embeddedFont>
      <p:font typeface="Poor Richard" panose="02080502050505020702" pitchFamily="18" charset="0"/>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CAA3"/>
    <a:srgbClr val="FFCDED"/>
    <a:srgbClr val="C8B9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38" y="42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5.fntdata"/><Relationship Id="rId66" Type="http://schemas.openxmlformats.org/officeDocument/2006/relationships/font" Target="fonts/font13.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BAA9B-83A8-26A2-4572-C6370ED8C3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8CBF80-6D7F-2842-5379-CB573A40A3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C2B2DA-CB07-9027-0F26-1293D8794B9D}"/>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5" name="Footer Placeholder 4">
            <a:extLst>
              <a:ext uri="{FF2B5EF4-FFF2-40B4-BE49-F238E27FC236}">
                <a16:creationId xmlns:a16="http://schemas.microsoft.com/office/drawing/2014/main" id="{C3AEE9EF-5017-21B7-DC21-31CE40D3F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B2830B-B3E1-BF37-B23D-1B367D75DDA9}"/>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80313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139BB-953E-81C7-CA41-F0DF203EDFC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34C978-61FA-D4E9-8D9B-5863A2EF514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9C001-7451-34F7-CBBF-7BAAD266110E}"/>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5" name="Footer Placeholder 4">
            <a:extLst>
              <a:ext uri="{FF2B5EF4-FFF2-40B4-BE49-F238E27FC236}">
                <a16:creationId xmlns:a16="http://schemas.microsoft.com/office/drawing/2014/main" id="{DFE1E50C-9455-135E-4BFD-3F9248E4F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BAE829-9BC5-E105-14E7-07CAAF863A48}"/>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360834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ED634F-FD11-0C5D-3A91-11F50AAF38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57A74A5-5DF6-5C00-9B23-091C211706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48AFD8-8925-DFBE-6751-C8B97F4BF0C2}"/>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5" name="Footer Placeholder 4">
            <a:extLst>
              <a:ext uri="{FF2B5EF4-FFF2-40B4-BE49-F238E27FC236}">
                <a16:creationId xmlns:a16="http://schemas.microsoft.com/office/drawing/2014/main" id="{1B61CD27-6FB0-8E3F-FD57-169086620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5E86CA-402A-1301-742C-3D5A22AAFEA0}"/>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35293423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A67C-B85A-DFED-DD1A-B08CF1D478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9C2713-0EAF-6934-A8D3-F3716DE507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C539B-B136-AB4A-7C97-1BD0C3A5C9AB}"/>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5" name="Footer Placeholder 4">
            <a:extLst>
              <a:ext uri="{FF2B5EF4-FFF2-40B4-BE49-F238E27FC236}">
                <a16:creationId xmlns:a16="http://schemas.microsoft.com/office/drawing/2014/main" id="{882B0ABB-BA8C-ABE1-CE0F-E921D957B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914CAE-0621-35A4-D2D1-A31F89BA57F9}"/>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103966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A9268-1966-ED73-64E9-EE54391CBE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4E5C5E-7F79-2A4F-BD4D-0DD61CA80A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7AD6B9-617F-A3A6-4C56-FD2C1DE7AC29}"/>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5" name="Footer Placeholder 4">
            <a:extLst>
              <a:ext uri="{FF2B5EF4-FFF2-40B4-BE49-F238E27FC236}">
                <a16:creationId xmlns:a16="http://schemas.microsoft.com/office/drawing/2014/main" id="{F6171270-B3B5-F44B-EF09-82925846B8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2BF61F-DF82-C05C-7B8F-192C195FC273}"/>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1279270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558E3-480B-C1B2-D6F7-798CD78E6A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417BD11-8900-A05A-3699-ED4B8AB4DF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81BA9A-6596-5503-1472-E64FD8885C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D831B-22C5-0DC9-229F-44BB721A84CE}"/>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6" name="Footer Placeholder 5">
            <a:extLst>
              <a:ext uri="{FF2B5EF4-FFF2-40B4-BE49-F238E27FC236}">
                <a16:creationId xmlns:a16="http://schemas.microsoft.com/office/drawing/2014/main" id="{DAD02E62-B2D4-C2AA-FB45-FC934BABD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855323-DF41-F861-28D7-FA8A2A729B2C}"/>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114113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76C05-64D2-F25F-6DA7-A4B3ADD7E2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6419BA-C96C-A23B-A023-AD15660EDA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E1F20C-AAC8-675B-38C2-A2A6E12AB4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3D1653-3164-6387-333B-901DFFF5F0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E3649F-D084-8105-3DDE-DC0D9E3FAF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02FE3F-4369-FCA5-EC1C-B387226D153D}"/>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8" name="Footer Placeholder 7">
            <a:extLst>
              <a:ext uri="{FF2B5EF4-FFF2-40B4-BE49-F238E27FC236}">
                <a16:creationId xmlns:a16="http://schemas.microsoft.com/office/drawing/2014/main" id="{939FFC55-9A72-471D-F912-17576C09AA7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298515-8D46-9A7D-1D4A-6A12D56C64E2}"/>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3124974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A0B80-9052-047D-FA65-2A5CAE21D3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8F10F3-76A0-490F-58A5-D219D73164E3}"/>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4" name="Footer Placeholder 3">
            <a:extLst>
              <a:ext uri="{FF2B5EF4-FFF2-40B4-BE49-F238E27FC236}">
                <a16:creationId xmlns:a16="http://schemas.microsoft.com/office/drawing/2014/main" id="{7F131CFC-F681-4567-D2B7-EF309948FA1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3F71C1-D600-A9D4-AC7F-CD01E95C7682}"/>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428909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1F20B-4783-9D3D-E4A0-9A8DA44B7560}"/>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3" name="Footer Placeholder 2">
            <a:extLst>
              <a:ext uri="{FF2B5EF4-FFF2-40B4-BE49-F238E27FC236}">
                <a16:creationId xmlns:a16="http://schemas.microsoft.com/office/drawing/2014/main" id="{1B18E766-1D11-77F3-D4B9-83F3BCC7C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BFA6D6B-4147-3F96-D165-DDC474838E44}"/>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4288575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4C7AA-DED1-957E-4663-7A752FF97D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08F77C-A4D3-74F7-0BA5-B58373ED54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9E01AE-A94B-0764-433D-387BE1CFD8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A99FC3-A8F3-E88D-CE1D-8AC8DCF8A361}"/>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6" name="Footer Placeholder 5">
            <a:extLst>
              <a:ext uri="{FF2B5EF4-FFF2-40B4-BE49-F238E27FC236}">
                <a16:creationId xmlns:a16="http://schemas.microsoft.com/office/drawing/2014/main" id="{E0BA0DF2-4745-8932-BC5A-6AB83CD6E7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85D771-0B0F-990C-E106-617DC559886B}"/>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1711451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BFA0-100F-76E0-3823-3FBF96131E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B0CAE5-2D7C-CCD9-2C6C-6E4965AB40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148C70-3C6A-C07A-0C9D-B00080F3A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67EE6-620E-EADB-D7B5-94FE45BEF5AC}"/>
              </a:ext>
            </a:extLst>
          </p:cNvPr>
          <p:cNvSpPr>
            <a:spLocks noGrp="1"/>
          </p:cNvSpPr>
          <p:nvPr>
            <p:ph type="dt" sz="half" idx="10"/>
          </p:nvPr>
        </p:nvSpPr>
        <p:spPr/>
        <p:txBody>
          <a:bodyPr/>
          <a:lstStyle/>
          <a:p>
            <a:fld id="{297837CC-2315-403F-BD58-1EE648722B07}" type="datetimeFigureOut">
              <a:rPr lang="en-US" smtClean="0"/>
              <a:t>5/11/2023</a:t>
            </a:fld>
            <a:endParaRPr lang="en-US"/>
          </a:p>
        </p:txBody>
      </p:sp>
      <p:sp>
        <p:nvSpPr>
          <p:cNvPr id="6" name="Footer Placeholder 5">
            <a:extLst>
              <a:ext uri="{FF2B5EF4-FFF2-40B4-BE49-F238E27FC236}">
                <a16:creationId xmlns:a16="http://schemas.microsoft.com/office/drawing/2014/main" id="{77B4FC0C-CF8C-D655-BD83-EACC1C75D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15A0FF-DB55-1438-5984-8F6C5A7B6343}"/>
              </a:ext>
            </a:extLst>
          </p:cNvPr>
          <p:cNvSpPr>
            <a:spLocks noGrp="1"/>
          </p:cNvSpPr>
          <p:nvPr>
            <p:ph type="sldNum" sz="quarter" idx="12"/>
          </p:nvPr>
        </p:nvSpPr>
        <p:spPr/>
        <p:txBody>
          <a:bodyPr/>
          <a:lstStyle/>
          <a:p>
            <a:fld id="{432E4AA9-53AA-4AA3-B6C1-349D21691C81}" type="slidenum">
              <a:rPr lang="en-US" smtClean="0"/>
              <a:t>‹#›</a:t>
            </a:fld>
            <a:endParaRPr lang="en-US"/>
          </a:p>
        </p:txBody>
      </p:sp>
    </p:spTree>
    <p:extLst>
      <p:ext uri="{BB962C8B-B14F-4D97-AF65-F5344CB8AC3E}">
        <p14:creationId xmlns:p14="http://schemas.microsoft.com/office/powerpoint/2010/main" val="2454595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0563C9-8E4B-8D1F-29DF-215E84CC5AD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EF54F6-77E4-DEEF-47BC-C844451410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7A7515-C639-D270-5ACF-4A374492F1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7837CC-2315-403F-BD58-1EE648722B07}" type="datetimeFigureOut">
              <a:rPr lang="en-US" smtClean="0"/>
              <a:t>5/11/2023</a:t>
            </a:fld>
            <a:endParaRPr lang="en-US"/>
          </a:p>
        </p:txBody>
      </p:sp>
      <p:sp>
        <p:nvSpPr>
          <p:cNvPr id="5" name="Footer Placeholder 4">
            <a:extLst>
              <a:ext uri="{FF2B5EF4-FFF2-40B4-BE49-F238E27FC236}">
                <a16:creationId xmlns:a16="http://schemas.microsoft.com/office/drawing/2014/main" id="{F950876B-43A9-4F97-39D9-F42ED26E13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8BDE39-68EC-70BC-D26A-8328569AC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E4AA9-53AA-4AA3-B6C1-349D21691C81}" type="slidenum">
              <a:rPr lang="en-US" smtClean="0"/>
              <a:t>‹#›</a:t>
            </a:fld>
            <a:endParaRPr lang="en-US"/>
          </a:p>
        </p:txBody>
      </p:sp>
    </p:spTree>
    <p:extLst>
      <p:ext uri="{BB962C8B-B14F-4D97-AF65-F5344CB8AC3E}">
        <p14:creationId xmlns:p14="http://schemas.microsoft.com/office/powerpoint/2010/main" val="10876504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7.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g"/></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9.gif"/><Relationship Id="rId4" Type="http://schemas.openxmlformats.org/officeDocument/2006/relationships/image" Target="../media/image38.jpe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4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4.gif"/><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jp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63.jpe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62.tiff"/><Relationship Id="rId5" Type="http://schemas.openxmlformats.org/officeDocument/2006/relationships/image" Target="../media/image61.jpeg"/><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aroon background">
            <a:extLst>
              <a:ext uri="{FF2B5EF4-FFF2-40B4-BE49-F238E27FC236}">
                <a16:creationId xmlns:a16="http://schemas.microsoft.com/office/drawing/2014/main" id="{3EE10419-154D-A93B-3A3F-C2A546485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6EC6127-16D6-2D7C-A28B-E1AB50A698D6}"/>
              </a:ext>
            </a:extLst>
          </p:cNvPr>
          <p:cNvSpPr txBox="1"/>
          <p:nvPr/>
        </p:nvSpPr>
        <p:spPr>
          <a:xfrm>
            <a:off x="663919" y="654112"/>
            <a:ext cx="10797766" cy="830997"/>
          </a:xfrm>
          <a:prstGeom prst="rect">
            <a:avLst/>
          </a:prstGeom>
          <a:noFill/>
        </p:spPr>
        <p:txBody>
          <a:bodyPr wrap="square" rtlCol="0">
            <a:spAutoFit/>
          </a:bodyPr>
          <a:lstStyle/>
          <a:p>
            <a:pPr algn="ctr"/>
            <a:r>
              <a:rPr lang="en-US" sz="4800" dirty="0">
                <a:solidFill>
                  <a:schemeClr val="bg1"/>
                </a:solidFill>
                <a:latin typeface="Narkisim" panose="020E0502050101010101" pitchFamily="34" charset="-79"/>
                <a:ea typeface="Wednesday" pitchFamily="2" charset="0"/>
                <a:cs typeface="Narkisim" panose="020E0502050101010101" pitchFamily="34" charset="-79"/>
              </a:rPr>
              <a:t>1-3 John; Jude</a:t>
            </a:r>
          </a:p>
        </p:txBody>
      </p:sp>
      <p:grpSp>
        <p:nvGrpSpPr>
          <p:cNvPr id="4" name="Group 3">
            <a:extLst>
              <a:ext uri="{FF2B5EF4-FFF2-40B4-BE49-F238E27FC236}">
                <a16:creationId xmlns:a16="http://schemas.microsoft.com/office/drawing/2014/main" id="{7C5E6384-E7A6-EAE8-A289-4050E5F062B2}"/>
              </a:ext>
            </a:extLst>
          </p:cNvPr>
          <p:cNvGrpSpPr/>
          <p:nvPr/>
        </p:nvGrpSpPr>
        <p:grpSpPr>
          <a:xfrm>
            <a:off x="6488349" y="1773917"/>
            <a:ext cx="2214553" cy="4525688"/>
            <a:chOff x="3063167" y="1623133"/>
            <a:chExt cx="1944495" cy="4084898"/>
          </a:xfrm>
        </p:grpSpPr>
        <p:sp>
          <p:nvSpPr>
            <p:cNvPr id="5" name="Cloud 4">
              <a:extLst>
                <a:ext uri="{FF2B5EF4-FFF2-40B4-BE49-F238E27FC236}">
                  <a16:creationId xmlns:a16="http://schemas.microsoft.com/office/drawing/2014/main" id="{4E48021D-D10D-C572-F5B2-4503591D1BBB}"/>
                </a:ext>
              </a:extLst>
            </p:cNvPr>
            <p:cNvSpPr/>
            <p:nvPr/>
          </p:nvSpPr>
          <p:spPr>
            <a:xfrm rot="7971735" flipH="1">
              <a:off x="3175150" y="2115706"/>
              <a:ext cx="1647824" cy="1621302"/>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239BBC0-08AC-D430-3F53-B4E78926CC4A}"/>
                </a:ext>
              </a:extLst>
            </p:cNvPr>
            <p:cNvSpPr/>
            <p:nvPr/>
          </p:nvSpPr>
          <p:spPr>
            <a:xfrm rot="19980598">
              <a:off x="4598836" y="3906834"/>
              <a:ext cx="408826"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E2B6F3A-2E38-C137-0F8D-7D7A9E5D9B5C}"/>
                </a:ext>
              </a:extLst>
            </p:cNvPr>
            <p:cNvSpPr/>
            <p:nvPr/>
          </p:nvSpPr>
          <p:spPr>
            <a:xfrm rot="1803814">
              <a:off x="3063167" y="3906566"/>
              <a:ext cx="357722"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7D34F84-D692-527F-1F70-624C23334FD4}"/>
                </a:ext>
              </a:extLst>
            </p:cNvPr>
            <p:cNvSpPr/>
            <p:nvPr/>
          </p:nvSpPr>
          <p:spPr>
            <a:xfrm>
              <a:off x="3616478"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F5BE1AD-A108-5BBE-D05B-046AE5054833}"/>
                </a:ext>
              </a:extLst>
            </p:cNvPr>
            <p:cNvSpPr/>
            <p:nvPr/>
          </p:nvSpPr>
          <p:spPr>
            <a:xfrm>
              <a:off x="3974201"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8B9E0DD5-3DD8-9C59-0D03-C4D06184EAD9}"/>
                </a:ext>
              </a:extLst>
            </p:cNvPr>
            <p:cNvSpPr/>
            <p:nvPr/>
          </p:nvSpPr>
          <p:spPr>
            <a:xfrm rot="1996156">
              <a:off x="3140156" y="3168079"/>
              <a:ext cx="67725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6F732A05-4F56-2E4D-3DE3-627606401506}"/>
                </a:ext>
              </a:extLst>
            </p:cNvPr>
            <p:cNvSpPr/>
            <p:nvPr/>
          </p:nvSpPr>
          <p:spPr>
            <a:xfrm rot="2041752">
              <a:off x="3241854" y="3027010"/>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23F0858A-42F2-8F39-BAD5-16B0016F773F}"/>
                </a:ext>
              </a:extLst>
            </p:cNvPr>
            <p:cNvSpPr/>
            <p:nvPr/>
          </p:nvSpPr>
          <p:spPr>
            <a:xfrm rot="19870960">
              <a:off x="4256710" y="3171302"/>
              <a:ext cx="63614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2A444EBD-7CFB-9F55-7ED6-4D33B8592075}"/>
                </a:ext>
              </a:extLst>
            </p:cNvPr>
            <p:cNvSpPr/>
            <p:nvPr/>
          </p:nvSpPr>
          <p:spPr>
            <a:xfrm rot="20036208">
              <a:off x="4132446" y="3044654"/>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58B6731-2B19-106C-7002-DF3172A2202E}"/>
                </a:ext>
              </a:extLst>
            </p:cNvPr>
            <p:cNvSpPr/>
            <p:nvPr/>
          </p:nvSpPr>
          <p:spPr>
            <a:xfrm>
              <a:off x="3565375" y="3074878"/>
              <a:ext cx="970961" cy="232697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F763CE0-552C-A8EA-0985-1E0837CCF2EB}"/>
                </a:ext>
              </a:extLst>
            </p:cNvPr>
            <p:cNvSpPr/>
            <p:nvPr/>
          </p:nvSpPr>
          <p:spPr>
            <a:xfrm>
              <a:off x="3834296" y="2891169"/>
              <a:ext cx="402122" cy="489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20CB8055-BB27-3B14-D76A-67F287AE5028}"/>
                </a:ext>
              </a:extLst>
            </p:cNvPr>
            <p:cNvSpPr/>
            <p:nvPr/>
          </p:nvSpPr>
          <p:spPr>
            <a:xfrm rot="21335299">
              <a:off x="4088286" y="2951858"/>
              <a:ext cx="468847" cy="232963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63BA871E-2EF9-AF5F-09D3-8CB4675E0611}"/>
                </a:ext>
              </a:extLst>
            </p:cNvPr>
            <p:cNvSpPr/>
            <p:nvPr/>
          </p:nvSpPr>
          <p:spPr>
            <a:xfrm rot="353417">
              <a:off x="3553930" y="3037030"/>
              <a:ext cx="468847" cy="2226862"/>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9C5DCC6-D04C-2BA9-9B7A-A781805D8630}"/>
                </a:ext>
              </a:extLst>
            </p:cNvPr>
            <p:cNvSpPr/>
            <p:nvPr/>
          </p:nvSpPr>
          <p:spPr>
            <a:xfrm>
              <a:off x="3572189" y="1895277"/>
              <a:ext cx="970961" cy="1240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loud 18">
              <a:extLst>
                <a:ext uri="{FF2B5EF4-FFF2-40B4-BE49-F238E27FC236}">
                  <a16:creationId xmlns:a16="http://schemas.microsoft.com/office/drawing/2014/main" id="{E08D170C-40BC-BCB3-FF2F-8DB0CF073C7F}"/>
                </a:ext>
              </a:extLst>
            </p:cNvPr>
            <p:cNvSpPr/>
            <p:nvPr/>
          </p:nvSpPr>
          <p:spPr>
            <a:xfrm rot="3069450" flipH="1">
              <a:off x="3447222" y="1633722"/>
              <a:ext cx="591915" cy="104055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loud 19">
              <a:extLst>
                <a:ext uri="{FF2B5EF4-FFF2-40B4-BE49-F238E27FC236}">
                  <a16:creationId xmlns:a16="http://schemas.microsoft.com/office/drawing/2014/main" id="{A0CA459C-17D7-D4BE-94A5-0A0F5F77D475}"/>
                </a:ext>
              </a:extLst>
            </p:cNvPr>
            <p:cNvSpPr/>
            <p:nvPr/>
          </p:nvSpPr>
          <p:spPr>
            <a:xfrm rot="9042752" flipH="1">
              <a:off x="4065196" y="1627678"/>
              <a:ext cx="570839" cy="1039913"/>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0E83FAD3-9C89-1AEF-0886-DF3599B26622}"/>
                </a:ext>
              </a:extLst>
            </p:cNvPr>
            <p:cNvSpPr/>
            <p:nvPr/>
          </p:nvSpPr>
          <p:spPr>
            <a:xfrm>
              <a:off x="3894093" y="1719218"/>
              <a:ext cx="472359" cy="524844"/>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3C4B9E5F-00E9-9157-4542-48FA459E4B8D}"/>
                </a:ext>
              </a:extLst>
            </p:cNvPr>
            <p:cNvSpPr/>
            <p:nvPr/>
          </p:nvSpPr>
          <p:spPr>
            <a:xfrm rot="18978978">
              <a:off x="3392860" y="2312596"/>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F0BE0F51-CED5-97D7-BBB5-368139E9B5B6}"/>
                </a:ext>
              </a:extLst>
            </p:cNvPr>
            <p:cNvSpPr/>
            <p:nvPr/>
          </p:nvSpPr>
          <p:spPr>
            <a:xfrm rot="18978978">
              <a:off x="4495032" y="2346247"/>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loud 23">
              <a:extLst>
                <a:ext uri="{FF2B5EF4-FFF2-40B4-BE49-F238E27FC236}">
                  <a16:creationId xmlns:a16="http://schemas.microsoft.com/office/drawing/2014/main" id="{93B5A2F5-6F38-974A-E4F6-632EDA623927}"/>
                </a:ext>
              </a:extLst>
            </p:cNvPr>
            <p:cNvSpPr/>
            <p:nvPr/>
          </p:nvSpPr>
          <p:spPr>
            <a:xfrm rot="7971735" flipH="1">
              <a:off x="3740653" y="2686058"/>
              <a:ext cx="602221" cy="5855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E11281A3-6488-4269-B59C-F97D0436335B}"/>
                </a:ext>
              </a:extLst>
            </p:cNvPr>
            <p:cNvSpPr/>
            <p:nvPr/>
          </p:nvSpPr>
          <p:spPr>
            <a:xfrm>
              <a:off x="3894094" y="2834819"/>
              <a:ext cx="262422" cy="1574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188">
              <a:extLst>
                <a:ext uri="{FF2B5EF4-FFF2-40B4-BE49-F238E27FC236}">
                  <a16:creationId xmlns:a16="http://schemas.microsoft.com/office/drawing/2014/main" id="{296EF9BD-AE79-F64A-5ECE-E648E5BDB33C}"/>
                </a:ext>
              </a:extLst>
            </p:cNvPr>
            <p:cNvGrpSpPr/>
            <p:nvPr/>
          </p:nvGrpSpPr>
          <p:grpSpPr>
            <a:xfrm rot="16598504">
              <a:off x="3033005" y="4331550"/>
              <a:ext cx="1447800" cy="289560"/>
              <a:chOff x="2286000" y="6019800"/>
              <a:chExt cx="3048000" cy="609600"/>
            </a:xfrm>
          </p:grpSpPr>
          <p:grpSp>
            <p:nvGrpSpPr>
              <p:cNvPr id="44" name="Group 175">
                <a:extLst>
                  <a:ext uri="{FF2B5EF4-FFF2-40B4-BE49-F238E27FC236}">
                    <a16:creationId xmlns:a16="http://schemas.microsoft.com/office/drawing/2014/main" id="{2DCF8382-52B2-DAFD-D751-637B7B78546F}"/>
                  </a:ext>
                </a:extLst>
              </p:cNvPr>
              <p:cNvGrpSpPr/>
              <p:nvPr/>
            </p:nvGrpSpPr>
            <p:grpSpPr>
              <a:xfrm>
                <a:off x="2286000" y="6019800"/>
                <a:ext cx="609600" cy="609600"/>
                <a:chOff x="2286000" y="6019800"/>
                <a:chExt cx="609600" cy="609600"/>
              </a:xfrm>
            </p:grpSpPr>
            <p:sp>
              <p:nvSpPr>
                <p:cNvPr id="57" name="Quad Arrow Callout 101">
                  <a:extLst>
                    <a:ext uri="{FF2B5EF4-FFF2-40B4-BE49-F238E27FC236}">
                      <a16:creationId xmlns:a16="http://schemas.microsoft.com/office/drawing/2014/main" id="{4997D11F-38E7-C056-2B47-541A17EBAF1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ross 57">
                  <a:extLst>
                    <a:ext uri="{FF2B5EF4-FFF2-40B4-BE49-F238E27FC236}">
                      <a16:creationId xmlns:a16="http://schemas.microsoft.com/office/drawing/2014/main" id="{863DE485-42FB-6825-1AF3-06BD9DC0DF3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176">
                <a:extLst>
                  <a:ext uri="{FF2B5EF4-FFF2-40B4-BE49-F238E27FC236}">
                    <a16:creationId xmlns:a16="http://schemas.microsoft.com/office/drawing/2014/main" id="{202FE87D-2F0D-2FE1-C763-5048B0ADCD69}"/>
                  </a:ext>
                </a:extLst>
              </p:cNvPr>
              <p:cNvGrpSpPr/>
              <p:nvPr/>
            </p:nvGrpSpPr>
            <p:grpSpPr>
              <a:xfrm>
                <a:off x="2895600" y="6019800"/>
                <a:ext cx="609600" cy="609600"/>
                <a:chOff x="2286000" y="6019800"/>
                <a:chExt cx="609600" cy="609600"/>
              </a:xfrm>
            </p:grpSpPr>
            <p:sp>
              <p:nvSpPr>
                <p:cNvPr id="55" name="Quad Arrow Callout 99">
                  <a:extLst>
                    <a:ext uri="{FF2B5EF4-FFF2-40B4-BE49-F238E27FC236}">
                      <a16:creationId xmlns:a16="http://schemas.microsoft.com/office/drawing/2014/main" id="{F149872B-FAD6-A173-41D3-4BAC55C312D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ross 55">
                  <a:extLst>
                    <a:ext uri="{FF2B5EF4-FFF2-40B4-BE49-F238E27FC236}">
                      <a16:creationId xmlns:a16="http://schemas.microsoft.com/office/drawing/2014/main" id="{AE7DED46-1033-F115-29B7-370A877C0A1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179">
                <a:extLst>
                  <a:ext uri="{FF2B5EF4-FFF2-40B4-BE49-F238E27FC236}">
                    <a16:creationId xmlns:a16="http://schemas.microsoft.com/office/drawing/2014/main" id="{4EEA623F-C68E-5458-C437-9CA77F184C9F}"/>
                  </a:ext>
                </a:extLst>
              </p:cNvPr>
              <p:cNvGrpSpPr/>
              <p:nvPr/>
            </p:nvGrpSpPr>
            <p:grpSpPr>
              <a:xfrm>
                <a:off x="3505200" y="6019800"/>
                <a:ext cx="609600" cy="609600"/>
                <a:chOff x="2286000" y="6019800"/>
                <a:chExt cx="609600" cy="609600"/>
              </a:xfrm>
            </p:grpSpPr>
            <p:sp>
              <p:nvSpPr>
                <p:cNvPr id="53" name="Quad Arrow Callout 97">
                  <a:extLst>
                    <a:ext uri="{FF2B5EF4-FFF2-40B4-BE49-F238E27FC236}">
                      <a16:creationId xmlns:a16="http://schemas.microsoft.com/office/drawing/2014/main" id="{86D9DEEC-273A-6539-E141-2786297EF64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ross 53">
                  <a:extLst>
                    <a:ext uri="{FF2B5EF4-FFF2-40B4-BE49-F238E27FC236}">
                      <a16:creationId xmlns:a16="http://schemas.microsoft.com/office/drawing/2014/main" id="{FFA98E3D-67B1-D026-B9D4-5E042CC6545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182">
                <a:extLst>
                  <a:ext uri="{FF2B5EF4-FFF2-40B4-BE49-F238E27FC236}">
                    <a16:creationId xmlns:a16="http://schemas.microsoft.com/office/drawing/2014/main" id="{28430D2C-A41F-3AE1-8BE9-01911BE4DF5D}"/>
                  </a:ext>
                </a:extLst>
              </p:cNvPr>
              <p:cNvGrpSpPr/>
              <p:nvPr/>
            </p:nvGrpSpPr>
            <p:grpSpPr>
              <a:xfrm>
                <a:off x="4114800" y="6019800"/>
                <a:ext cx="609600" cy="609600"/>
                <a:chOff x="2286000" y="6019800"/>
                <a:chExt cx="609600" cy="609600"/>
              </a:xfrm>
            </p:grpSpPr>
            <p:sp>
              <p:nvSpPr>
                <p:cNvPr id="51" name="Quad Arrow Callout 95">
                  <a:extLst>
                    <a:ext uri="{FF2B5EF4-FFF2-40B4-BE49-F238E27FC236}">
                      <a16:creationId xmlns:a16="http://schemas.microsoft.com/office/drawing/2014/main" id="{3027B06F-FA75-E345-EEF4-6E8B4224B54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ross 51">
                  <a:extLst>
                    <a:ext uri="{FF2B5EF4-FFF2-40B4-BE49-F238E27FC236}">
                      <a16:creationId xmlns:a16="http://schemas.microsoft.com/office/drawing/2014/main" id="{65EAA6FB-7786-2E7F-244C-5952BD225CB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185">
                <a:extLst>
                  <a:ext uri="{FF2B5EF4-FFF2-40B4-BE49-F238E27FC236}">
                    <a16:creationId xmlns:a16="http://schemas.microsoft.com/office/drawing/2014/main" id="{DB66B098-B274-730C-8671-5EFB4F81D26C}"/>
                  </a:ext>
                </a:extLst>
              </p:cNvPr>
              <p:cNvGrpSpPr/>
              <p:nvPr/>
            </p:nvGrpSpPr>
            <p:grpSpPr>
              <a:xfrm>
                <a:off x="4724400" y="6019800"/>
                <a:ext cx="609600" cy="609600"/>
                <a:chOff x="2286000" y="6019800"/>
                <a:chExt cx="609600" cy="609600"/>
              </a:xfrm>
            </p:grpSpPr>
            <p:sp>
              <p:nvSpPr>
                <p:cNvPr id="49" name="Quad Arrow Callout 93">
                  <a:extLst>
                    <a:ext uri="{FF2B5EF4-FFF2-40B4-BE49-F238E27FC236}">
                      <a16:creationId xmlns:a16="http://schemas.microsoft.com/office/drawing/2014/main" id="{EA7A7416-9DA5-11E4-7372-DA7A0945B15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27A4770-3001-E62C-BBD5-1DE9BAE0B2AF}"/>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7" name="Group 188">
              <a:extLst>
                <a:ext uri="{FF2B5EF4-FFF2-40B4-BE49-F238E27FC236}">
                  <a16:creationId xmlns:a16="http://schemas.microsoft.com/office/drawing/2014/main" id="{8EC2607B-A330-8FA7-C9DC-231ECF703C53}"/>
                </a:ext>
              </a:extLst>
            </p:cNvPr>
            <p:cNvGrpSpPr/>
            <p:nvPr/>
          </p:nvGrpSpPr>
          <p:grpSpPr>
            <a:xfrm rot="15901814">
              <a:off x="3630706" y="4350458"/>
              <a:ext cx="1447800" cy="289560"/>
              <a:chOff x="2286000" y="6019800"/>
              <a:chExt cx="3048000" cy="609600"/>
            </a:xfrm>
          </p:grpSpPr>
          <p:grpSp>
            <p:nvGrpSpPr>
              <p:cNvPr id="29" name="Group 175">
                <a:extLst>
                  <a:ext uri="{FF2B5EF4-FFF2-40B4-BE49-F238E27FC236}">
                    <a16:creationId xmlns:a16="http://schemas.microsoft.com/office/drawing/2014/main" id="{FD32951D-7D0D-425D-D8BF-400D792445AA}"/>
                  </a:ext>
                </a:extLst>
              </p:cNvPr>
              <p:cNvGrpSpPr/>
              <p:nvPr/>
            </p:nvGrpSpPr>
            <p:grpSpPr>
              <a:xfrm>
                <a:off x="2286000" y="6019800"/>
                <a:ext cx="609600" cy="609600"/>
                <a:chOff x="2286000" y="6019800"/>
                <a:chExt cx="609600" cy="609600"/>
              </a:xfrm>
            </p:grpSpPr>
            <p:sp>
              <p:nvSpPr>
                <p:cNvPr id="42" name="Quad Arrow Callout 117">
                  <a:extLst>
                    <a:ext uri="{FF2B5EF4-FFF2-40B4-BE49-F238E27FC236}">
                      <a16:creationId xmlns:a16="http://schemas.microsoft.com/office/drawing/2014/main" id="{88FFC95F-EFF5-1379-CE21-9DDB335A6B77}"/>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ross 42">
                  <a:extLst>
                    <a:ext uri="{FF2B5EF4-FFF2-40B4-BE49-F238E27FC236}">
                      <a16:creationId xmlns:a16="http://schemas.microsoft.com/office/drawing/2014/main" id="{08225EE8-DF12-45E2-191D-16C2AB31CD8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76">
                <a:extLst>
                  <a:ext uri="{FF2B5EF4-FFF2-40B4-BE49-F238E27FC236}">
                    <a16:creationId xmlns:a16="http://schemas.microsoft.com/office/drawing/2014/main" id="{C71F9898-27C3-F28D-A779-E4835E24F407}"/>
                  </a:ext>
                </a:extLst>
              </p:cNvPr>
              <p:cNvGrpSpPr/>
              <p:nvPr/>
            </p:nvGrpSpPr>
            <p:grpSpPr>
              <a:xfrm>
                <a:off x="2895600" y="6019800"/>
                <a:ext cx="609600" cy="609600"/>
                <a:chOff x="2286000" y="6019800"/>
                <a:chExt cx="609600" cy="609600"/>
              </a:xfrm>
            </p:grpSpPr>
            <p:sp>
              <p:nvSpPr>
                <p:cNvPr id="40" name="Quad Arrow Callout 115">
                  <a:extLst>
                    <a:ext uri="{FF2B5EF4-FFF2-40B4-BE49-F238E27FC236}">
                      <a16:creationId xmlns:a16="http://schemas.microsoft.com/office/drawing/2014/main" id="{CDD0EC3F-3274-1A38-7291-CB4B6CB9ACA3}"/>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ross 40">
                  <a:extLst>
                    <a:ext uri="{FF2B5EF4-FFF2-40B4-BE49-F238E27FC236}">
                      <a16:creationId xmlns:a16="http://schemas.microsoft.com/office/drawing/2014/main" id="{22C07D32-EB83-2E9D-988F-9CFFF90E132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179">
                <a:extLst>
                  <a:ext uri="{FF2B5EF4-FFF2-40B4-BE49-F238E27FC236}">
                    <a16:creationId xmlns:a16="http://schemas.microsoft.com/office/drawing/2014/main" id="{2C6877EE-96F1-BCB8-6457-05ECD442C706}"/>
                  </a:ext>
                </a:extLst>
              </p:cNvPr>
              <p:cNvGrpSpPr/>
              <p:nvPr/>
            </p:nvGrpSpPr>
            <p:grpSpPr>
              <a:xfrm>
                <a:off x="3505200" y="6019800"/>
                <a:ext cx="609600" cy="609600"/>
                <a:chOff x="2286000" y="6019800"/>
                <a:chExt cx="609600" cy="609600"/>
              </a:xfrm>
            </p:grpSpPr>
            <p:sp>
              <p:nvSpPr>
                <p:cNvPr id="38" name="Quad Arrow Callout 113">
                  <a:extLst>
                    <a:ext uri="{FF2B5EF4-FFF2-40B4-BE49-F238E27FC236}">
                      <a16:creationId xmlns:a16="http://schemas.microsoft.com/office/drawing/2014/main" id="{6D573AA9-63F8-09C4-AA66-5E0389A3D39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ross 38">
                  <a:extLst>
                    <a:ext uri="{FF2B5EF4-FFF2-40B4-BE49-F238E27FC236}">
                      <a16:creationId xmlns:a16="http://schemas.microsoft.com/office/drawing/2014/main" id="{B472C732-B075-79AD-89F3-4D723928C5BE}"/>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82">
                <a:extLst>
                  <a:ext uri="{FF2B5EF4-FFF2-40B4-BE49-F238E27FC236}">
                    <a16:creationId xmlns:a16="http://schemas.microsoft.com/office/drawing/2014/main" id="{4B2EB271-1512-7C00-E1BD-FD69E9D5806E}"/>
                  </a:ext>
                </a:extLst>
              </p:cNvPr>
              <p:cNvGrpSpPr/>
              <p:nvPr/>
            </p:nvGrpSpPr>
            <p:grpSpPr>
              <a:xfrm>
                <a:off x="4114800" y="6019800"/>
                <a:ext cx="609600" cy="609600"/>
                <a:chOff x="2286000" y="6019800"/>
                <a:chExt cx="609600" cy="609600"/>
              </a:xfrm>
            </p:grpSpPr>
            <p:sp>
              <p:nvSpPr>
                <p:cNvPr id="36" name="Quad Arrow Callout 111">
                  <a:extLst>
                    <a:ext uri="{FF2B5EF4-FFF2-40B4-BE49-F238E27FC236}">
                      <a16:creationId xmlns:a16="http://schemas.microsoft.com/office/drawing/2014/main" id="{69064358-0BE7-11F7-9A43-6603CB2479F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ross 36">
                  <a:extLst>
                    <a:ext uri="{FF2B5EF4-FFF2-40B4-BE49-F238E27FC236}">
                      <a16:creationId xmlns:a16="http://schemas.microsoft.com/office/drawing/2014/main" id="{028BB158-8484-29E3-E4C2-261BC048460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185">
                <a:extLst>
                  <a:ext uri="{FF2B5EF4-FFF2-40B4-BE49-F238E27FC236}">
                    <a16:creationId xmlns:a16="http://schemas.microsoft.com/office/drawing/2014/main" id="{BE7305A2-33FC-5267-6F99-3CA08DA567F0}"/>
                  </a:ext>
                </a:extLst>
              </p:cNvPr>
              <p:cNvGrpSpPr/>
              <p:nvPr/>
            </p:nvGrpSpPr>
            <p:grpSpPr>
              <a:xfrm>
                <a:off x="4724400" y="6019800"/>
                <a:ext cx="609600" cy="609600"/>
                <a:chOff x="2286000" y="6019800"/>
                <a:chExt cx="609600" cy="609600"/>
              </a:xfrm>
            </p:grpSpPr>
            <p:sp>
              <p:nvSpPr>
                <p:cNvPr id="34" name="Quad Arrow Callout 109">
                  <a:extLst>
                    <a:ext uri="{FF2B5EF4-FFF2-40B4-BE49-F238E27FC236}">
                      <a16:creationId xmlns:a16="http://schemas.microsoft.com/office/drawing/2014/main" id="{CDD7FF59-E9BE-0649-F2EE-C00C161EFB2B}"/>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ross 34">
                  <a:extLst>
                    <a:ext uri="{FF2B5EF4-FFF2-40B4-BE49-F238E27FC236}">
                      <a16:creationId xmlns:a16="http://schemas.microsoft.com/office/drawing/2014/main" id="{5BD9D025-5427-D9A6-26D6-5117FF16EE9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Moon 27">
              <a:extLst>
                <a:ext uri="{FF2B5EF4-FFF2-40B4-BE49-F238E27FC236}">
                  <a16:creationId xmlns:a16="http://schemas.microsoft.com/office/drawing/2014/main" id="{E96A062A-2EEF-0F63-E8E4-B1139E45BCC4}"/>
                </a:ext>
              </a:extLst>
            </p:cNvPr>
            <p:cNvSpPr/>
            <p:nvPr/>
          </p:nvSpPr>
          <p:spPr>
            <a:xfrm rot="5598382">
              <a:off x="3739518" y="1276690"/>
              <a:ext cx="636642" cy="1329527"/>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246AECC3-3F9E-9543-F506-FB2984DFC6BA}"/>
              </a:ext>
            </a:extLst>
          </p:cNvPr>
          <p:cNvGrpSpPr/>
          <p:nvPr/>
        </p:nvGrpSpPr>
        <p:grpSpPr>
          <a:xfrm>
            <a:off x="3276695" y="1545115"/>
            <a:ext cx="1855809" cy="4695814"/>
            <a:chOff x="6934200" y="1265656"/>
            <a:chExt cx="1985484" cy="4373144"/>
          </a:xfrm>
        </p:grpSpPr>
        <p:sp>
          <p:nvSpPr>
            <p:cNvPr id="60" name="Oval 59">
              <a:extLst>
                <a:ext uri="{FF2B5EF4-FFF2-40B4-BE49-F238E27FC236}">
                  <a16:creationId xmlns:a16="http://schemas.microsoft.com/office/drawing/2014/main" id="{315D35D7-60E0-3735-7411-1C3E47EF65B5}"/>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C16ECB7C-9692-CDD8-FE71-CEBB47BA8A08}"/>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rapezoid 61">
              <a:extLst>
                <a:ext uri="{FF2B5EF4-FFF2-40B4-BE49-F238E27FC236}">
                  <a16:creationId xmlns:a16="http://schemas.microsoft.com/office/drawing/2014/main" id="{D9CDD178-524F-B193-FF77-4EF1D582FBED}"/>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870FDD8F-BC53-BAF3-9BD8-85C4456AAF4C}"/>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05D4346D-367F-7ECD-A2AF-9280B7A99636}"/>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rapezoid 64">
              <a:extLst>
                <a:ext uri="{FF2B5EF4-FFF2-40B4-BE49-F238E27FC236}">
                  <a16:creationId xmlns:a16="http://schemas.microsoft.com/office/drawing/2014/main" id="{EC26FC76-41FD-34D7-0BC0-39B31C44007A}"/>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rapezoid 65">
              <a:extLst>
                <a:ext uri="{FF2B5EF4-FFF2-40B4-BE49-F238E27FC236}">
                  <a16:creationId xmlns:a16="http://schemas.microsoft.com/office/drawing/2014/main" id="{754D4295-AEA4-798D-AF3A-7A04E078E21C}"/>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loud 66">
              <a:extLst>
                <a:ext uri="{FF2B5EF4-FFF2-40B4-BE49-F238E27FC236}">
                  <a16:creationId xmlns:a16="http://schemas.microsoft.com/office/drawing/2014/main" id="{360F75D5-9E99-D301-7BAA-15D0A189422D}"/>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loud 67">
              <a:extLst>
                <a:ext uri="{FF2B5EF4-FFF2-40B4-BE49-F238E27FC236}">
                  <a16:creationId xmlns:a16="http://schemas.microsoft.com/office/drawing/2014/main" id="{F9A7744E-36F1-B7A9-3E2D-82F4699361B7}"/>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1EA764D9-40FA-C17F-E34B-D3F4E805B10D}"/>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Isosceles Triangle 69">
              <a:extLst>
                <a:ext uri="{FF2B5EF4-FFF2-40B4-BE49-F238E27FC236}">
                  <a16:creationId xmlns:a16="http://schemas.microsoft.com/office/drawing/2014/main" id="{B38860CF-8D17-C72E-D3AA-A08D9648F324}"/>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24">
              <a:extLst>
                <a:ext uri="{FF2B5EF4-FFF2-40B4-BE49-F238E27FC236}">
                  <a16:creationId xmlns:a16="http://schemas.microsoft.com/office/drawing/2014/main" id="{BDC4C9AE-7F28-5A94-FCFE-32C2CA806046}"/>
                </a:ext>
              </a:extLst>
            </p:cNvPr>
            <p:cNvGrpSpPr/>
            <p:nvPr/>
          </p:nvGrpSpPr>
          <p:grpSpPr>
            <a:xfrm>
              <a:off x="7108136" y="2388756"/>
              <a:ext cx="1544360" cy="2210894"/>
              <a:chOff x="4553133" y="901823"/>
              <a:chExt cx="2186627" cy="3449921"/>
            </a:xfrm>
          </p:grpSpPr>
          <p:sp>
            <p:nvSpPr>
              <p:cNvPr id="138" name="Double Wave 23">
                <a:extLst>
                  <a:ext uri="{FF2B5EF4-FFF2-40B4-BE49-F238E27FC236}">
                    <a16:creationId xmlns:a16="http://schemas.microsoft.com/office/drawing/2014/main" id="{5940B794-4360-C599-E6CA-3B9516AA57C8}"/>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roup 16">
                <a:extLst>
                  <a:ext uri="{FF2B5EF4-FFF2-40B4-BE49-F238E27FC236}">
                    <a16:creationId xmlns:a16="http://schemas.microsoft.com/office/drawing/2014/main" id="{7D40072C-A9AD-9D9B-0CDE-B19331DF183A}"/>
                  </a:ext>
                </a:extLst>
              </p:cNvPr>
              <p:cNvGrpSpPr/>
              <p:nvPr/>
            </p:nvGrpSpPr>
            <p:grpSpPr>
              <a:xfrm>
                <a:off x="4694566" y="901823"/>
                <a:ext cx="2045194" cy="1982724"/>
                <a:chOff x="2594848" y="2213440"/>
                <a:chExt cx="2045194" cy="1982724"/>
              </a:xfrm>
              <a:solidFill>
                <a:srgbClr val="E0C13C"/>
              </a:solidFill>
            </p:grpSpPr>
            <p:sp>
              <p:nvSpPr>
                <p:cNvPr id="140" name="Pie 17">
                  <a:extLst>
                    <a:ext uri="{FF2B5EF4-FFF2-40B4-BE49-F238E27FC236}">
                      <a16:creationId xmlns:a16="http://schemas.microsoft.com/office/drawing/2014/main" id="{8833C813-267F-6C33-396A-91AD0FC71190}"/>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1" name="Group 5">
                  <a:extLst>
                    <a:ext uri="{FF2B5EF4-FFF2-40B4-BE49-F238E27FC236}">
                      <a16:creationId xmlns:a16="http://schemas.microsoft.com/office/drawing/2014/main" id="{5391065E-A091-4E46-24A4-DFAD8694AA26}"/>
                    </a:ext>
                  </a:extLst>
                </p:cNvPr>
                <p:cNvGrpSpPr/>
                <p:nvPr/>
              </p:nvGrpSpPr>
              <p:grpSpPr>
                <a:xfrm>
                  <a:off x="2840416" y="2333435"/>
                  <a:ext cx="1586009" cy="1634505"/>
                  <a:chOff x="2838154" y="2333435"/>
                  <a:chExt cx="1586009" cy="1634505"/>
                </a:xfrm>
                <a:grpFill/>
              </p:grpSpPr>
              <p:sp>
                <p:nvSpPr>
                  <p:cNvPr id="142" name="Moon 3">
                    <a:extLst>
                      <a:ext uri="{FF2B5EF4-FFF2-40B4-BE49-F238E27FC236}">
                        <a16:creationId xmlns:a16="http://schemas.microsoft.com/office/drawing/2014/main" id="{49C5177E-0940-FA2D-6C4A-5F05DA06EB9A}"/>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Moon 20">
                    <a:extLst>
                      <a:ext uri="{FF2B5EF4-FFF2-40B4-BE49-F238E27FC236}">
                        <a16:creationId xmlns:a16="http://schemas.microsoft.com/office/drawing/2014/main" id="{597A2FB5-7DCD-B55C-236B-09FDD642A744}"/>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72" name="Oval 71">
              <a:extLst>
                <a:ext uri="{FF2B5EF4-FFF2-40B4-BE49-F238E27FC236}">
                  <a16:creationId xmlns:a16="http://schemas.microsoft.com/office/drawing/2014/main" id="{E6736C88-EA26-BC90-2465-1CFFB8EC49EF}"/>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58">
              <a:extLst>
                <a:ext uri="{FF2B5EF4-FFF2-40B4-BE49-F238E27FC236}">
                  <a16:creationId xmlns:a16="http://schemas.microsoft.com/office/drawing/2014/main" id="{1225A70E-3EA4-AD16-8872-314A871C1FCA}"/>
                </a:ext>
              </a:extLst>
            </p:cNvPr>
            <p:cNvGrpSpPr/>
            <p:nvPr/>
          </p:nvGrpSpPr>
          <p:grpSpPr>
            <a:xfrm rot="175281">
              <a:off x="7281771" y="4966315"/>
              <a:ext cx="1319546" cy="446802"/>
              <a:chOff x="3810000" y="1677648"/>
              <a:chExt cx="4705061" cy="1827552"/>
            </a:xfrm>
          </p:grpSpPr>
          <p:grpSp>
            <p:nvGrpSpPr>
              <p:cNvPr id="108" name="Group 37">
                <a:extLst>
                  <a:ext uri="{FF2B5EF4-FFF2-40B4-BE49-F238E27FC236}">
                    <a16:creationId xmlns:a16="http://schemas.microsoft.com/office/drawing/2014/main" id="{BDA60630-B3E8-A3C4-8734-5809828C35C4}"/>
                  </a:ext>
                </a:extLst>
              </p:cNvPr>
              <p:cNvGrpSpPr/>
              <p:nvPr/>
            </p:nvGrpSpPr>
            <p:grpSpPr>
              <a:xfrm>
                <a:off x="3810000" y="1828800"/>
                <a:ext cx="1776984" cy="1676400"/>
                <a:chOff x="3810000" y="1828800"/>
                <a:chExt cx="4038600" cy="3810000"/>
              </a:xfrm>
            </p:grpSpPr>
            <p:sp>
              <p:nvSpPr>
                <p:cNvPr id="129" name="Half Frame 128">
                  <a:extLst>
                    <a:ext uri="{FF2B5EF4-FFF2-40B4-BE49-F238E27FC236}">
                      <a16:creationId xmlns:a16="http://schemas.microsoft.com/office/drawing/2014/main" id="{B1A1B176-775E-663C-7069-A37BDCFC02A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Half Frame 129">
                  <a:extLst>
                    <a:ext uri="{FF2B5EF4-FFF2-40B4-BE49-F238E27FC236}">
                      <a16:creationId xmlns:a16="http://schemas.microsoft.com/office/drawing/2014/main" id="{CAFBB726-F3A5-FBF3-E219-C97CB11D4F8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Half Frame 130">
                  <a:extLst>
                    <a:ext uri="{FF2B5EF4-FFF2-40B4-BE49-F238E27FC236}">
                      <a16:creationId xmlns:a16="http://schemas.microsoft.com/office/drawing/2014/main" id="{CF15C14B-91EC-2518-AB60-337D80B319C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2" name="Half Frame 131">
                  <a:extLst>
                    <a:ext uri="{FF2B5EF4-FFF2-40B4-BE49-F238E27FC236}">
                      <a16:creationId xmlns:a16="http://schemas.microsoft.com/office/drawing/2014/main" id="{355475AB-63B0-ACFB-7D1D-E2D84AC8D6E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Donut 775">
                  <a:extLst>
                    <a:ext uri="{FF2B5EF4-FFF2-40B4-BE49-F238E27FC236}">
                      <a16:creationId xmlns:a16="http://schemas.microsoft.com/office/drawing/2014/main" id="{AD6B2C32-3137-2237-05CE-81544EFA712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Diamond 133">
                  <a:extLst>
                    <a:ext uri="{FF2B5EF4-FFF2-40B4-BE49-F238E27FC236}">
                      <a16:creationId xmlns:a16="http://schemas.microsoft.com/office/drawing/2014/main" id="{276E4C01-B160-E8E5-5D1E-CD739F1C7736}"/>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a:extLst>
                    <a:ext uri="{FF2B5EF4-FFF2-40B4-BE49-F238E27FC236}">
                      <a16:creationId xmlns:a16="http://schemas.microsoft.com/office/drawing/2014/main" id="{73C9D6CF-3CEE-E5F4-BEFD-BCD22A2E2F1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Diamond 135">
                  <a:extLst>
                    <a:ext uri="{FF2B5EF4-FFF2-40B4-BE49-F238E27FC236}">
                      <a16:creationId xmlns:a16="http://schemas.microsoft.com/office/drawing/2014/main" id="{1D3A74AA-870C-5A71-A207-BA35EB05C2F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a:extLst>
                    <a:ext uri="{FF2B5EF4-FFF2-40B4-BE49-F238E27FC236}">
                      <a16:creationId xmlns:a16="http://schemas.microsoft.com/office/drawing/2014/main" id="{8FF97322-2346-2B74-F286-31CA1B8DE2EC}"/>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38">
                <a:extLst>
                  <a:ext uri="{FF2B5EF4-FFF2-40B4-BE49-F238E27FC236}">
                    <a16:creationId xmlns:a16="http://schemas.microsoft.com/office/drawing/2014/main" id="{4F73BD0E-AE30-E5AF-42D9-2542077BF464}"/>
                  </a:ext>
                </a:extLst>
              </p:cNvPr>
              <p:cNvGrpSpPr/>
              <p:nvPr/>
            </p:nvGrpSpPr>
            <p:grpSpPr>
              <a:xfrm>
                <a:off x="5314014" y="1757596"/>
                <a:ext cx="1776984" cy="1676400"/>
                <a:chOff x="3810000" y="1828800"/>
                <a:chExt cx="4038600" cy="3810000"/>
              </a:xfrm>
            </p:grpSpPr>
            <p:sp>
              <p:nvSpPr>
                <p:cNvPr id="120" name="Half Frame 119">
                  <a:extLst>
                    <a:ext uri="{FF2B5EF4-FFF2-40B4-BE49-F238E27FC236}">
                      <a16:creationId xmlns:a16="http://schemas.microsoft.com/office/drawing/2014/main" id="{3F0ADB07-9423-4CB3-D9A4-6EC213835AAC}"/>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 name="Half Frame 120">
                  <a:extLst>
                    <a:ext uri="{FF2B5EF4-FFF2-40B4-BE49-F238E27FC236}">
                      <a16:creationId xmlns:a16="http://schemas.microsoft.com/office/drawing/2014/main" id="{D4D47352-D78C-EA15-EE09-5A0D5C5F0497}"/>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Half Frame 121">
                  <a:extLst>
                    <a:ext uri="{FF2B5EF4-FFF2-40B4-BE49-F238E27FC236}">
                      <a16:creationId xmlns:a16="http://schemas.microsoft.com/office/drawing/2014/main" id="{559A4256-D49E-7B22-2496-846DD1A072F1}"/>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Half Frame 122">
                  <a:extLst>
                    <a:ext uri="{FF2B5EF4-FFF2-40B4-BE49-F238E27FC236}">
                      <a16:creationId xmlns:a16="http://schemas.microsoft.com/office/drawing/2014/main" id="{3B0864F3-66D4-D1DF-8FE9-E5D611421D8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4" name="Donut 766">
                  <a:extLst>
                    <a:ext uri="{FF2B5EF4-FFF2-40B4-BE49-F238E27FC236}">
                      <a16:creationId xmlns:a16="http://schemas.microsoft.com/office/drawing/2014/main" id="{A61C4490-6B3B-F46A-0C7B-22BA2AC7889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5" name="Diamond 124">
                  <a:extLst>
                    <a:ext uri="{FF2B5EF4-FFF2-40B4-BE49-F238E27FC236}">
                      <a16:creationId xmlns:a16="http://schemas.microsoft.com/office/drawing/2014/main" id="{058ABB10-A943-2E40-32A6-09F68F94477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Diamond 125">
                  <a:extLst>
                    <a:ext uri="{FF2B5EF4-FFF2-40B4-BE49-F238E27FC236}">
                      <a16:creationId xmlns:a16="http://schemas.microsoft.com/office/drawing/2014/main" id="{CAAC2FC4-B3EA-C5E5-AC33-0932E93A9F43}"/>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Diamond 126">
                  <a:extLst>
                    <a:ext uri="{FF2B5EF4-FFF2-40B4-BE49-F238E27FC236}">
                      <a16:creationId xmlns:a16="http://schemas.microsoft.com/office/drawing/2014/main" id="{D7060D1E-A701-D20F-6BFC-DC34A52028E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Diamond 127">
                  <a:extLst>
                    <a:ext uri="{FF2B5EF4-FFF2-40B4-BE49-F238E27FC236}">
                      <a16:creationId xmlns:a16="http://schemas.microsoft.com/office/drawing/2014/main" id="{559F5AD3-1A80-4BF7-B546-58BB91CEE92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48">
                <a:extLst>
                  <a:ext uri="{FF2B5EF4-FFF2-40B4-BE49-F238E27FC236}">
                    <a16:creationId xmlns:a16="http://schemas.microsoft.com/office/drawing/2014/main" id="{ACCE1AA9-8DA8-ABDD-9A09-4B607A7AF747}"/>
                  </a:ext>
                </a:extLst>
              </p:cNvPr>
              <p:cNvGrpSpPr/>
              <p:nvPr/>
            </p:nvGrpSpPr>
            <p:grpSpPr>
              <a:xfrm>
                <a:off x="6738077" y="1677648"/>
                <a:ext cx="1776984" cy="1676400"/>
                <a:chOff x="3810000" y="1828800"/>
                <a:chExt cx="4038600" cy="3810000"/>
              </a:xfrm>
            </p:grpSpPr>
            <p:sp>
              <p:nvSpPr>
                <p:cNvPr id="111" name="Half Frame 110">
                  <a:extLst>
                    <a:ext uri="{FF2B5EF4-FFF2-40B4-BE49-F238E27FC236}">
                      <a16:creationId xmlns:a16="http://schemas.microsoft.com/office/drawing/2014/main" id="{7108AD2E-9F24-C25A-4E76-44B66C3B39F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2" name="Half Frame 50">
                  <a:extLst>
                    <a:ext uri="{FF2B5EF4-FFF2-40B4-BE49-F238E27FC236}">
                      <a16:creationId xmlns:a16="http://schemas.microsoft.com/office/drawing/2014/main" id="{4CC99460-29DD-9402-8EA7-30E5F319888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3" name="Half Frame 51">
                  <a:extLst>
                    <a:ext uri="{FF2B5EF4-FFF2-40B4-BE49-F238E27FC236}">
                      <a16:creationId xmlns:a16="http://schemas.microsoft.com/office/drawing/2014/main" id="{98F8AAEA-5883-417D-760A-F7271AA836B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Half Frame 52">
                  <a:extLst>
                    <a:ext uri="{FF2B5EF4-FFF2-40B4-BE49-F238E27FC236}">
                      <a16:creationId xmlns:a16="http://schemas.microsoft.com/office/drawing/2014/main" id="{3FD8CBA1-43BE-FF49-0C95-30E8E490D30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Donut 757">
                  <a:extLst>
                    <a:ext uri="{FF2B5EF4-FFF2-40B4-BE49-F238E27FC236}">
                      <a16:creationId xmlns:a16="http://schemas.microsoft.com/office/drawing/2014/main" id="{52E2928E-4A27-EE57-DD67-4839BA43522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6" name="Diamond 115">
                  <a:extLst>
                    <a:ext uri="{FF2B5EF4-FFF2-40B4-BE49-F238E27FC236}">
                      <a16:creationId xmlns:a16="http://schemas.microsoft.com/office/drawing/2014/main" id="{733C2D29-694F-9036-E8DB-51AA7F1275CE}"/>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a:extLst>
                    <a:ext uri="{FF2B5EF4-FFF2-40B4-BE49-F238E27FC236}">
                      <a16:creationId xmlns:a16="http://schemas.microsoft.com/office/drawing/2014/main" id="{37AD076F-FD45-D74C-FEC9-6CF8CDE04CB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Diamond 117">
                  <a:extLst>
                    <a:ext uri="{FF2B5EF4-FFF2-40B4-BE49-F238E27FC236}">
                      <a16:creationId xmlns:a16="http://schemas.microsoft.com/office/drawing/2014/main" id="{27EAF192-0A8A-F309-1725-96E90568946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Diamond 118">
                  <a:extLst>
                    <a:ext uri="{FF2B5EF4-FFF2-40B4-BE49-F238E27FC236}">
                      <a16:creationId xmlns:a16="http://schemas.microsoft.com/office/drawing/2014/main" id="{516A4FC4-A02B-7829-E954-C0778D99580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4" name="Cloud 73">
              <a:extLst>
                <a:ext uri="{FF2B5EF4-FFF2-40B4-BE49-F238E27FC236}">
                  <a16:creationId xmlns:a16="http://schemas.microsoft.com/office/drawing/2014/main" id="{A88DEC9B-CBB9-CE89-3CC4-62F06E544E00}"/>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3B541991-1F74-28D5-E233-81CB583D214C}"/>
                </a:ext>
              </a:extLst>
            </p:cNvPr>
            <p:cNvGrpSpPr/>
            <p:nvPr/>
          </p:nvGrpSpPr>
          <p:grpSpPr>
            <a:xfrm>
              <a:off x="7162023" y="1568903"/>
              <a:ext cx="1544762" cy="259293"/>
              <a:chOff x="7105896" y="1557210"/>
              <a:chExt cx="1544762" cy="488119"/>
            </a:xfrm>
          </p:grpSpPr>
          <p:sp>
            <p:nvSpPr>
              <p:cNvPr id="76" name="Rounded Rectangle 15">
                <a:extLst>
                  <a:ext uri="{FF2B5EF4-FFF2-40B4-BE49-F238E27FC236}">
                    <a16:creationId xmlns:a16="http://schemas.microsoft.com/office/drawing/2014/main" id="{5F63DE44-6113-8008-3BC3-50D3AC830DEE}"/>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59">
                <a:extLst>
                  <a:ext uri="{FF2B5EF4-FFF2-40B4-BE49-F238E27FC236}">
                    <a16:creationId xmlns:a16="http://schemas.microsoft.com/office/drawing/2014/main" id="{8805D9B7-1F7A-9666-C468-ABFE94769BA4}"/>
                  </a:ext>
                </a:extLst>
              </p:cNvPr>
              <p:cNvGrpSpPr/>
              <p:nvPr/>
            </p:nvGrpSpPr>
            <p:grpSpPr>
              <a:xfrm rot="160736">
                <a:off x="7230848" y="1557210"/>
                <a:ext cx="1269517" cy="488119"/>
                <a:chOff x="3810000" y="1677648"/>
                <a:chExt cx="4705061" cy="1827552"/>
              </a:xfrm>
            </p:grpSpPr>
            <p:grpSp>
              <p:nvGrpSpPr>
                <p:cNvPr id="78" name="Group 37">
                  <a:extLst>
                    <a:ext uri="{FF2B5EF4-FFF2-40B4-BE49-F238E27FC236}">
                      <a16:creationId xmlns:a16="http://schemas.microsoft.com/office/drawing/2014/main" id="{EE876432-F6E5-0FB7-507D-E13A32AD31A4}"/>
                    </a:ext>
                  </a:extLst>
                </p:cNvPr>
                <p:cNvGrpSpPr/>
                <p:nvPr/>
              </p:nvGrpSpPr>
              <p:grpSpPr>
                <a:xfrm>
                  <a:off x="3810000" y="1828800"/>
                  <a:ext cx="1776984" cy="1676400"/>
                  <a:chOff x="3810000" y="1828800"/>
                  <a:chExt cx="4038600" cy="3810000"/>
                </a:xfrm>
              </p:grpSpPr>
              <p:sp>
                <p:nvSpPr>
                  <p:cNvPr id="99" name="Half Frame 98">
                    <a:extLst>
                      <a:ext uri="{FF2B5EF4-FFF2-40B4-BE49-F238E27FC236}">
                        <a16:creationId xmlns:a16="http://schemas.microsoft.com/office/drawing/2014/main" id="{E173A96F-9364-FFCA-FE51-10EE963744A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Half Frame 99">
                    <a:extLst>
                      <a:ext uri="{FF2B5EF4-FFF2-40B4-BE49-F238E27FC236}">
                        <a16:creationId xmlns:a16="http://schemas.microsoft.com/office/drawing/2014/main" id="{289679A4-E1B2-7C66-F045-E7161F9AC70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Half Frame 100">
                    <a:extLst>
                      <a:ext uri="{FF2B5EF4-FFF2-40B4-BE49-F238E27FC236}">
                        <a16:creationId xmlns:a16="http://schemas.microsoft.com/office/drawing/2014/main" id="{8BB33EFE-B082-3E2F-B1DE-BE950F54B7F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Half Frame 101">
                    <a:extLst>
                      <a:ext uri="{FF2B5EF4-FFF2-40B4-BE49-F238E27FC236}">
                        <a16:creationId xmlns:a16="http://schemas.microsoft.com/office/drawing/2014/main" id="{DFA26829-CD31-59FD-DE6A-74D0696B59A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745">
                    <a:extLst>
                      <a:ext uri="{FF2B5EF4-FFF2-40B4-BE49-F238E27FC236}">
                        <a16:creationId xmlns:a16="http://schemas.microsoft.com/office/drawing/2014/main" id="{B6FA33F6-58CA-BF93-6FB0-6E631B51707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Diamond 103">
                    <a:extLst>
                      <a:ext uri="{FF2B5EF4-FFF2-40B4-BE49-F238E27FC236}">
                        <a16:creationId xmlns:a16="http://schemas.microsoft.com/office/drawing/2014/main" id="{C36B1678-109C-9442-3E9B-7BCE706B61A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DE71477E-554A-55F5-D317-F269B7D5186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A9025462-6803-BAF5-AEA9-EDCFFF4AAF2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EDE83A4B-CB12-D035-AE13-FB473BEC1B3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38">
                  <a:extLst>
                    <a:ext uri="{FF2B5EF4-FFF2-40B4-BE49-F238E27FC236}">
                      <a16:creationId xmlns:a16="http://schemas.microsoft.com/office/drawing/2014/main" id="{1604E066-368B-FFE8-449F-D2AEA130C870}"/>
                    </a:ext>
                  </a:extLst>
                </p:cNvPr>
                <p:cNvGrpSpPr/>
                <p:nvPr/>
              </p:nvGrpSpPr>
              <p:grpSpPr>
                <a:xfrm>
                  <a:off x="5314014" y="1757596"/>
                  <a:ext cx="1776984" cy="1676400"/>
                  <a:chOff x="3810000" y="1828800"/>
                  <a:chExt cx="4038600" cy="3810000"/>
                </a:xfrm>
              </p:grpSpPr>
              <p:sp>
                <p:nvSpPr>
                  <p:cNvPr id="90" name="Half Frame 89">
                    <a:extLst>
                      <a:ext uri="{FF2B5EF4-FFF2-40B4-BE49-F238E27FC236}">
                        <a16:creationId xmlns:a16="http://schemas.microsoft.com/office/drawing/2014/main" id="{0509C433-2967-B9C0-B3CF-510B291C3D2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Half Frame 90">
                    <a:extLst>
                      <a:ext uri="{FF2B5EF4-FFF2-40B4-BE49-F238E27FC236}">
                        <a16:creationId xmlns:a16="http://schemas.microsoft.com/office/drawing/2014/main" id="{D799DFD2-D372-B2D3-0275-175421557B2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Half Frame 91">
                    <a:extLst>
                      <a:ext uri="{FF2B5EF4-FFF2-40B4-BE49-F238E27FC236}">
                        <a16:creationId xmlns:a16="http://schemas.microsoft.com/office/drawing/2014/main" id="{78282FC3-736F-530D-B19B-97C61C19D54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Half Frame 92">
                    <a:extLst>
                      <a:ext uri="{FF2B5EF4-FFF2-40B4-BE49-F238E27FC236}">
                        <a16:creationId xmlns:a16="http://schemas.microsoft.com/office/drawing/2014/main" id="{3FEE730C-8B95-005A-9F35-0AAA635BB99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736">
                    <a:extLst>
                      <a:ext uri="{FF2B5EF4-FFF2-40B4-BE49-F238E27FC236}">
                        <a16:creationId xmlns:a16="http://schemas.microsoft.com/office/drawing/2014/main" id="{8D4C2B10-0F3A-2CD0-848B-974ACBD56F5D}"/>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iamond 94">
                    <a:extLst>
                      <a:ext uri="{FF2B5EF4-FFF2-40B4-BE49-F238E27FC236}">
                        <a16:creationId xmlns:a16="http://schemas.microsoft.com/office/drawing/2014/main" id="{1FA3F41A-471C-A068-BAEE-52C86C43707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EA9843E7-BEC0-00A5-01E4-5D0E393CA39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48CECE33-9891-4710-D6FE-54FA32F1EAA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3BFB5AA9-F3B7-E296-C6BC-EE05A20C587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48">
                  <a:extLst>
                    <a:ext uri="{FF2B5EF4-FFF2-40B4-BE49-F238E27FC236}">
                      <a16:creationId xmlns:a16="http://schemas.microsoft.com/office/drawing/2014/main" id="{ABA01F98-44B9-E443-35A2-FBE47AED556F}"/>
                    </a:ext>
                  </a:extLst>
                </p:cNvPr>
                <p:cNvGrpSpPr/>
                <p:nvPr/>
              </p:nvGrpSpPr>
              <p:grpSpPr>
                <a:xfrm>
                  <a:off x="6738077" y="1677648"/>
                  <a:ext cx="1776984" cy="1676400"/>
                  <a:chOff x="3810000" y="1828800"/>
                  <a:chExt cx="4038600" cy="3810000"/>
                </a:xfrm>
              </p:grpSpPr>
              <p:sp>
                <p:nvSpPr>
                  <p:cNvPr id="81" name="Half Frame 80">
                    <a:extLst>
                      <a:ext uri="{FF2B5EF4-FFF2-40B4-BE49-F238E27FC236}">
                        <a16:creationId xmlns:a16="http://schemas.microsoft.com/office/drawing/2014/main" id="{9B0E936F-84AA-242C-1400-0FF9D7BA7FE8}"/>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2" name="Half Frame 81">
                    <a:extLst>
                      <a:ext uri="{FF2B5EF4-FFF2-40B4-BE49-F238E27FC236}">
                        <a16:creationId xmlns:a16="http://schemas.microsoft.com/office/drawing/2014/main" id="{A5AF02EF-7D7B-E52D-AEA1-D3DA86F05EC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Half Frame 82">
                    <a:extLst>
                      <a:ext uri="{FF2B5EF4-FFF2-40B4-BE49-F238E27FC236}">
                        <a16:creationId xmlns:a16="http://schemas.microsoft.com/office/drawing/2014/main" id="{D40C4CF3-E25E-7766-22D3-BC6A795AD442}"/>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4" name="Half Frame 83">
                    <a:extLst>
                      <a:ext uri="{FF2B5EF4-FFF2-40B4-BE49-F238E27FC236}">
                        <a16:creationId xmlns:a16="http://schemas.microsoft.com/office/drawing/2014/main" id="{519AC491-29CC-9F67-B000-08538AA3CFE4}"/>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5" name="Donut 727">
                    <a:extLst>
                      <a:ext uri="{FF2B5EF4-FFF2-40B4-BE49-F238E27FC236}">
                        <a16:creationId xmlns:a16="http://schemas.microsoft.com/office/drawing/2014/main" id="{0F256CB5-FC3C-BCDB-BEAD-D32D5378A27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iamond 85">
                    <a:extLst>
                      <a:ext uri="{FF2B5EF4-FFF2-40B4-BE49-F238E27FC236}">
                        <a16:creationId xmlns:a16="http://schemas.microsoft.com/office/drawing/2014/main" id="{FB1EBBE6-671E-148F-A98D-16F1731C919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2D10B538-EB6D-C65B-B46B-25E1DB07CCA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2BF2CFEE-5E70-D28D-DA4D-D0C9DA35604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7ABC611F-CB30-9D54-85BD-6FCF66DF556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148845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Struggling to Obey</a:t>
            </a:r>
            <a:endParaRPr lang="en-US" sz="4800" dirty="0">
              <a:solidFill>
                <a:schemeClr val="bg1"/>
              </a:solidFill>
              <a:latin typeface="Narkisim" panose="020E0502050101010101" pitchFamily="34" charset="-79"/>
              <a:ea typeface="Wednesday" pitchFamily="2" charset="0"/>
            </a:endParaRPr>
          </a:p>
        </p:txBody>
      </p:sp>
      <p:sp>
        <p:nvSpPr>
          <p:cNvPr id="79" name="TextBox 78"/>
          <p:cNvSpPr txBox="1"/>
          <p:nvPr/>
        </p:nvSpPr>
        <p:spPr>
          <a:xfrm>
            <a:off x="7862622" y="6460039"/>
            <a:ext cx="4329377" cy="369332"/>
          </a:xfrm>
          <a:prstGeom prst="rect">
            <a:avLst/>
          </a:prstGeom>
          <a:noFill/>
        </p:spPr>
        <p:txBody>
          <a:bodyPr wrap="square" rtlCol="0">
            <a:spAutoFit/>
          </a:bodyPr>
          <a:lstStyle/>
          <a:p>
            <a:pPr algn="r"/>
            <a:r>
              <a:rPr lang="en-US" dirty="0">
                <a:solidFill>
                  <a:schemeClr val="bg1"/>
                </a:solidFill>
              </a:rPr>
              <a:t>(3)</a:t>
            </a:r>
          </a:p>
        </p:txBody>
      </p:sp>
      <p:sp>
        <p:nvSpPr>
          <p:cNvPr id="10" name="TextBox 9"/>
          <p:cNvSpPr txBox="1"/>
          <p:nvPr/>
        </p:nvSpPr>
        <p:spPr>
          <a:xfrm>
            <a:off x="189955" y="6460039"/>
            <a:ext cx="4329377" cy="369332"/>
          </a:xfrm>
          <a:prstGeom prst="rect">
            <a:avLst/>
          </a:prstGeom>
          <a:noFill/>
        </p:spPr>
        <p:txBody>
          <a:bodyPr wrap="square" rtlCol="0">
            <a:spAutoFit/>
          </a:bodyPr>
          <a:lstStyle/>
          <a:p>
            <a:r>
              <a:rPr lang="en-US" dirty="0">
                <a:solidFill>
                  <a:schemeClr val="bg1"/>
                </a:solidFill>
              </a:rPr>
              <a:t>1 John:2:4</a:t>
            </a:r>
          </a:p>
        </p:txBody>
      </p:sp>
      <p:sp>
        <p:nvSpPr>
          <p:cNvPr id="2" name="Rectangle 1"/>
          <p:cNvSpPr/>
          <p:nvPr/>
        </p:nvSpPr>
        <p:spPr>
          <a:xfrm>
            <a:off x="542025" y="1060195"/>
            <a:ext cx="4339258" cy="2677656"/>
          </a:xfrm>
          <a:prstGeom prst="rect">
            <a:avLst/>
          </a:prstGeom>
        </p:spPr>
        <p:txBody>
          <a:bodyPr wrap="square">
            <a:spAutoFit/>
          </a:bodyPr>
          <a:lstStyle/>
          <a:p>
            <a:r>
              <a:rPr lang="en-US" sz="2800" dirty="0">
                <a:solidFill>
                  <a:schemeClr val="bg1"/>
                </a:solidFill>
              </a:rPr>
              <a:t>A young man reads the scriptures each day and faithfully performs many of his priesthood duties, </a:t>
            </a:r>
          </a:p>
          <a:p>
            <a:r>
              <a:rPr lang="en-US" sz="2800" dirty="0">
                <a:solidFill>
                  <a:schemeClr val="bg1"/>
                </a:solidFill>
              </a:rPr>
              <a:t>but he is often unkind to his younger brother.</a:t>
            </a:r>
          </a:p>
        </p:txBody>
      </p:sp>
      <p:sp>
        <p:nvSpPr>
          <p:cNvPr id="6" name="Rectangle 5"/>
          <p:cNvSpPr/>
          <p:nvPr/>
        </p:nvSpPr>
        <p:spPr>
          <a:xfrm>
            <a:off x="5090079" y="3869201"/>
            <a:ext cx="7101345" cy="2677656"/>
          </a:xfrm>
          <a:prstGeom prst="rect">
            <a:avLst/>
          </a:prstGeom>
        </p:spPr>
        <p:txBody>
          <a:bodyPr wrap="square">
            <a:spAutoFit/>
          </a:bodyPr>
          <a:lstStyle/>
          <a:p>
            <a:r>
              <a:rPr lang="en-US" sz="2800" dirty="0">
                <a:solidFill>
                  <a:schemeClr val="bg1"/>
                </a:solidFill>
                <a:latin typeface="Open Sans"/>
              </a:rPr>
              <a:t>A young woman regularly attends her Church meetings and has earned her Young Womanhood Recognition. However, she often posts rude comments about some of her classmates and teachers on social media.</a:t>
            </a:r>
            <a:endParaRPr lang="en-US" sz="2800" dirty="0">
              <a:solidFill>
                <a:schemeClr val="bg1"/>
              </a:solidFill>
            </a:endParaRPr>
          </a:p>
        </p:txBody>
      </p:sp>
      <p:pic>
        <p:nvPicPr>
          <p:cNvPr id="1030" name="Picture 6" descr="Image result for lds young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6229" y="1529602"/>
            <a:ext cx="2816393" cy="18775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fighting broth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1000" y="1256757"/>
            <a:ext cx="2471765" cy="23713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238" t="2899" r="18652"/>
          <a:stretch/>
        </p:blipFill>
        <p:spPr bwMode="auto">
          <a:xfrm>
            <a:off x="388121" y="4077637"/>
            <a:ext cx="1911325" cy="2105477"/>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posting rude comments on faceboo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8559" y="4290939"/>
            <a:ext cx="2292724" cy="1834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79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animEffect transition="in" filter="fade">
                                      <p:cBhvr>
                                        <p:cTn id="9" dur="500"/>
                                        <p:tgtEl>
                                          <p:spTgt spid="103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fade">
                                      <p:cBhvr>
                                        <p:cTn id="16" dur="500"/>
                                        <p:tgtEl>
                                          <p:spTgt spid="1034"/>
                                        </p:tgtEl>
                                      </p:cBhvr>
                                    </p:animEffect>
                                  </p:childTnLst>
                                </p:cTn>
                              </p:par>
                              <p:par>
                                <p:cTn id="17" presetID="10" presetClass="entr" presetSubtype="0" fill="hold" nodeType="withEffect">
                                  <p:stCondLst>
                                    <p:cond delay="0"/>
                                  </p:stCondLst>
                                  <p:childTnLst>
                                    <p:set>
                                      <p:cBhvr>
                                        <p:cTn id="18" dur="1" fill="hold">
                                          <p:stCondLst>
                                            <p:cond delay="0"/>
                                          </p:stCondLst>
                                        </p:cTn>
                                        <p:tgtEl>
                                          <p:spTgt spid="1036"/>
                                        </p:tgtEl>
                                        <p:attrNameLst>
                                          <p:attrName>style.visibility</p:attrName>
                                        </p:attrNameLst>
                                      </p:cBhvr>
                                      <p:to>
                                        <p:strVal val="visible"/>
                                      </p:to>
                                    </p:set>
                                    <p:animEffect transition="in" filter="fade">
                                      <p:cBhvr>
                                        <p:cTn id="19"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God is Love</a:t>
            </a:r>
            <a:endParaRPr lang="en-US" sz="4800" dirty="0">
              <a:solidFill>
                <a:schemeClr val="bg1"/>
              </a:solidFill>
              <a:latin typeface="Narkisim" panose="020E0502050101010101" pitchFamily="34" charset="-79"/>
              <a:ea typeface="Wednesday" pitchFamily="2" charset="0"/>
            </a:endParaRPr>
          </a:p>
        </p:txBody>
      </p:sp>
      <p:sp>
        <p:nvSpPr>
          <p:cNvPr id="79" name="TextBox 78"/>
          <p:cNvSpPr txBox="1"/>
          <p:nvPr/>
        </p:nvSpPr>
        <p:spPr>
          <a:xfrm>
            <a:off x="7862622" y="6460039"/>
            <a:ext cx="4329377" cy="369332"/>
          </a:xfrm>
          <a:prstGeom prst="rect">
            <a:avLst/>
          </a:prstGeom>
          <a:noFill/>
        </p:spPr>
        <p:txBody>
          <a:bodyPr wrap="square" rtlCol="0">
            <a:spAutoFit/>
          </a:bodyPr>
          <a:lstStyle/>
          <a:p>
            <a:pPr algn="r"/>
            <a:r>
              <a:rPr lang="en-US" dirty="0">
                <a:solidFill>
                  <a:schemeClr val="bg1"/>
                </a:solidFill>
              </a:rPr>
              <a:t>(4)</a:t>
            </a:r>
          </a:p>
        </p:txBody>
      </p:sp>
      <p:sp>
        <p:nvSpPr>
          <p:cNvPr id="10" name="TextBox 9"/>
          <p:cNvSpPr txBox="1"/>
          <p:nvPr/>
        </p:nvSpPr>
        <p:spPr>
          <a:xfrm>
            <a:off x="189955" y="6460039"/>
            <a:ext cx="4329377" cy="369332"/>
          </a:xfrm>
          <a:prstGeom prst="rect">
            <a:avLst/>
          </a:prstGeom>
          <a:noFill/>
        </p:spPr>
        <p:txBody>
          <a:bodyPr wrap="square" rtlCol="0">
            <a:spAutoFit/>
          </a:bodyPr>
          <a:lstStyle/>
          <a:p>
            <a:r>
              <a:rPr lang="en-US" dirty="0">
                <a:solidFill>
                  <a:schemeClr val="bg1"/>
                </a:solidFill>
              </a:rPr>
              <a:t>1 John 2:10-21</a:t>
            </a:r>
          </a:p>
        </p:txBody>
      </p:sp>
      <p:sp>
        <p:nvSpPr>
          <p:cNvPr id="2" name="Rectangle 1"/>
          <p:cNvSpPr/>
          <p:nvPr/>
        </p:nvSpPr>
        <p:spPr>
          <a:xfrm>
            <a:off x="542024" y="1060195"/>
            <a:ext cx="5146081" cy="1200329"/>
          </a:xfrm>
          <a:prstGeom prst="rect">
            <a:avLst/>
          </a:prstGeom>
        </p:spPr>
        <p:txBody>
          <a:bodyPr wrap="square">
            <a:spAutoFit/>
          </a:bodyPr>
          <a:lstStyle/>
          <a:p>
            <a:r>
              <a:rPr lang="en-US" sz="2400" i="1" dirty="0">
                <a:solidFill>
                  <a:srgbClr val="FFFF00"/>
                </a:solidFill>
              </a:rPr>
              <a:t>He that </a:t>
            </a:r>
            <a:r>
              <a:rPr lang="en-US" sz="2400" i="1" dirty="0" err="1">
                <a:solidFill>
                  <a:srgbClr val="FFFF00"/>
                </a:solidFill>
              </a:rPr>
              <a:t>loveth</a:t>
            </a:r>
            <a:r>
              <a:rPr lang="en-US" sz="2400" i="1" dirty="0">
                <a:solidFill>
                  <a:srgbClr val="FFFF00"/>
                </a:solidFill>
              </a:rPr>
              <a:t> his brother </a:t>
            </a:r>
            <a:r>
              <a:rPr lang="en-US" sz="2400" i="1" dirty="0" err="1">
                <a:solidFill>
                  <a:srgbClr val="FFFF00"/>
                </a:solidFill>
              </a:rPr>
              <a:t>abideth</a:t>
            </a:r>
            <a:r>
              <a:rPr lang="en-US" sz="2400" i="1" dirty="0">
                <a:solidFill>
                  <a:srgbClr val="FFFF00"/>
                </a:solidFill>
              </a:rPr>
              <a:t> in the light, and there is none occasion of stumbling in him.</a:t>
            </a:r>
          </a:p>
        </p:txBody>
      </p:sp>
      <p:sp>
        <p:nvSpPr>
          <p:cNvPr id="6" name="Rectangle 5"/>
          <p:cNvSpPr/>
          <p:nvPr/>
        </p:nvSpPr>
        <p:spPr>
          <a:xfrm>
            <a:off x="5416586" y="3921136"/>
            <a:ext cx="6591636" cy="3108543"/>
          </a:xfrm>
          <a:prstGeom prst="rect">
            <a:avLst/>
          </a:prstGeom>
        </p:spPr>
        <p:txBody>
          <a:bodyPr wrap="square">
            <a:spAutoFit/>
          </a:bodyPr>
          <a:lstStyle/>
          <a:p>
            <a:r>
              <a:rPr lang="en-US" sz="2800" dirty="0">
                <a:solidFill>
                  <a:schemeClr val="bg1"/>
                </a:solidFill>
              </a:rPr>
              <a:t>“Our feelings toward one another must be those of brotherly love. Religion should cement and strengthen and never weaken this feeling. It is most important that we respect and honor the religious beliefs and feelings of our neighbors.”</a:t>
            </a:r>
          </a:p>
          <a:p>
            <a:r>
              <a:rPr lang="en-US" sz="2800" dirty="0">
                <a:solidFill>
                  <a:schemeClr val="bg1"/>
                </a:solidFill>
              </a:rPr>
              <a:t> </a:t>
            </a:r>
          </a:p>
        </p:txBody>
      </p:sp>
      <p:pic>
        <p:nvPicPr>
          <p:cNvPr id="3076" name="Picture 4" descr="Image result for love one anoth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8802" y="1015663"/>
            <a:ext cx="4762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love your brot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177" y="2852484"/>
            <a:ext cx="500062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57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Love Not the World</a:t>
            </a:r>
            <a:endParaRPr lang="en-US" sz="4800" dirty="0">
              <a:solidFill>
                <a:schemeClr val="bg1"/>
              </a:solidFill>
              <a:latin typeface="Narkisim" panose="020E0502050101010101" pitchFamily="34" charset="-79"/>
              <a:ea typeface="Wednesday" pitchFamily="2" charset="0"/>
            </a:endParaRPr>
          </a:p>
        </p:txBody>
      </p:sp>
      <p:sp>
        <p:nvSpPr>
          <p:cNvPr id="79" name="TextBox 78"/>
          <p:cNvSpPr txBox="1"/>
          <p:nvPr/>
        </p:nvSpPr>
        <p:spPr>
          <a:xfrm>
            <a:off x="7862622" y="6460039"/>
            <a:ext cx="4329377" cy="369332"/>
          </a:xfrm>
          <a:prstGeom prst="rect">
            <a:avLst/>
          </a:prstGeom>
          <a:noFill/>
        </p:spPr>
        <p:txBody>
          <a:bodyPr wrap="square" rtlCol="0">
            <a:spAutoFit/>
          </a:bodyPr>
          <a:lstStyle/>
          <a:p>
            <a:pPr algn="r"/>
            <a:r>
              <a:rPr lang="en-US" dirty="0">
                <a:solidFill>
                  <a:schemeClr val="bg1"/>
                </a:solidFill>
              </a:rPr>
              <a:t>(5)</a:t>
            </a:r>
          </a:p>
        </p:txBody>
      </p:sp>
      <p:sp>
        <p:nvSpPr>
          <p:cNvPr id="10" name="TextBox 9"/>
          <p:cNvSpPr txBox="1"/>
          <p:nvPr/>
        </p:nvSpPr>
        <p:spPr>
          <a:xfrm>
            <a:off x="189955" y="6460039"/>
            <a:ext cx="4329377" cy="369332"/>
          </a:xfrm>
          <a:prstGeom prst="rect">
            <a:avLst/>
          </a:prstGeom>
          <a:noFill/>
        </p:spPr>
        <p:txBody>
          <a:bodyPr wrap="square" rtlCol="0">
            <a:spAutoFit/>
          </a:bodyPr>
          <a:lstStyle/>
          <a:p>
            <a:r>
              <a:rPr lang="en-US" dirty="0">
                <a:solidFill>
                  <a:schemeClr val="bg1"/>
                </a:solidFill>
              </a:rPr>
              <a:t>1 John:2:10-21</a:t>
            </a:r>
          </a:p>
        </p:txBody>
      </p:sp>
      <p:sp>
        <p:nvSpPr>
          <p:cNvPr id="2" name="Rectangle 1"/>
          <p:cNvSpPr/>
          <p:nvPr/>
        </p:nvSpPr>
        <p:spPr>
          <a:xfrm>
            <a:off x="383104" y="1053741"/>
            <a:ext cx="5146081" cy="3139321"/>
          </a:xfrm>
          <a:prstGeom prst="rect">
            <a:avLst/>
          </a:prstGeom>
        </p:spPr>
        <p:txBody>
          <a:bodyPr wrap="square">
            <a:spAutoFit/>
          </a:bodyPr>
          <a:lstStyle/>
          <a:p>
            <a:r>
              <a:rPr lang="en-US" dirty="0">
                <a:solidFill>
                  <a:schemeClr val="bg1"/>
                </a:solidFill>
              </a:rPr>
              <a:t>“Since you don't let people come in and walk around in your house with muddy feet, do not let them walk through your minds with muddy feet...</a:t>
            </a:r>
          </a:p>
          <a:p>
            <a:r>
              <a:rPr lang="en-US" dirty="0">
                <a:solidFill>
                  <a:schemeClr val="bg1"/>
                </a:solidFill>
              </a:rPr>
              <a:t> </a:t>
            </a:r>
          </a:p>
          <a:p>
            <a:r>
              <a:rPr lang="en-US" dirty="0">
                <a:solidFill>
                  <a:schemeClr val="bg1"/>
                </a:solidFill>
              </a:rPr>
              <a:t>Because our behavioral standards are different... we must come to despise the shame of the world. </a:t>
            </a:r>
          </a:p>
          <a:p>
            <a:endParaRPr lang="en-US" dirty="0">
              <a:solidFill>
                <a:schemeClr val="bg1"/>
              </a:solidFill>
            </a:endParaRPr>
          </a:p>
          <a:p>
            <a:r>
              <a:rPr lang="en-US" dirty="0">
                <a:solidFill>
                  <a:schemeClr val="bg1"/>
                </a:solidFill>
              </a:rPr>
              <a:t>We must not hold the people of the world in contempt; we must love them. But we must come to have contempt for the shame of the world, because it matters so little in the end...</a:t>
            </a:r>
          </a:p>
        </p:txBody>
      </p:sp>
      <p:sp>
        <p:nvSpPr>
          <p:cNvPr id="3" name="Rectangle 2"/>
          <p:cNvSpPr/>
          <p:nvPr/>
        </p:nvSpPr>
        <p:spPr>
          <a:xfrm>
            <a:off x="5529185" y="4513095"/>
            <a:ext cx="6096000" cy="1754326"/>
          </a:xfrm>
          <a:prstGeom prst="rect">
            <a:avLst/>
          </a:prstGeom>
        </p:spPr>
        <p:txBody>
          <a:bodyPr>
            <a:spAutoFit/>
          </a:bodyPr>
          <a:lstStyle/>
          <a:p>
            <a:r>
              <a:rPr lang="en-US" dirty="0">
                <a:solidFill>
                  <a:schemeClr val="bg1"/>
                </a:solidFill>
              </a:rPr>
              <a:t>“Remember, those who are in error must not call the cadence for your life, for those who boast of their sexual conquests are only boasting of that which has conquered them-in the same way that people who make nervous jokes about drunkenness are only mocking that which has come to mock them. We may pity behavioral clones, but we do not envy them. </a:t>
            </a:r>
          </a:p>
        </p:txBody>
      </p:sp>
      <p:pic>
        <p:nvPicPr>
          <p:cNvPr id="4098" name="Picture 2" descr="Image result for walking on carpet with muddy shoes"/>
          <p:cNvPicPr>
            <a:picLocks noChangeAspect="1" noChangeArrowheads="1"/>
          </p:cNvPicPr>
          <p:nvPr/>
        </p:nvPicPr>
        <p:blipFill rotWithShape="1">
          <a:blip r:embed="rId3">
            <a:extLst>
              <a:ext uri="{28A0092B-C50C-407E-A947-70E740481C1C}">
                <a14:useLocalDpi xmlns:a14="http://schemas.microsoft.com/office/drawing/2010/main" val="0"/>
              </a:ext>
            </a:extLst>
          </a:blip>
          <a:srcRect l="5033" t="49412"/>
          <a:stretch/>
        </p:blipFill>
        <p:spPr bwMode="auto">
          <a:xfrm>
            <a:off x="6282731" y="1460789"/>
            <a:ext cx="4588908" cy="24444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keeping away from peer press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88" y="4407770"/>
            <a:ext cx="4148283" cy="1964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1779" y="0"/>
            <a:ext cx="1079090" cy="1350478"/>
          </a:xfrm>
          <a:prstGeom prst="rect">
            <a:avLst/>
          </a:prstGeom>
        </p:spPr>
      </p:pic>
    </p:spTree>
    <p:extLst>
      <p:ext uri="{BB962C8B-B14F-4D97-AF65-F5344CB8AC3E}">
        <p14:creationId xmlns:p14="http://schemas.microsoft.com/office/powerpoint/2010/main" val="114969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God’s Love For Us</a:t>
            </a:r>
            <a:endParaRPr lang="en-US" sz="4800" dirty="0">
              <a:solidFill>
                <a:schemeClr val="bg1"/>
              </a:solidFill>
              <a:latin typeface="Narkisim" panose="020E0502050101010101" pitchFamily="34" charset="-79"/>
              <a:ea typeface="Wednesday" pitchFamily="2" charset="0"/>
            </a:endParaRPr>
          </a:p>
        </p:txBody>
      </p:sp>
      <p:sp>
        <p:nvSpPr>
          <p:cNvPr id="10" name="TextBox 9"/>
          <p:cNvSpPr txBox="1"/>
          <p:nvPr/>
        </p:nvSpPr>
        <p:spPr>
          <a:xfrm>
            <a:off x="189955" y="6460039"/>
            <a:ext cx="4329377" cy="369332"/>
          </a:xfrm>
          <a:prstGeom prst="rect">
            <a:avLst/>
          </a:prstGeom>
          <a:noFill/>
        </p:spPr>
        <p:txBody>
          <a:bodyPr wrap="square" rtlCol="0">
            <a:spAutoFit/>
          </a:bodyPr>
          <a:lstStyle/>
          <a:p>
            <a:r>
              <a:rPr lang="en-US" dirty="0">
                <a:solidFill>
                  <a:schemeClr val="bg1"/>
                </a:solidFill>
              </a:rPr>
              <a:t>1 John 2:4-8</a:t>
            </a:r>
          </a:p>
        </p:txBody>
      </p:sp>
      <p:sp>
        <p:nvSpPr>
          <p:cNvPr id="7" name="TextBox 6">
            <a:extLst>
              <a:ext uri="{FF2B5EF4-FFF2-40B4-BE49-F238E27FC236}">
                <a16:creationId xmlns:a16="http://schemas.microsoft.com/office/drawing/2014/main" id="{8C9E4D37-CAB1-5075-6774-0A333921671E}"/>
              </a:ext>
            </a:extLst>
          </p:cNvPr>
          <p:cNvSpPr txBox="1"/>
          <p:nvPr/>
        </p:nvSpPr>
        <p:spPr>
          <a:xfrm>
            <a:off x="5784713" y="1487696"/>
            <a:ext cx="5787958" cy="4154984"/>
          </a:xfrm>
          <a:prstGeom prst="rect">
            <a:avLst/>
          </a:prstGeom>
          <a:noFill/>
        </p:spPr>
        <p:txBody>
          <a:bodyPr wrap="square">
            <a:spAutoFit/>
          </a:bodyPr>
          <a:lstStyle/>
          <a:p>
            <a:pPr algn="l" fontAlgn="base"/>
            <a:r>
              <a:rPr lang="en-US" sz="2400" b="0" i="0" dirty="0">
                <a:solidFill>
                  <a:schemeClr val="bg1"/>
                </a:solidFill>
                <a:effectLst/>
              </a:rPr>
              <a:t>His love is greater than our fears, our wounds, our addictions, our doubts, our temptations, our sins, our broken families, our depression and anxieties, our chronic illness, our poverty, our abuse, our despair, and our loneliness. </a:t>
            </a:r>
          </a:p>
          <a:p>
            <a:pPr algn="l" fontAlgn="base"/>
            <a:endParaRPr lang="en-US" sz="2400" dirty="0">
              <a:solidFill>
                <a:schemeClr val="bg1"/>
              </a:solidFill>
            </a:endParaRPr>
          </a:p>
          <a:p>
            <a:pPr algn="l" fontAlgn="base"/>
            <a:r>
              <a:rPr lang="en-US" sz="2400" b="0" i="0" dirty="0">
                <a:solidFill>
                  <a:schemeClr val="bg1"/>
                </a:solidFill>
                <a:effectLst/>
              </a:rPr>
              <a:t>He wants all to know there is nothing and no one He is unable to heal and deliver to enduring joy.</a:t>
            </a:r>
          </a:p>
          <a:p>
            <a:pPr algn="l" fontAlgn="base"/>
            <a:r>
              <a:rPr lang="en-US" sz="2400" b="0" i="0" dirty="0">
                <a:solidFill>
                  <a:schemeClr val="bg1"/>
                </a:solidFill>
                <a:effectLst/>
              </a:rPr>
              <a:t>(8)</a:t>
            </a:r>
          </a:p>
        </p:txBody>
      </p:sp>
      <p:pic>
        <p:nvPicPr>
          <p:cNvPr id="9" name="Picture 8">
            <a:extLst>
              <a:ext uri="{FF2B5EF4-FFF2-40B4-BE49-F238E27FC236}">
                <a16:creationId xmlns:a16="http://schemas.microsoft.com/office/drawing/2014/main" id="{43E7E281-4A26-B8F6-D970-60ACBFB9814A}"/>
              </a:ext>
            </a:extLst>
          </p:cNvPr>
          <p:cNvPicPr>
            <a:picLocks noChangeAspect="1"/>
          </p:cNvPicPr>
          <p:nvPr/>
        </p:nvPicPr>
        <p:blipFill rotWithShape="1">
          <a:blip r:embed="rId3">
            <a:extLst>
              <a:ext uri="{28A0092B-C50C-407E-A947-70E740481C1C}">
                <a14:useLocalDpi xmlns:a14="http://schemas.microsoft.com/office/drawing/2010/main" val="0"/>
              </a:ext>
            </a:extLst>
          </a:blip>
          <a:srcRect l="7938" t="16446" r="7382" b="18873"/>
          <a:stretch/>
        </p:blipFill>
        <p:spPr>
          <a:xfrm rot="5400000">
            <a:off x="748242" y="2249513"/>
            <a:ext cx="5196130" cy="2976676"/>
          </a:xfrm>
          <a:prstGeom prst="rect">
            <a:avLst/>
          </a:prstGeom>
        </p:spPr>
      </p:pic>
      <p:pic>
        <p:nvPicPr>
          <p:cNvPr id="12" name="Picture 11">
            <a:extLst>
              <a:ext uri="{FF2B5EF4-FFF2-40B4-BE49-F238E27FC236}">
                <a16:creationId xmlns:a16="http://schemas.microsoft.com/office/drawing/2014/main" id="{97AD471E-008E-0C80-A202-116E749B8B1F}"/>
              </a:ext>
            </a:extLst>
          </p:cNvPr>
          <p:cNvPicPr>
            <a:picLocks noChangeAspect="1"/>
          </p:cNvPicPr>
          <p:nvPr/>
        </p:nvPicPr>
        <p:blipFill>
          <a:blip r:embed="rId4"/>
          <a:stretch>
            <a:fillRect/>
          </a:stretch>
        </p:blipFill>
        <p:spPr>
          <a:xfrm>
            <a:off x="10986046" y="126461"/>
            <a:ext cx="1017099" cy="1215320"/>
          </a:xfrm>
          <a:prstGeom prst="rect">
            <a:avLst/>
          </a:prstGeom>
        </p:spPr>
      </p:pic>
    </p:spTree>
    <p:extLst>
      <p:ext uri="{BB962C8B-B14F-4D97-AF65-F5344CB8AC3E}">
        <p14:creationId xmlns:p14="http://schemas.microsoft.com/office/powerpoint/2010/main" val="15082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Love Through Our Actions</a:t>
            </a:r>
            <a:endParaRPr lang="en-US" sz="4800" dirty="0">
              <a:solidFill>
                <a:schemeClr val="bg1"/>
              </a:solidFill>
              <a:latin typeface="Narkisim" panose="020E0502050101010101" pitchFamily="34" charset="-79"/>
              <a:ea typeface="Wednesday" pitchFamily="2" charset="0"/>
            </a:endParaRPr>
          </a:p>
        </p:txBody>
      </p:sp>
      <p:sp>
        <p:nvSpPr>
          <p:cNvPr id="10" name="TextBox 9"/>
          <p:cNvSpPr txBox="1"/>
          <p:nvPr/>
        </p:nvSpPr>
        <p:spPr>
          <a:xfrm>
            <a:off x="189955" y="6460039"/>
            <a:ext cx="4329377" cy="369332"/>
          </a:xfrm>
          <a:prstGeom prst="rect">
            <a:avLst/>
          </a:prstGeom>
          <a:noFill/>
        </p:spPr>
        <p:txBody>
          <a:bodyPr wrap="square" rtlCol="0">
            <a:spAutoFit/>
          </a:bodyPr>
          <a:lstStyle/>
          <a:p>
            <a:r>
              <a:rPr lang="en-US" dirty="0">
                <a:solidFill>
                  <a:schemeClr val="bg1"/>
                </a:solidFill>
              </a:rPr>
              <a:t>1 John 3:17-18</a:t>
            </a:r>
          </a:p>
        </p:txBody>
      </p:sp>
      <p:sp>
        <p:nvSpPr>
          <p:cNvPr id="2" name="Rectangle 1"/>
          <p:cNvSpPr/>
          <p:nvPr/>
        </p:nvSpPr>
        <p:spPr>
          <a:xfrm>
            <a:off x="383104" y="1053741"/>
            <a:ext cx="5959593" cy="2062103"/>
          </a:xfrm>
          <a:prstGeom prst="rect">
            <a:avLst/>
          </a:prstGeom>
        </p:spPr>
        <p:txBody>
          <a:bodyPr wrap="square">
            <a:spAutoFit/>
          </a:bodyPr>
          <a:lstStyle/>
          <a:p>
            <a:pPr fontAlgn="base"/>
            <a:r>
              <a:rPr lang="en-US" sz="3200" dirty="0">
                <a:solidFill>
                  <a:schemeClr val="bg1"/>
                </a:solidFill>
              </a:rPr>
              <a:t>Why do you think it is important that we demonstrate our love through our actions and not through our words alone?</a:t>
            </a:r>
          </a:p>
        </p:txBody>
      </p:sp>
      <p:pic>
        <p:nvPicPr>
          <p:cNvPr id="5122" name="Picture 2" descr="Image result for helping older peop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2697" y="971287"/>
            <a:ext cx="3864629" cy="344549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helping others l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004" y="3697852"/>
            <a:ext cx="4286250" cy="27622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079098" y="5037228"/>
            <a:ext cx="5197056" cy="1200329"/>
          </a:xfrm>
          <a:prstGeom prst="rect">
            <a:avLst/>
          </a:prstGeom>
        </p:spPr>
        <p:txBody>
          <a:bodyPr wrap="square">
            <a:spAutoFit/>
          </a:bodyPr>
          <a:lstStyle/>
          <a:p>
            <a:r>
              <a:rPr lang="en-US" sz="2400" i="1" dirty="0">
                <a:solidFill>
                  <a:srgbClr val="FFFF00"/>
                </a:solidFill>
                <a:latin typeface="Palatino"/>
              </a:rPr>
              <a:t>My little children, let us not love in word, neither in tongue; but in deed and in truth.</a:t>
            </a:r>
            <a:endParaRPr lang="en-US" sz="2400" i="1" dirty="0">
              <a:solidFill>
                <a:srgbClr val="FFFF00"/>
              </a:solidFill>
            </a:endParaRPr>
          </a:p>
        </p:txBody>
      </p:sp>
    </p:spTree>
    <p:extLst>
      <p:ext uri="{BB962C8B-B14F-4D97-AF65-F5344CB8AC3E}">
        <p14:creationId xmlns:p14="http://schemas.microsoft.com/office/powerpoint/2010/main" val="130735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The False Spirit</a:t>
            </a:r>
            <a:endParaRPr lang="en-US" sz="4800" dirty="0">
              <a:solidFill>
                <a:schemeClr val="bg1"/>
              </a:solidFill>
              <a:latin typeface="Narkisim" panose="020E0502050101010101" pitchFamily="34" charset="-79"/>
              <a:ea typeface="Wednesday" pitchFamily="2" charset="0"/>
            </a:endParaRPr>
          </a:p>
        </p:txBody>
      </p:sp>
      <p:sp>
        <p:nvSpPr>
          <p:cNvPr id="10" name="TextBox 9"/>
          <p:cNvSpPr txBox="1"/>
          <p:nvPr/>
        </p:nvSpPr>
        <p:spPr>
          <a:xfrm>
            <a:off x="189955" y="6460039"/>
            <a:ext cx="4329377" cy="369332"/>
          </a:xfrm>
          <a:prstGeom prst="rect">
            <a:avLst/>
          </a:prstGeom>
          <a:noFill/>
        </p:spPr>
        <p:txBody>
          <a:bodyPr wrap="square" rtlCol="0">
            <a:spAutoFit/>
          </a:bodyPr>
          <a:lstStyle/>
          <a:p>
            <a:r>
              <a:rPr lang="en-US" dirty="0">
                <a:solidFill>
                  <a:schemeClr val="bg1"/>
                </a:solidFill>
              </a:rPr>
              <a:t>1 John 4:1</a:t>
            </a:r>
          </a:p>
        </p:txBody>
      </p:sp>
      <p:sp>
        <p:nvSpPr>
          <p:cNvPr id="2" name="Rectangle 1"/>
          <p:cNvSpPr/>
          <p:nvPr/>
        </p:nvSpPr>
        <p:spPr>
          <a:xfrm>
            <a:off x="1728913" y="1066649"/>
            <a:ext cx="6564482" cy="1569660"/>
          </a:xfrm>
          <a:prstGeom prst="rect">
            <a:avLst/>
          </a:prstGeom>
        </p:spPr>
        <p:txBody>
          <a:bodyPr wrap="square">
            <a:spAutoFit/>
          </a:bodyPr>
          <a:lstStyle/>
          <a:p>
            <a:pPr fontAlgn="base"/>
            <a:r>
              <a:rPr lang="en-US" sz="2400" dirty="0">
                <a:solidFill>
                  <a:schemeClr val="bg1"/>
                </a:solidFill>
              </a:rPr>
              <a:t>“[The] power of discernment is essential if we are to distinguish between genuine spiritual gifts and the counterfeits Satan seeks to use to deceive men and women and thwart the work of God.” (6)</a:t>
            </a:r>
          </a:p>
        </p:txBody>
      </p:sp>
      <p:sp>
        <p:nvSpPr>
          <p:cNvPr id="3" name="Rectangle 2"/>
          <p:cNvSpPr/>
          <p:nvPr/>
        </p:nvSpPr>
        <p:spPr>
          <a:xfrm>
            <a:off x="5399170" y="3107995"/>
            <a:ext cx="6096000" cy="3416320"/>
          </a:xfrm>
          <a:prstGeom prst="rect">
            <a:avLst/>
          </a:prstGeom>
        </p:spPr>
        <p:txBody>
          <a:bodyPr>
            <a:spAutoFit/>
          </a:bodyPr>
          <a:lstStyle/>
          <a:p>
            <a:pPr fontAlgn="base"/>
            <a:r>
              <a:rPr lang="en-US" sz="2400" dirty="0">
                <a:solidFill>
                  <a:schemeClr val="bg1"/>
                </a:solidFill>
              </a:rPr>
              <a:t>"Nothing is a greater injury to the children of men than to be under the influence of a false spirit when they think they have the spirit of God." </a:t>
            </a:r>
          </a:p>
          <a:p>
            <a:pPr fontAlgn="base"/>
            <a:endParaRPr lang="en-US" sz="2400" dirty="0">
              <a:solidFill>
                <a:schemeClr val="bg1"/>
              </a:solidFill>
            </a:endParaRPr>
          </a:p>
          <a:p>
            <a:pPr fontAlgn="base"/>
            <a:r>
              <a:rPr lang="en-US" sz="2400" dirty="0">
                <a:solidFill>
                  <a:schemeClr val="bg1"/>
                </a:solidFill>
              </a:rPr>
              <a:t>“No man nor sect of men without the regular constituted authorities, the Priesthood and discerning of spirits, can tell true from false spirits." (7)</a:t>
            </a:r>
          </a:p>
        </p:txBody>
      </p:sp>
      <p:pic>
        <p:nvPicPr>
          <p:cNvPr id="6146" name="Picture 2"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645" y="3111368"/>
            <a:ext cx="3174065" cy="35158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13" y="126346"/>
            <a:ext cx="1128631" cy="140661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3974" y="1229272"/>
            <a:ext cx="1454328" cy="1763461"/>
          </a:xfrm>
          <a:prstGeom prst="rect">
            <a:avLst/>
          </a:prstGeom>
        </p:spPr>
      </p:pic>
    </p:spTree>
    <p:extLst>
      <p:ext uri="{BB962C8B-B14F-4D97-AF65-F5344CB8AC3E}">
        <p14:creationId xmlns:p14="http://schemas.microsoft.com/office/powerpoint/2010/main" val="225474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Heart 8"/>
          <p:cNvSpPr/>
          <p:nvPr/>
        </p:nvSpPr>
        <p:spPr>
          <a:xfrm>
            <a:off x="5467350" y="3771900"/>
            <a:ext cx="1097280" cy="914400"/>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TextBox 4"/>
          <p:cNvSpPr txBox="1"/>
          <p:nvPr/>
        </p:nvSpPr>
        <p:spPr>
          <a:xfrm>
            <a:off x="831875" y="205740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34 Love Words in 1 John 4:7-5:5</a:t>
            </a:r>
            <a:endParaRPr lang="en-US" sz="4800" dirty="0">
              <a:solidFill>
                <a:schemeClr val="bg1"/>
              </a:solidFill>
              <a:latin typeface="Narkisim" panose="020E0502050101010101" pitchFamily="34" charset="-79"/>
              <a:ea typeface="Wednesday" pitchFamily="2" charset="0"/>
            </a:endParaRPr>
          </a:p>
        </p:txBody>
      </p:sp>
    </p:spTree>
    <p:extLst>
      <p:ext uri="{BB962C8B-B14F-4D97-AF65-F5344CB8AC3E}">
        <p14:creationId xmlns:p14="http://schemas.microsoft.com/office/powerpoint/2010/main" val="1331096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0"/>
            <a:ext cx="12192001"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4" name="Group 3"/>
          <p:cNvGrpSpPr/>
          <p:nvPr/>
        </p:nvGrpSpPr>
        <p:grpSpPr>
          <a:xfrm>
            <a:off x="327791" y="359222"/>
            <a:ext cx="5871303" cy="6555641"/>
            <a:chOff x="529497" y="601269"/>
            <a:chExt cx="6675308" cy="6555641"/>
          </a:xfrm>
        </p:grpSpPr>
        <p:sp>
          <p:nvSpPr>
            <p:cNvPr id="6" name="TextBox 5"/>
            <p:cNvSpPr txBox="1"/>
            <p:nvPr/>
          </p:nvSpPr>
          <p:spPr>
            <a:xfrm>
              <a:off x="529497" y="601269"/>
              <a:ext cx="6675308" cy="6555641"/>
            </a:xfrm>
            <a:prstGeom prst="rect">
              <a:avLst/>
            </a:prstGeom>
            <a:noFill/>
          </p:spPr>
          <p:txBody>
            <a:bodyPr wrap="square" rtlCol="0">
              <a:spAutoFit/>
            </a:bodyPr>
            <a:lstStyle/>
            <a:p>
              <a:r>
                <a:rPr lang="en-US" sz="2000" dirty="0">
                  <a:solidFill>
                    <a:schemeClr val="bg1"/>
                  </a:solidFill>
                </a:rPr>
                <a:t>1 John 4:7</a:t>
              </a:r>
            </a:p>
            <a:p>
              <a:r>
                <a:rPr lang="en-US" sz="2000" dirty="0">
                  <a:solidFill>
                    <a:schemeClr val="bg1"/>
                  </a:solidFill>
                </a:rPr>
                <a:t>1, 2, 3, 4</a:t>
              </a:r>
            </a:p>
            <a:p>
              <a:r>
                <a:rPr lang="en-US" sz="2000" dirty="0">
                  <a:solidFill>
                    <a:schemeClr val="bg1"/>
                  </a:solidFill>
                </a:rPr>
                <a:t>Beloved, let us love one another: for love is of God; and every one that </a:t>
              </a:r>
              <a:r>
                <a:rPr lang="en-US" sz="2000" dirty="0" err="1">
                  <a:solidFill>
                    <a:schemeClr val="bg1"/>
                  </a:solidFill>
                </a:rPr>
                <a:t>loveth</a:t>
              </a:r>
              <a:r>
                <a:rPr lang="en-US" sz="2000" dirty="0">
                  <a:solidFill>
                    <a:schemeClr val="bg1"/>
                  </a:solidFill>
                </a:rPr>
                <a:t> is born of God, and </a:t>
              </a:r>
              <a:r>
                <a:rPr lang="en-US" sz="2000" dirty="0" err="1">
                  <a:solidFill>
                    <a:schemeClr val="bg1"/>
                  </a:solidFill>
                </a:rPr>
                <a:t>knoweth</a:t>
              </a:r>
              <a:r>
                <a:rPr lang="en-US" sz="2000" dirty="0">
                  <a:solidFill>
                    <a:schemeClr val="bg1"/>
                  </a:solidFill>
                </a:rPr>
                <a:t> God</a:t>
              </a:r>
            </a:p>
            <a:p>
              <a:endParaRPr lang="en-US" sz="2000" dirty="0">
                <a:solidFill>
                  <a:schemeClr val="bg1"/>
                </a:solidFill>
              </a:endParaRPr>
            </a:p>
            <a:p>
              <a:r>
                <a:rPr lang="en-US" sz="2000" dirty="0">
                  <a:solidFill>
                    <a:schemeClr val="bg1"/>
                  </a:solidFill>
                </a:rPr>
                <a:t>1 John 4: 8</a:t>
              </a:r>
            </a:p>
            <a:p>
              <a:r>
                <a:rPr lang="en-US" sz="2000" dirty="0">
                  <a:solidFill>
                    <a:schemeClr val="bg1"/>
                  </a:solidFill>
                </a:rPr>
                <a:t>5, 6</a:t>
              </a:r>
            </a:p>
            <a:p>
              <a:r>
                <a:rPr lang="en-US" sz="2000" dirty="0">
                  <a:solidFill>
                    <a:schemeClr val="bg1"/>
                  </a:solidFill>
                </a:rPr>
                <a:t>He that </a:t>
              </a:r>
              <a:r>
                <a:rPr lang="en-US" sz="2000" dirty="0" err="1">
                  <a:solidFill>
                    <a:schemeClr val="bg1"/>
                  </a:solidFill>
                </a:rPr>
                <a:t>loveth</a:t>
              </a:r>
              <a:r>
                <a:rPr lang="en-US" sz="2000" dirty="0">
                  <a:solidFill>
                    <a:schemeClr val="bg1"/>
                  </a:solidFill>
                </a:rPr>
                <a:t> not </a:t>
              </a:r>
              <a:r>
                <a:rPr lang="en-US" sz="2000" dirty="0" err="1">
                  <a:solidFill>
                    <a:schemeClr val="bg1"/>
                  </a:solidFill>
                </a:rPr>
                <a:t>knoweth</a:t>
              </a:r>
              <a:r>
                <a:rPr lang="en-US" sz="2000" dirty="0">
                  <a:solidFill>
                    <a:schemeClr val="bg1"/>
                  </a:solidFill>
                </a:rPr>
                <a:t> not God; for God is love.</a:t>
              </a:r>
            </a:p>
            <a:p>
              <a:endParaRPr lang="en-US" sz="2000" dirty="0">
                <a:solidFill>
                  <a:schemeClr val="bg1"/>
                </a:solidFill>
              </a:endParaRPr>
            </a:p>
            <a:p>
              <a:r>
                <a:rPr lang="en-US" sz="2000" dirty="0">
                  <a:solidFill>
                    <a:schemeClr val="bg1"/>
                  </a:solidFill>
                </a:rPr>
                <a:t>1 John 4:9</a:t>
              </a:r>
            </a:p>
            <a:p>
              <a:r>
                <a:rPr lang="en-US" sz="2000" dirty="0">
                  <a:solidFill>
                    <a:schemeClr val="bg1"/>
                  </a:solidFill>
                </a:rPr>
                <a:t>7</a:t>
              </a:r>
            </a:p>
            <a:p>
              <a:r>
                <a:rPr lang="en-US" sz="2000" dirty="0">
                  <a:solidFill>
                    <a:schemeClr val="bg1"/>
                  </a:solidFill>
                </a:rPr>
                <a:t>In this was manifested the love of God toward us, because that God sent his only begotten Son into the world, that we might live through him.</a:t>
              </a:r>
            </a:p>
            <a:p>
              <a:endParaRPr lang="en-US" sz="2000" dirty="0">
                <a:solidFill>
                  <a:schemeClr val="bg1"/>
                </a:solidFill>
              </a:endParaRPr>
            </a:p>
            <a:p>
              <a:r>
                <a:rPr lang="en-US" sz="2000" dirty="0">
                  <a:solidFill>
                    <a:schemeClr val="bg1"/>
                  </a:solidFill>
                </a:rPr>
                <a:t>1 John 4:10</a:t>
              </a:r>
            </a:p>
            <a:p>
              <a:r>
                <a:rPr lang="en-US" sz="2000" dirty="0">
                  <a:solidFill>
                    <a:schemeClr val="bg1"/>
                  </a:solidFill>
                </a:rPr>
                <a:t>8, 9, 10</a:t>
              </a:r>
            </a:p>
            <a:p>
              <a:r>
                <a:rPr lang="en-US" sz="2000" dirty="0">
                  <a:solidFill>
                    <a:schemeClr val="bg1"/>
                  </a:solidFill>
                </a:rPr>
                <a:t>Herein is love, not that we loved God, but that he loved us, and sent his Son </a:t>
              </a:r>
              <a:r>
                <a:rPr lang="en-US" sz="2000" i="1" dirty="0">
                  <a:solidFill>
                    <a:schemeClr val="bg1"/>
                  </a:solidFill>
                </a:rPr>
                <a:t>to be</a:t>
              </a:r>
              <a:r>
                <a:rPr lang="en-US" sz="2000" dirty="0">
                  <a:solidFill>
                    <a:schemeClr val="bg1"/>
                  </a:solidFill>
                </a:rPr>
                <a:t> the propitiation for our sins.</a:t>
              </a:r>
            </a:p>
          </p:txBody>
        </p:sp>
        <p:grpSp>
          <p:nvGrpSpPr>
            <p:cNvPr id="2" name="Group 16"/>
            <p:cNvGrpSpPr/>
            <p:nvPr/>
          </p:nvGrpSpPr>
          <p:grpSpPr>
            <a:xfrm>
              <a:off x="1729777" y="979422"/>
              <a:ext cx="1256363" cy="294183"/>
              <a:chOff x="1037141" y="128872"/>
              <a:chExt cx="1675151" cy="392244"/>
            </a:xfrm>
          </p:grpSpPr>
          <p:sp>
            <p:nvSpPr>
              <p:cNvPr id="9" name="Heart 8"/>
              <p:cNvSpPr/>
              <p:nvPr/>
            </p:nvSpPr>
            <p:spPr>
              <a:xfrm>
                <a:off x="1037141" y="128872"/>
                <a:ext cx="457201"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0" name="Heart 9"/>
              <p:cNvSpPr/>
              <p:nvPr/>
            </p:nvSpPr>
            <p:spPr>
              <a:xfrm>
                <a:off x="1654236" y="131371"/>
                <a:ext cx="457201" cy="38100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Heart 10"/>
              <p:cNvSpPr/>
              <p:nvPr/>
            </p:nvSpPr>
            <p:spPr>
              <a:xfrm>
                <a:off x="2255091" y="140115"/>
                <a:ext cx="457201" cy="38100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16" name="Heart 15"/>
            <p:cNvSpPr/>
            <p:nvPr/>
          </p:nvSpPr>
          <p:spPr>
            <a:xfrm>
              <a:off x="1099317" y="2787849"/>
              <a:ext cx="342901"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Heart 18"/>
            <p:cNvSpPr/>
            <p:nvPr/>
          </p:nvSpPr>
          <p:spPr>
            <a:xfrm>
              <a:off x="924055" y="4012349"/>
              <a:ext cx="342901"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 name="Heart 12"/>
            <p:cNvSpPr/>
            <p:nvPr/>
          </p:nvSpPr>
          <p:spPr>
            <a:xfrm>
              <a:off x="1558327" y="2776403"/>
              <a:ext cx="342901"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14" name="Group 16"/>
            <p:cNvGrpSpPr/>
            <p:nvPr/>
          </p:nvGrpSpPr>
          <p:grpSpPr>
            <a:xfrm>
              <a:off x="1579306" y="5778769"/>
              <a:ext cx="1256363" cy="294183"/>
              <a:chOff x="1238428" y="479811"/>
              <a:chExt cx="1675151" cy="392244"/>
            </a:xfrm>
          </p:grpSpPr>
          <p:sp>
            <p:nvSpPr>
              <p:cNvPr id="15" name="Heart 14"/>
              <p:cNvSpPr/>
              <p:nvPr/>
            </p:nvSpPr>
            <p:spPr>
              <a:xfrm>
                <a:off x="1238428" y="479811"/>
                <a:ext cx="457201"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Heart 16"/>
              <p:cNvSpPr/>
              <p:nvPr/>
            </p:nvSpPr>
            <p:spPr>
              <a:xfrm>
                <a:off x="1855523" y="482308"/>
                <a:ext cx="457201" cy="38100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8" name="Heart 17"/>
              <p:cNvSpPr/>
              <p:nvPr/>
            </p:nvSpPr>
            <p:spPr>
              <a:xfrm>
                <a:off x="2456378" y="491054"/>
                <a:ext cx="457201" cy="381001"/>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31" name="Heart 30"/>
          <p:cNvSpPr/>
          <p:nvPr/>
        </p:nvSpPr>
        <p:spPr>
          <a:xfrm>
            <a:off x="2590017" y="747726"/>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33" name="Group 32"/>
          <p:cNvGrpSpPr/>
          <p:nvPr/>
        </p:nvGrpSpPr>
        <p:grpSpPr>
          <a:xfrm>
            <a:off x="6847730" y="359222"/>
            <a:ext cx="5087470" cy="6586418"/>
            <a:chOff x="6847730" y="359222"/>
            <a:chExt cx="5087470" cy="6586418"/>
          </a:xfrm>
        </p:grpSpPr>
        <p:grpSp>
          <p:nvGrpSpPr>
            <p:cNvPr id="12" name="Group 11"/>
            <p:cNvGrpSpPr/>
            <p:nvPr/>
          </p:nvGrpSpPr>
          <p:grpSpPr>
            <a:xfrm>
              <a:off x="6847730" y="359222"/>
              <a:ext cx="5087470" cy="6586418"/>
              <a:chOff x="6888764" y="533647"/>
              <a:chExt cx="5087470" cy="6586418"/>
            </a:xfrm>
          </p:grpSpPr>
          <p:sp>
            <p:nvSpPr>
              <p:cNvPr id="5" name="Rectangle 4"/>
              <p:cNvSpPr/>
              <p:nvPr/>
            </p:nvSpPr>
            <p:spPr>
              <a:xfrm>
                <a:off x="6888764" y="533647"/>
                <a:ext cx="5087470" cy="6586418"/>
              </a:xfrm>
              <a:prstGeom prst="rect">
                <a:avLst/>
              </a:prstGeom>
            </p:spPr>
            <p:txBody>
              <a:bodyPr wrap="square">
                <a:spAutoFit/>
              </a:bodyPr>
              <a:lstStyle/>
              <a:p>
                <a:r>
                  <a:rPr lang="en-US" sz="2000" dirty="0">
                    <a:solidFill>
                      <a:schemeClr val="bg1"/>
                    </a:solidFill>
                  </a:rPr>
                  <a:t>1 John 4:11</a:t>
                </a:r>
              </a:p>
              <a:p>
                <a:r>
                  <a:rPr lang="en-US" sz="2000" dirty="0">
                    <a:solidFill>
                      <a:schemeClr val="bg1"/>
                    </a:solidFill>
                  </a:rPr>
                  <a:t>11, 12, 13</a:t>
                </a:r>
              </a:p>
              <a:p>
                <a:r>
                  <a:rPr lang="en-US" sz="2000" dirty="0">
                    <a:solidFill>
                      <a:schemeClr val="bg1"/>
                    </a:solidFill>
                  </a:rPr>
                  <a:t>Beloved, if God so loved us, we ought also to love one another.</a:t>
                </a:r>
              </a:p>
              <a:p>
                <a:endParaRPr lang="en-US" sz="2000" dirty="0">
                  <a:solidFill>
                    <a:schemeClr val="bg1"/>
                  </a:solidFill>
                </a:endParaRPr>
              </a:p>
              <a:p>
                <a:r>
                  <a:rPr lang="en-US" sz="2000" dirty="0">
                    <a:solidFill>
                      <a:schemeClr val="bg1"/>
                    </a:solidFill>
                  </a:rPr>
                  <a:t>1 John 4:12</a:t>
                </a:r>
              </a:p>
              <a:p>
                <a:r>
                  <a:rPr lang="en-US" sz="2000" dirty="0">
                    <a:solidFill>
                      <a:schemeClr val="bg1"/>
                    </a:solidFill>
                  </a:rPr>
                  <a:t>14, 15</a:t>
                </a:r>
              </a:p>
              <a:p>
                <a:r>
                  <a:rPr lang="en-US" dirty="0">
                    <a:solidFill>
                      <a:schemeClr val="bg1"/>
                    </a:solidFill>
                  </a:rPr>
                  <a:t>No man hath seen God at any time. If we love one another, God </a:t>
                </a:r>
                <a:r>
                  <a:rPr lang="en-US" dirty="0" err="1">
                    <a:solidFill>
                      <a:schemeClr val="bg1"/>
                    </a:solidFill>
                  </a:rPr>
                  <a:t>dwelleth</a:t>
                </a:r>
                <a:r>
                  <a:rPr lang="en-US" dirty="0">
                    <a:solidFill>
                      <a:schemeClr val="bg1"/>
                    </a:solidFill>
                  </a:rPr>
                  <a:t> in us, and his love is perfected in us.</a:t>
                </a:r>
              </a:p>
              <a:p>
                <a:endParaRPr lang="en-US" sz="2000" dirty="0">
                  <a:solidFill>
                    <a:schemeClr val="bg1"/>
                  </a:solidFill>
                </a:endParaRPr>
              </a:p>
              <a:p>
                <a:r>
                  <a:rPr lang="en-US" sz="2000" dirty="0">
                    <a:solidFill>
                      <a:schemeClr val="bg1"/>
                    </a:solidFill>
                  </a:rPr>
                  <a:t>1 John 4:16</a:t>
                </a:r>
              </a:p>
              <a:p>
                <a:r>
                  <a:rPr lang="en-US" sz="2000" dirty="0">
                    <a:solidFill>
                      <a:schemeClr val="bg1"/>
                    </a:solidFill>
                  </a:rPr>
                  <a:t>16, 17, 18</a:t>
                </a:r>
              </a:p>
              <a:p>
                <a:r>
                  <a:rPr lang="en-US" dirty="0">
                    <a:solidFill>
                      <a:schemeClr val="bg1"/>
                    </a:solidFill>
                  </a:rPr>
                  <a:t>And we have known and believed the love that God hath to us. God is love; and he that </a:t>
                </a:r>
                <a:r>
                  <a:rPr lang="en-US" dirty="0" err="1">
                    <a:solidFill>
                      <a:schemeClr val="bg1"/>
                    </a:solidFill>
                  </a:rPr>
                  <a:t>dwelleth</a:t>
                </a:r>
                <a:r>
                  <a:rPr lang="en-US" dirty="0">
                    <a:solidFill>
                      <a:schemeClr val="bg1"/>
                    </a:solidFill>
                  </a:rPr>
                  <a:t> in love </a:t>
                </a:r>
                <a:r>
                  <a:rPr lang="en-US" dirty="0" err="1">
                    <a:solidFill>
                      <a:schemeClr val="bg1"/>
                    </a:solidFill>
                  </a:rPr>
                  <a:t>dwelleth</a:t>
                </a:r>
                <a:r>
                  <a:rPr lang="en-US" dirty="0">
                    <a:solidFill>
                      <a:schemeClr val="bg1"/>
                    </a:solidFill>
                  </a:rPr>
                  <a:t> in God, and God in him.</a:t>
                </a:r>
              </a:p>
              <a:p>
                <a:endParaRPr lang="en-US" sz="2000" dirty="0">
                  <a:solidFill>
                    <a:schemeClr val="bg1"/>
                  </a:solidFill>
                </a:endParaRPr>
              </a:p>
              <a:p>
                <a:r>
                  <a:rPr lang="en-US" sz="2000" dirty="0">
                    <a:solidFill>
                      <a:schemeClr val="bg1"/>
                    </a:solidFill>
                  </a:rPr>
                  <a:t>1 John 4:17</a:t>
                </a:r>
              </a:p>
              <a:p>
                <a:r>
                  <a:rPr lang="en-US" sz="2000" dirty="0">
                    <a:solidFill>
                      <a:schemeClr val="bg1"/>
                    </a:solidFill>
                  </a:rPr>
                  <a:t>19</a:t>
                </a:r>
              </a:p>
              <a:p>
                <a:r>
                  <a:rPr lang="en-US" dirty="0">
                    <a:solidFill>
                      <a:schemeClr val="bg1"/>
                    </a:solidFill>
                  </a:rPr>
                  <a:t>Herein is our love made perfect, that we may have boldness in the day of judgment: because as he is, so are we in this world.</a:t>
                </a:r>
                <a:endParaRPr lang="en-US" sz="2000" dirty="0">
                  <a:solidFill>
                    <a:schemeClr val="bg1"/>
                  </a:solidFill>
                </a:endParaRPr>
              </a:p>
            </p:txBody>
          </p:sp>
          <p:grpSp>
            <p:nvGrpSpPr>
              <p:cNvPr id="7" name="Group 6"/>
              <p:cNvGrpSpPr/>
              <p:nvPr/>
            </p:nvGrpSpPr>
            <p:grpSpPr>
              <a:xfrm>
                <a:off x="8072275" y="907468"/>
                <a:ext cx="637921" cy="285750"/>
                <a:chOff x="8072275" y="907468"/>
                <a:chExt cx="637921" cy="285750"/>
              </a:xfrm>
            </p:grpSpPr>
            <p:sp>
              <p:nvSpPr>
                <p:cNvPr id="22" name="Heart 21"/>
                <p:cNvSpPr/>
                <p:nvPr/>
              </p:nvSpPr>
              <p:spPr>
                <a:xfrm>
                  <a:off x="8072275" y="907468"/>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Heart 22"/>
                <p:cNvSpPr/>
                <p:nvPr/>
              </p:nvSpPr>
              <p:spPr>
                <a:xfrm>
                  <a:off x="8408596" y="907468"/>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24" name="Heart 23"/>
              <p:cNvSpPr/>
              <p:nvPr/>
            </p:nvSpPr>
            <p:spPr>
              <a:xfrm>
                <a:off x="7770675" y="2414373"/>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5" name="Heart 24"/>
              <p:cNvSpPr/>
              <p:nvPr/>
            </p:nvSpPr>
            <p:spPr>
              <a:xfrm>
                <a:off x="8174400" y="2402927"/>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nvGrpSpPr>
              <p:cNvPr id="26" name="Group 16"/>
              <p:cNvGrpSpPr/>
              <p:nvPr/>
            </p:nvGrpSpPr>
            <p:grpSpPr>
              <a:xfrm>
                <a:off x="8124922" y="4134265"/>
                <a:ext cx="1256363" cy="294182"/>
                <a:chOff x="821961" y="138659"/>
                <a:chExt cx="1675151" cy="392243"/>
              </a:xfrm>
            </p:grpSpPr>
            <p:sp>
              <p:nvSpPr>
                <p:cNvPr id="27" name="Heart 26"/>
                <p:cNvSpPr/>
                <p:nvPr/>
              </p:nvSpPr>
              <p:spPr>
                <a:xfrm>
                  <a:off x="821961" y="138659"/>
                  <a:ext cx="457200"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Heart 27"/>
                <p:cNvSpPr/>
                <p:nvPr/>
              </p:nvSpPr>
              <p:spPr>
                <a:xfrm>
                  <a:off x="1439056" y="141157"/>
                  <a:ext cx="457200"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Heart 28"/>
                <p:cNvSpPr/>
                <p:nvPr/>
              </p:nvSpPr>
              <p:spPr>
                <a:xfrm>
                  <a:off x="2039912" y="149902"/>
                  <a:ext cx="457200"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0" name="Heart 29"/>
              <p:cNvSpPr/>
              <p:nvPr/>
            </p:nvSpPr>
            <p:spPr>
              <a:xfrm>
                <a:off x="7355234" y="5862453"/>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32" name="Heart 31"/>
            <p:cNvSpPr/>
            <p:nvPr/>
          </p:nvSpPr>
          <p:spPr>
            <a:xfrm>
              <a:off x="8717445" y="733043"/>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spTree>
    <p:extLst>
      <p:ext uri="{BB962C8B-B14F-4D97-AF65-F5344CB8AC3E}">
        <p14:creationId xmlns:p14="http://schemas.microsoft.com/office/powerpoint/2010/main" val="4148796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7" name="Group 6"/>
          <p:cNvGrpSpPr/>
          <p:nvPr/>
        </p:nvGrpSpPr>
        <p:grpSpPr>
          <a:xfrm>
            <a:off x="404935" y="128301"/>
            <a:ext cx="6049653" cy="6247864"/>
            <a:chOff x="-650614" y="56138"/>
            <a:chExt cx="6858000" cy="6247864"/>
          </a:xfrm>
        </p:grpSpPr>
        <p:sp>
          <p:nvSpPr>
            <p:cNvPr id="6" name="TextBox 5"/>
            <p:cNvSpPr txBox="1"/>
            <p:nvPr/>
          </p:nvSpPr>
          <p:spPr>
            <a:xfrm>
              <a:off x="-650614" y="56138"/>
              <a:ext cx="6858000" cy="6247864"/>
            </a:xfrm>
            <a:prstGeom prst="rect">
              <a:avLst/>
            </a:prstGeom>
            <a:noFill/>
          </p:spPr>
          <p:txBody>
            <a:bodyPr wrap="square" rtlCol="0">
              <a:spAutoFit/>
            </a:bodyPr>
            <a:lstStyle/>
            <a:p>
              <a:r>
                <a:rPr lang="en-US" sz="2000" dirty="0">
                  <a:solidFill>
                    <a:schemeClr val="bg1"/>
                  </a:solidFill>
                </a:rPr>
                <a:t>1 John 4:18</a:t>
              </a:r>
            </a:p>
            <a:p>
              <a:r>
                <a:rPr lang="en-US" sz="2000" dirty="0">
                  <a:solidFill>
                    <a:schemeClr val="bg1"/>
                  </a:solidFill>
                </a:rPr>
                <a:t>20, 21, 22</a:t>
              </a:r>
            </a:p>
            <a:p>
              <a:r>
                <a:rPr lang="en-US" sz="2000" dirty="0">
                  <a:solidFill>
                    <a:schemeClr val="bg1"/>
                  </a:solidFill>
                </a:rPr>
                <a:t>There is no fear in love; but perfect love </a:t>
              </a:r>
              <a:r>
                <a:rPr lang="en-US" sz="2000" dirty="0" err="1">
                  <a:solidFill>
                    <a:schemeClr val="bg1"/>
                  </a:solidFill>
                </a:rPr>
                <a:t>casteth</a:t>
              </a:r>
              <a:r>
                <a:rPr lang="en-US" sz="2000" dirty="0">
                  <a:solidFill>
                    <a:schemeClr val="bg1"/>
                  </a:solidFill>
                </a:rPr>
                <a:t> out fear: because fear hath torment. He that </a:t>
              </a:r>
              <a:r>
                <a:rPr lang="en-US" sz="2000" dirty="0" err="1">
                  <a:solidFill>
                    <a:schemeClr val="bg1"/>
                  </a:solidFill>
                </a:rPr>
                <a:t>feareth</a:t>
              </a:r>
              <a:r>
                <a:rPr lang="en-US" sz="2000" dirty="0">
                  <a:solidFill>
                    <a:schemeClr val="bg1"/>
                  </a:solidFill>
                </a:rPr>
                <a:t> is not made perfect in love.</a:t>
              </a:r>
            </a:p>
            <a:p>
              <a:endParaRPr lang="en-US" sz="2000" dirty="0">
                <a:solidFill>
                  <a:schemeClr val="bg1"/>
                </a:solidFill>
              </a:endParaRPr>
            </a:p>
            <a:p>
              <a:r>
                <a:rPr lang="en-US" sz="2000" dirty="0">
                  <a:solidFill>
                    <a:schemeClr val="bg1"/>
                  </a:solidFill>
                </a:rPr>
                <a:t>1 John 4:19</a:t>
              </a:r>
            </a:p>
            <a:p>
              <a:r>
                <a:rPr lang="en-US" sz="2000" dirty="0">
                  <a:solidFill>
                    <a:schemeClr val="bg1"/>
                  </a:solidFill>
                </a:rPr>
                <a:t>23, 24</a:t>
              </a:r>
            </a:p>
            <a:p>
              <a:r>
                <a:rPr lang="en-US" sz="2000" dirty="0">
                  <a:solidFill>
                    <a:schemeClr val="bg1"/>
                  </a:solidFill>
                </a:rPr>
                <a:t>We love him, because he first loved us.</a:t>
              </a:r>
            </a:p>
            <a:p>
              <a:endParaRPr lang="en-US" sz="2000" dirty="0">
                <a:solidFill>
                  <a:schemeClr val="bg1"/>
                </a:solidFill>
              </a:endParaRPr>
            </a:p>
            <a:p>
              <a:r>
                <a:rPr lang="en-US" sz="2000" dirty="0">
                  <a:solidFill>
                    <a:schemeClr val="bg1"/>
                  </a:solidFill>
                </a:rPr>
                <a:t>1 John 4:20</a:t>
              </a:r>
            </a:p>
            <a:p>
              <a:r>
                <a:rPr lang="en-US" sz="2000" dirty="0">
                  <a:solidFill>
                    <a:schemeClr val="bg1"/>
                  </a:solidFill>
                </a:rPr>
                <a:t>25, 26, 27</a:t>
              </a:r>
            </a:p>
            <a:p>
              <a:r>
                <a:rPr lang="en-US" sz="2000" dirty="0">
                  <a:solidFill>
                    <a:schemeClr val="bg1"/>
                  </a:solidFill>
                </a:rPr>
                <a:t>If a man say, I love God, and </a:t>
              </a:r>
              <a:r>
                <a:rPr lang="en-US" sz="2000" dirty="0" err="1">
                  <a:solidFill>
                    <a:schemeClr val="bg1"/>
                  </a:solidFill>
                </a:rPr>
                <a:t>hateth</a:t>
              </a:r>
              <a:r>
                <a:rPr lang="en-US" sz="2000" dirty="0">
                  <a:solidFill>
                    <a:schemeClr val="bg1"/>
                  </a:solidFill>
                </a:rPr>
                <a:t> his brother, he is a liar: for he that </a:t>
              </a:r>
              <a:r>
                <a:rPr lang="en-US" sz="2000" dirty="0" err="1">
                  <a:solidFill>
                    <a:schemeClr val="bg1"/>
                  </a:solidFill>
                </a:rPr>
                <a:t>loveth</a:t>
              </a:r>
              <a:r>
                <a:rPr lang="en-US" sz="2000" dirty="0">
                  <a:solidFill>
                    <a:schemeClr val="bg1"/>
                  </a:solidFill>
                </a:rPr>
                <a:t> not his brother whom he hath seen, how can he love God whom he hath not seen?</a:t>
              </a:r>
            </a:p>
            <a:p>
              <a:endParaRPr lang="en-US" sz="2000" dirty="0">
                <a:solidFill>
                  <a:schemeClr val="bg1"/>
                </a:solidFill>
              </a:endParaRPr>
            </a:p>
            <a:p>
              <a:r>
                <a:rPr lang="en-US" sz="2000" dirty="0">
                  <a:solidFill>
                    <a:schemeClr val="bg1"/>
                  </a:solidFill>
                </a:rPr>
                <a:t>1 John 4:21</a:t>
              </a:r>
            </a:p>
            <a:p>
              <a:r>
                <a:rPr lang="en-US" sz="2000" dirty="0">
                  <a:solidFill>
                    <a:schemeClr val="bg1"/>
                  </a:solidFill>
                </a:rPr>
                <a:t>28, 29</a:t>
              </a:r>
            </a:p>
            <a:p>
              <a:r>
                <a:rPr lang="en-US" sz="2000" dirty="0">
                  <a:solidFill>
                    <a:schemeClr val="bg1"/>
                  </a:solidFill>
                </a:rPr>
                <a:t>And this commandment have we from him, That he who loveth God love his brother also.</a:t>
              </a:r>
            </a:p>
          </p:txBody>
        </p:sp>
        <p:grpSp>
          <p:nvGrpSpPr>
            <p:cNvPr id="2" name="Group 17"/>
            <p:cNvGrpSpPr/>
            <p:nvPr/>
          </p:nvGrpSpPr>
          <p:grpSpPr>
            <a:xfrm>
              <a:off x="719289" y="3535958"/>
              <a:ext cx="1210455" cy="298867"/>
              <a:chOff x="-250318" y="-384360"/>
              <a:chExt cx="1613939" cy="398489"/>
            </a:xfrm>
          </p:grpSpPr>
          <p:sp>
            <p:nvSpPr>
              <p:cNvPr id="19" name="Heart 18"/>
              <p:cNvSpPr/>
              <p:nvPr/>
            </p:nvSpPr>
            <p:spPr>
              <a:xfrm>
                <a:off x="-250318" y="-384360"/>
                <a:ext cx="457200"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Heart 19"/>
              <p:cNvSpPr/>
              <p:nvPr/>
            </p:nvSpPr>
            <p:spPr>
              <a:xfrm>
                <a:off x="366777" y="-381860"/>
                <a:ext cx="457200"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1" name="Heart 20"/>
              <p:cNvSpPr/>
              <p:nvPr/>
            </p:nvSpPr>
            <p:spPr>
              <a:xfrm>
                <a:off x="906421" y="-366871"/>
                <a:ext cx="457200"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 name="Group 16"/>
            <p:cNvGrpSpPr/>
            <p:nvPr/>
          </p:nvGrpSpPr>
          <p:grpSpPr>
            <a:xfrm>
              <a:off x="719288" y="423818"/>
              <a:ext cx="1256362" cy="294182"/>
              <a:chOff x="-557039" y="-342991"/>
              <a:chExt cx="1675150" cy="392243"/>
            </a:xfrm>
          </p:grpSpPr>
          <p:sp>
            <p:nvSpPr>
              <p:cNvPr id="13" name="Heart 12"/>
              <p:cNvSpPr/>
              <p:nvPr/>
            </p:nvSpPr>
            <p:spPr>
              <a:xfrm>
                <a:off x="-557039" y="-342991"/>
                <a:ext cx="457201"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Heart 13"/>
              <p:cNvSpPr/>
              <p:nvPr/>
            </p:nvSpPr>
            <p:spPr>
              <a:xfrm>
                <a:off x="60056" y="-340494"/>
                <a:ext cx="457201"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Heart 14"/>
              <p:cNvSpPr/>
              <p:nvPr/>
            </p:nvSpPr>
            <p:spPr>
              <a:xfrm>
                <a:off x="660910" y="-331748"/>
                <a:ext cx="457201" cy="3810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3" name="Group 2"/>
            <p:cNvGrpSpPr/>
            <p:nvPr/>
          </p:nvGrpSpPr>
          <p:grpSpPr>
            <a:xfrm>
              <a:off x="523931" y="2249303"/>
              <a:ext cx="647885" cy="285750"/>
              <a:chOff x="523931" y="2249303"/>
              <a:chExt cx="647885" cy="285750"/>
            </a:xfrm>
          </p:grpSpPr>
          <p:sp>
            <p:nvSpPr>
              <p:cNvPr id="16" name="Heart 15"/>
              <p:cNvSpPr/>
              <p:nvPr/>
            </p:nvSpPr>
            <p:spPr>
              <a:xfrm>
                <a:off x="523931" y="2249303"/>
                <a:ext cx="301601"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7" name="Heart 16"/>
              <p:cNvSpPr/>
              <p:nvPr/>
            </p:nvSpPr>
            <p:spPr>
              <a:xfrm>
                <a:off x="870216" y="2249303"/>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5" name="Group 4"/>
            <p:cNvGrpSpPr/>
            <p:nvPr/>
          </p:nvGrpSpPr>
          <p:grpSpPr>
            <a:xfrm>
              <a:off x="315689" y="5361443"/>
              <a:ext cx="705325" cy="297196"/>
              <a:chOff x="382925" y="5455572"/>
              <a:chExt cx="705325" cy="297196"/>
            </a:xfrm>
          </p:grpSpPr>
          <p:sp>
            <p:nvSpPr>
              <p:cNvPr id="18" name="Heart 17"/>
              <p:cNvSpPr/>
              <p:nvPr/>
            </p:nvSpPr>
            <p:spPr>
              <a:xfrm>
                <a:off x="382925" y="5467018"/>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Heart 21"/>
              <p:cNvSpPr/>
              <p:nvPr/>
            </p:nvSpPr>
            <p:spPr>
              <a:xfrm>
                <a:off x="786650" y="5455572"/>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grpSp>
        <p:nvGrpSpPr>
          <p:cNvPr id="10" name="Group 9"/>
          <p:cNvGrpSpPr/>
          <p:nvPr/>
        </p:nvGrpSpPr>
        <p:grpSpPr>
          <a:xfrm>
            <a:off x="7204043" y="263738"/>
            <a:ext cx="4805982" cy="5632311"/>
            <a:chOff x="7204043" y="263738"/>
            <a:chExt cx="4805982" cy="5632311"/>
          </a:xfrm>
        </p:grpSpPr>
        <p:sp>
          <p:nvSpPr>
            <p:cNvPr id="9" name="Heart 8"/>
            <p:cNvSpPr/>
            <p:nvPr/>
          </p:nvSpPr>
          <p:spPr>
            <a:xfrm>
              <a:off x="8161357" y="647288"/>
              <a:ext cx="3429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Heart 11"/>
            <p:cNvSpPr/>
            <p:nvPr/>
          </p:nvSpPr>
          <p:spPr>
            <a:xfrm>
              <a:off x="8600683" y="647288"/>
              <a:ext cx="3429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Heart 22"/>
            <p:cNvSpPr/>
            <p:nvPr/>
          </p:nvSpPr>
          <p:spPr>
            <a:xfrm>
              <a:off x="7989907" y="2795475"/>
              <a:ext cx="3429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Rectangle 3"/>
            <p:cNvSpPr/>
            <p:nvPr/>
          </p:nvSpPr>
          <p:spPr>
            <a:xfrm>
              <a:off x="7204043" y="263738"/>
              <a:ext cx="4805982" cy="5632311"/>
            </a:xfrm>
            <a:prstGeom prst="rect">
              <a:avLst/>
            </a:prstGeom>
          </p:spPr>
          <p:txBody>
            <a:bodyPr wrap="square">
              <a:spAutoFit/>
            </a:bodyPr>
            <a:lstStyle/>
            <a:p>
              <a:r>
                <a:rPr lang="en-US" sz="2000" dirty="0">
                  <a:solidFill>
                    <a:schemeClr val="bg1"/>
                  </a:solidFill>
                </a:rPr>
                <a:t>1 John 5:1</a:t>
              </a:r>
            </a:p>
            <a:p>
              <a:r>
                <a:rPr lang="en-US" sz="2000" dirty="0">
                  <a:solidFill>
                    <a:schemeClr val="bg1"/>
                  </a:solidFill>
                </a:rPr>
                <a:t>30, 31</a:t>
              </a:r>
            </a:p>
            <a:p>
              <a:r>
                <a:rPr lang="en-US" sz="2000" dirty="0">
                  <a:solidFill>
                    <a:schemeClr val="bg1"/>
                  </a:solidFill>
                </a:rPr>
                <a:t>Whosoever believeth that Jesus is the Christ is born of God: and every one that </a:t>
              </a:r>
              <a:r>
                <a:rPr lang="en-US" sz="2000" dirty="0" err="1">
                  <a:solidFill>
                    <a:schemeClr val="bg1"/>
                  </a:solidFill>
                </a:rPr>
                <a:t>loveth</a:t>
              </a:r>
              <a:r>
                <a:rPr lang="en-US" sz="2000" dirty="0">
                  <a:solidFill>
                    <a:schemeClr val="bg1"/>
                  </a:solidFill>
                </a:rPr>
                <a:t> him that begat </a:t>
              </a:r>
              <a:r>
                <a:rPr lang="en-US" sz="2000" dirty="0" err="1">
                  <a:solidFill>
                    <a:schemeClr val="bg1"/>
                  </a:solidFill>
                </a:rPr>
                <a:t>loveth</a:t>
              </a:r>
              <a:r>
                <a:rPr lang="en-US" sz="2000" dirty="0">
                  <a:solidFill>
                    <a:schemeClr val="bg1"/>
                  </a:solidFill>
                </a:rPr>
                <a:t> him also that is begotten of him.</a:t>
              </a:r>
            </a:p>
            <a:p>
              <a:endParaRPr lang="en-US" sz="2000" dirty="0">
                <a:solidFill>
                  <a:schemeClr val="bg1"/>
                </a:solidFill>
              </a:endParaRPr>
            </a:p>
            <a:p>
              <a:r>
                <a:rPr lang="en-US" sz="2000" dirty="0">
                  <a:solidFill>
                    <a:schemeClr val="bg1"/>
                  </a:solidFill>
                </a:rPr>
                <a:t>1 John 5:2</a:t>
              </a:r>
            </a:p>
            <a:p>
              <a:r>
                <a:rPr lang="en-US" sz="2000" dirty="0">
                  <a:solidFill>
                    <a:schemeClr val="bg1"/>
                  </a:solidFill>
                </a:rPr>
                <a:t>32, 33</a:t>
              </a:r>
            </a:p>
            <a:p>
              <a:r>
                <a:rPr lang="en-US" sz="2000" dirty="0">
                  <a:solidFill>
                    <a:schemeClr val="bg1"/>
                  </a:solidFill>
                </a:rPr>
                <a:t>By this we know that we love the children of God, when we love God, and keep his commandments.</a:t>
              </a:r>
            </a:p>
            <a:p>
              <a:endParaRPr lang="en-US" sz="2000" dirty="0">
                <a:solidFill>
                  <a:schemeClr val="bg1"/>
                </a:solidFill>
              </a:endParaRPr>
            </a:p>
            <a:p>
              <a:r>
                <a:rPr lang="en-US" sz="2000" dirty="0">
                  <a:solidFill>
                    <a:schemeClr val="bg1"/>
                  </a:solidFill>
                </a:rPr>
                <a:t>1 John 5:3</a:t>
              </a:r>
            </a:p>
            <a:p>
              <a:r>
                <a:rPr lang="en-US" sz="2000" dirty="0">
                  <a:solidFill>
                    <a:schemeClr val="bg1"/>
                  </a:solidFill>
                </a:rPr>
                <a:t>34</a:t>
              </a:r>
            </a:p>
            <a:p>
              <a:r>
                <a:rPr lang="en-US" sz="2000" dirty="0">
                  <a:solidFill>
                    <a:schemeClr val="bg1"/>
                  </a:solidFill>
                </a:rPr>
                <a:t>For this is the love of God, that we keep his commandments: and his commandments are not grievous.</a:t>
              </a:r>
            </a:p>
          </p:txBody>
        </p:sp>
        <p:sp>
          <p:nvSpPr>
            <p:cNvPr id="24" name="Heart 23"/>
            <p:cNvSpPr/>
            <p:nvPr/>
          </p:nvSpPr>
          <p:spPr>
            <a:xfrm>
              <a:off x="8371075" y="2795475"/>
              <a:ext cx="3429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Heart 24"/>
            <p:cNvSpPr/>
            <p:nvPr/>
          </p:nvSpPr>
          <p:spPr>
            <a:xfrm>
              <a:off x="7669532" y="4561522"/>
              <a:ext cx="3429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408723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aroon background">
            <a:extLst>
              <a:ext uri="{FF2B5EF4-FFF2-40B4-BE49-F238E27FC236}">
                <a16:creationId xmlns:a16="http://schemas.microsoft.com/office/drawing/2014/main" id="{0B97F38E-E8E8-DF5D-E834-B5A8B2865F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248CB64-CB1C-3202-E04F-E4C08B41F209}"/>
              </a:ext>
            </a:extLst>
          </p:cNvPr>
          <p:cNvSpPr txBox="1"/>
          <p:nvPr/>
        </p:nvSpPr>
        <p:spPr>
          <a:xfrm>
            <a:off x="398584" y="428178"/>
            <a:ext cx="8370277" cy="5632311"/>
          </a:xfrm>
          <a:prstGeom prst="rect">
            <a:avLst/>
          </a:prstGeom>
          <a:noFill/>
        </p:spPr>
        <p:txBody>
          <a:bodyPr wrap="square">
            <a:spAutoFit/>
          </a:bodyPr>
          <a:lstStyle/>
          <a:p>
            <a:pPr algn="l" fontAlgn="base"/>
            <a:r>
              <a:rPr lang="en-US" sz="2400" b="0" i="0" dirty="0">
                <a:solidFill>
                  <a:schemeClr val="bg1"/>
                </a:solidFill>
                <a:effectLst/>
              </a:rPr>
              <a:t>God’s commandments are not given to frustrate us or to become obstacles to our happiness. </a:t>
            </a:r>
          </a:p>
          <a:p>
            <a:pPr algn="l" fontAlgn="base"/>
            <a:endParaRPr lang="en-US" sz="2400" dirty="0">
              <a:solidFill>
                <a:schemeClr val="bg1"/>
              </a:solidFill>
            </a:endParaRPr>
          </a:p>
          <a:p>
            <a:pPr algn="l" fontAlgn="base"/>
            <a:r>
              <a:rPr lang="en-US" sz="2400" b="0" i="0" dirty="0">
                <a:solidFill>
                  <a:schemeClr val="bg1"/>
                </a:solidFill>
                <a:effectLst/>
              </a:rPr>
              <a:t>Just the opposite is true. He who created us and who loves us perfectly knows just how we need to live our lives in order to obtain the greatest happiness possible.</a:t>
            </a:r>
          </a:p>
          <a:p>
            <a:pPr algn="l" fontAlgn="base"/>
            <a:endParaRPr lang="en-US" sz="2400" dirty="0">
              <a:solidFill>
                <a:schemeClr val="bg1"/>
              </a:solidFill>
            </a:endParaRPr>
          </a:p>
          <a:p>
            <a:pPr algn="l" fontAlgn="base"/>
            <a:r>
              <a:rPr lang="en-US" sz="2400" b="0" i="0" dirty="0">
                <a:solidFill>
                  <a:schemeClr val="bg1"/>
                </a:solidFill>
                <a:effectLst/>
              </a:rPr>
              <a:t>He has provided us with guidelines which, if we follow them, will see us safely through this often treacherous mortal journey. …</a:t>
            </a:r>
          </a:p>
          <a:p>
            <a:pPr algn="l" fontAlgn="base"/>
            <a:endParaRPr lang="en-US" sz="2400" b="0" i="0" dirty="0">
              <a:solidFill>
                <a:schemeClr val="bg1"/>
              </a:solidFill>
              <a:effectLst/>
            </a:endParaRPr>
          </a:p>
          <a:p>
            <a:pPr algn="l" fontAlgn="base"/>
            <a:r>
              <a:rPr lang="en-US" sz="2400" b="0" i="0" dirty="0">
                <a:solidFill>
                  <a:schemeClr val="bg1"/>
                </a:solidFill>
                <a:effectLst/>
              </a:rPr>
              <a:t>… He understands that when we keep the commandments, our lives will be happier, more fulfilling, and less complicated. Our challenges and problems will be easier to bear, and we will receive His promised blessings.</a:t>
            </a:r>
          </a:p>
          <a:p>
            <a:pPr algn="l" fontAlgn="base"/>
            <a:r>
              <a:rPr lang="en-US" sz="2400" b="0" i="0" dirty="0">
                <a:solidFill>
                  <a:schemeClr val="bg1"/>
                </a:solidFill>
                <a:effectLst/>
              </a:rPr>
              <a:t>(9)</a:t>
            </a:r>
          </a:p>
        </p:txBody>
      </p:sp>
      <p:pic>
        <p:nvPicPr>
          <p:cNvPr id="8" name="Picture 7">
            <a:extLst>
              <a:ext uri="{FF2B5EF4-FFF2-40B4-BE49-F238E27FC236}">
                <a16:creationId xmlns:a16="http://schemas.microsoft.com/office/drawing/2014/main" id="{961208AF-7A35-14E3-B8A3-54B0F8C94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0619" y="1688802"/>
            <a:ext cx="2803652" cy="3480395"/>
          </a:xfrm>
          <a:prstGeom prst="rect">
            <a:avLst/>
          </a:prstGeom>
        </p:spPr>
      </p:pic>
    </p:spTree>
    <p:extLst>
      <p:ext uri="{BB962C8B-B14F-4D97-AF65-F5344CB8AC3E}">
        <p14:creationId xmlns:p14="http://schemas.microsoft.com/office/powerpoint/2010/main" val="295564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18ADF3-8430-46FF-A9B3-FAD6899CA9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754326"/>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God is Love</a:t>
            </a:r>
          </a:p>
          <a:p>
            <a:pPr algn="ctr"/>
            <a:r>
              <a:rPr lang="en-US" sz="4800" dirty="0">
                <a:solidFill>
                  <a:schemeClr val="bg1"/>
                </a:solidFill>
                <a:latin typeface="Narkisim" panose="020E0502050101010101" pitchFamily="34" charset="-79"/>
                <a:ea typeface="Wednesday" pitchFamily="2" charset="0"/>
              </a:rPr>
              <a:t>1 John</a:t>
            </a:r>
          </a:p>
        </p:txBody>
      </p:sp>
      <p:sp>
        <p:nvSpPr>
          <p:cNvPr id="2" name="Rectangle 1"/>
          <p:cNvSpPr/>
          <p:nvPr/>
        </p:nvSpPr>
        <p:spPr>
          <a:xfrm>
            <a:off x="4855304" y="3453455"/>
            <a:ext cx="6096000" cy="1323439"/>
          </a:xfrm>
          <a:prstGeom prst="rect">
            <a:avLst/>
          </a:prstGeom>
        </p:spPr>
        <p:txBody>
          <a:bodyPr>
            <a:spAutoFit/>
          </a:bodyPr>
          <a:lstStyle/>
          <a:p>
            <a:r>
              <a:rPr lang="en-US" sz="2000" i="1" dirty="0">
                <a:solidFill>
                  <a:schemeClr val="bg1"/>
                </a:solidFill>
                <a:latin typeface="Open Sans"/>
              </a:rPr>
              <a:t>But ye will teach them to walk in the ways of truth and soberness; ye will teach them to love one another, and to serve one another.</a:t>
            </a:r>
          </a:p>
          <a:p>
            <a:r>
              <a:rPr lang="en-US" sz="2000" i="1" dirty="0">
                <a:solidFill>
                  <a:schemeClr val="bg1"/>
                </a:solidFill>
                <a:latin typeface="Open Sans"/>
              </a:rPr>
              <a:t>Mosiah 4:15</a:t>
            </a:r>
            <a:endParaRPr lang="en-US" sz="2000" i="1" dirty="0">
              <a:solidFill>
                <a:schemeClr val="bg1"/>
              </a:solidFill>
            </a:endParaRPr>
          </a:p>
        </p:txBody>
      </p:sp>
      <p:sp>
        <p:nvSpPr>
          <p:cNvPr id="90" name="Heart 89"/>
          <p:cNvSpPr/>
          <p:nvPr/>
        </p:nvSpPr>
        <p:spPr>
          <a:xfrm>
            <a:off x="5932044" y="363117"/>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1" name="Heart 90"/>
          <p:cNvSpPr/>
          <p:nvPr/>
        </p:nvSpPr>
        <p:spPr>
          <a:xfrm>
            <a:off x="5013277" y="385282"/>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2" name="Heart 91"/>
          <p:cNvSpPr/>
          <p:nvPr/>
        </p:nvSpPr>
        <p:spPr>
          <a:xfrm>
            <a:off x="4032427" y="365740"/>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3" name="Heart 92"/>
          <p:cNvSpPr/>
          <p:nvPr/>
        </p:nvSpPr>
        <p:spPr>
          <a:xfrm>
            <a:off x="3171218" y="371817"/>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4" name="Heart 93"/>
          <p:cNvSpPr/>
          <p:nvPr/>
        </p:nvSpPr>
        <p:spPr>
          <a:xfrm>
            <a:off x="2280540" y="392005"/>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5" name="Heart 94"/>
          <p:cNvSpPr/>
          <p:nvPr/>
        </p:nvSpPr>
        <p:spPr>
          <a:xfrm>
            <a:off x="9586156" y="375511"/>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6" name="Heart 95"/>
          <p:cNvSpPr/>
          <p:nvPr/>
        </p:nvSpPr>
        <p:spPr>
          <a:xfrm>
            <a:off x="8664781" y="375511"/>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7" name="Heart 96"/>
          <p:cNvSpPr/>
          <p:nvPr/>
        </p:nvSpPr>
        <p:spPr>
          <a:xfrm>
            <a:off x="7743406" y="348112"/>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8" name="Heart 97"/>
          <p:cNvSpPr/>
          <p:nvPr/>
        </p:nvSpPr>
        <p:spPr>
          <a:xfrm>
            <a:off x="6913455" y="348112"/>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9" name="Heart 98"/>
          <p:cNvSpPr/>
          <p:nvPr/>
        </p:nvSpPr>
        <p:spPr>
          <a:xfrm>
            <a:off x="1346621" y="375511"/>
            <a:ext cx="301600" cy="28575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3" name="Group 2">
            <a:extLst>
              <a:ext uri="{FF2B5EF4-FFF2-40B4-BE49-F238E27FC236}">
                <a16:creationId xmlns:a16="http://schemas.microsoft.com/office/drawing/2014/main" id="{2C297F14-A90D-99CF-88D5-97A72E9414A4}"/>
              </a:ext>
            </a:extLst>
          </p:cNvPr>
          <p:cNvGrpSpPr/>
          <p:nvPr/>
        </p:nvGrpSpPr>
        <p:grpSpPr>
          <a:xfrm>
            <a:off x="1240696" y="1233830"/>
            <a:ext cx="2027798" cy="4695814"/>
            <a:chOff x="6934200" y="1265656"/>
            <a:chExt cx="1985484" cy="4373144"/>
          </a:xfrm>
        </p:grpSpPr>
        <p:sp>
          <p:nvSpPr>
            <p:cNvPr id="6" name="Oval 5">
              <a:extLst>
                <a:ext uri="{FF2B5EF4-FFF2-40B4-BE49-F238E27FC236}">
                  <a16:creationId xmlns:a16="http://schemas.microsoft.com/office/drawing/2014/main" id="{3B452AFD-EB52-5DFC-0FCF-E8ED15E0636F}"/>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8420F80-8601-B7B2-5236-DC0EC66E51AF}"/>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8CAE5B9D-F058-403D-C209-48A442197BD1}"/>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93EAFFF-F973-E5CC-476B-B87329C5D689}"/>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A48A827-AB27-CBBF-C843-E43C230C988B}"/>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5624BD8D-ABE8-B39C-01B3-20FC68ADEFAA}"/>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33789D47-57BE-CFD1-2C25-4F629DCDA5F2}"/>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57D25712-5959-A439-8313-E8A96D14AE7C}"/>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C9F6D336-E99E-E3C2-550E-57F66CE8F0BB}"/>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DECEB4C4-053E-DBEC-B23D-D18C9E8EB052}"/>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016C3AEB-2DFF-91B7-6C85-020B14A83698}"/>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4">
              <a:extLst>
                <a:ext uri="{FF2B5EF4-FFF2-40B4-BE49-F238E27FC236}">
                  <a16:creationId xmlns:a16="http://schemas.microsoft.com/office/drawing/2014/main" id="{16254504-F8C1-EC7B-C8E2-7F472880D94B}"/>
                </a:ext>
              </a:extLst>
            </p:cNvPr>
            <p:cNvGrpSpPr/>
            <p:nvPr/>
          </p:nvGrpSpPr>
          <p:grpSpPr>
            <a:xfrm>
              <a:off x="7108136" y="2388756"/>
              <a:ext cx="1544360" cy="2210894"/>
              <a:chOff x="4553133" y="901823"/>
              <a:chExt cx="2186627" cy="3449921"/>
            </a:xfrm>
          </p:grpSpPr>
          <p:sp>
            <p:nvSpPr>
              <p:cNvPr id="178" name="Double Wave 23">
                <a:extLst>
                  <a:ext uri="{FF2B5EF4-FFF2-40B4-BE49-F238E27FC236}">
                    <a16:creationId xmlns:a16="http://schemas.microsoft.com/office/drawing/2014/main" id="{42D49554-B6AE-1413-5A05-E64523303F27}"/>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9" name="Group 16">
                <a:extLst>
                  <a:ext uri="{FF2B5EF4-FFF2-40B4-BE49-F238E27FC236}">
                    <a16:creationId xmlns:a16="http://schemas.microsoft.com/office/drawing/2014/main" id="{C463ADA8-9654-5A69-E8D8-9393D76D0B10}"/>
                  </a:ext>
                </a:extLst>
              </p:cNvPr>
              <p:cNvGrpSpPr/>
              <p:nvPr/>
            </p:nvGrpSpPr>
            <p:grpSpPr>
              <a:xfrm>
                <a:off x="4694566" y="901823"/>
                <a:ext cx="2045194" cy="1982724"/>
                <a:chOff x="2594848" y="2213440"/>
                <a:chExt cx="2045194" cy="1982724"/>
              </a:xfrm>
              <a:solidFill>
                <a:srgbClr val="E0C13C"/>
              </a:solidFill>
            </p:grpSpPr>
            <p:sp>
              <p:nvSpPr>
                <p:cNvPr id="180" name="Pie 17">
                  <a:extLst>
                    <a:ext uri="{FF2B5EF4-FFF2-40B4-BE49-F238E27FC236}">
                      <a16:creationId xmlns:a16="http://schemas.microsoft.com/office/drawing/2014/main" id="{C6143C56-0630-463F-ABAC-259B5377EDA5}"/>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81" name="Group 5">
                  <a:extLst>
                    <a:ext uri="{FF2B5EF4-FFF2-40B4-BE49-F238E27FC236}">
                      <a16:creationId xmlns:a16="http://schemas.microsoft.com/office/drawing/2014/main" id="{647A3366-CE87-2C20-E241-1F0C7B7F7E00}"/>
                    </a:ext>
                  </a:extLst>
                </p:cNvPr>
                <p:cNvGrpSpPr/>
                <p:nvPr/>
              </p:nvGrpSpPr>
              <p:grpSpPr>
                <a:xfrm>
                  <a:off x="2840416" y="2333435"/>
                  <a:ext cx="1586009" cy="1634505"/>
                  <a:chOff x="2838154" y="2333435"/>
                  <a:chExt cx="1586009" cy="1634505"/>
                </a:xfrm>
                <a:grpFill/>
              </p:grpSpPr>
              <p:sp>
                <p:nvSpPr>
                  <p:cNvPr id="182" name="Moon 3">
                    <a:extLst>
                      <a:ext uri="{FF2B5EF4-FFF2-40B4-BE49-F238E27FC236}">
                        <a16:creationId xmlns:a16="http://schemas.microsoft.com/office/drawing/2014/main" id="{84A87704-4EFD-962A-15DD-804090B465A2}"/>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Moon 20">
                    <a:extLst>
                      <a:ext uri="{FF2B5EF4-FFF2-40B4-BE49-F238E27FC236}">
                        <a16:creationId xmlns:a16="http://schemas.microsoft.com/office/drawing/2014/main" id="{B1BD0BCD-C39F-C10F-A00C-78D3A94BE6FA}"/>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8" name="Oval 17">
              <a:extLst>
                <a:ext uri="{FF2B5EF4-FFF2-40B4-BE49-F238E27FC236}">
                  <a16:creationId xmlns:a16="http://schemas.microsoft.com/office/drawing/2014/main" id="{546A4CC0-8BD8-B865-D153-420EBFA16DF6}"/>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58">
              <a:extLst>
                <a:ext uri="{FF2B5EF4-FFF2-40B4-BE49-F238E27FC236}">
                  <a16:creationId xmlns:a16="http://schemas.microsoft.com/office/drawing/2014/main" id="{B1852902-539E-1B03-9BFF-DEFEE2BF92D2}"/>
                </a:ext>
              </a:extLst>
            </p:cNvPr>
            <p:cNvGrpSpPr/>
            <p:nvPr/>
          </p:nvGrpSpPr>
          <p:grpSpPr>
            <a:xfrm rot="175281">
              <a:off x="7281771" y="4966315"/>
              <a:ext cx="1319546" cy="446802"/>
              <a:chOff x="3810000" y="1677648"/>
              <a:chExt cx="4705061" cy="1827552"/>
            </a:xfrm>
          </p:grpSpPr>
          <p:grpSp>
            <p:nvGrpSpPr>
              <p:cNvPr id="148" name="Group 37">
                <a:extLst>
                  <a:ext uri="{FF2B5EF4-FFF2-40B4-BE49-F238E27FC236}">
                    <a16:creationId xmlns:a16="http://schemas.microsoft.com/office/drawing/2014/main" id="{B718AD2A-BBE1-1920-E59A-05284FCEA712}"/>
                  </a:ext>
                </a:extLst>
              </p:cNvPr>
              <p:cNvGrpSpPr/>
              <p:nvPr/>
            </p:nvGrpSpPr>
            <p:grpSpPr>
              <a:xfrm>
                <a:off x="3810000" y="1828800"/>
                <a:ext cx="1776984" cy="1676400"/>
                <a:chOff x="3810000" y="1828800"/>
                <a:chExt cx="4038600" cy="3810000"/>
              </a:xfrm>
            </p:grpSpPr>
            <p:sp>
              <p:nvSpPr>
                <p:cNvPr id="169" name="Half Frame 168">
                  <a:extLst>
                    <a:ext uri="{FF2B5EF4-FFF2-40B4-BE49-F238E27FC236}">
                      <a16:creationId xmlns:a16="http://schemas.microsoft.com/office/drawing/2014/main" id="{3701F281-625E-C137-28AA-1DB987B0C64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Half Frame 169">
                  <a:extLst>
                    <a:ext uri="{FF2B5EF4-FFF2-40B4-BE49-F238E27FC236}">
                      <a16:creationId xmlns:a16="http://schemas.microsoft.com/office/drawing/2014/main" id="{9EE78845-6430-4367-9CE9-0DF1DD50BEAD}"/>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Half Frame 170">
                  <a:extLst>
                    <a:ext uri="{FF2B5EF4-FFF2-40B4-BE49-F238E27FC236}">
                      <a16:creationId xmlns:a16="http://schemas.microsoft.com/office/drawing/2014/main" id="{B4E3DAC5-8867-E5EC-FE0B-C780B8DA9823}"/>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2" name="Half Frame 171">
                  <a:extLst>
                    <a:ext uri="{FF2B5EF4-FFF2-40B4-BE49-F238E27FC236}">
                      <a16:creationId xmlns:a16="http://schemas.microsoft.com/office/drawing/2014/main" id="{FFA7E626-D322-8092-9F67-5259AA2E55B7}"/>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3" name="Donut 775">
                  <a:extLst>
                    <a:ext uri="{FF2B5EF4-FFF2-40B4-BE49-F238E27FC236}">
                      <a16:creationId xmlns:a16="http://schemas.microsoft.com/office/drawing/2014/main" id="{26E6D32C-E428-2AA1-8713-798D6B2FF8E9}"/>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4" name="Diamond 173">
                  <a:extLst>
                    <a:ext uri="{FF2B5EF4-FFF2-40B4-BE49-F238E27FC236}">
                      <a16:creationId xmlns:a16="http://schemas.microsoft.com/office/drawing/2014/main" id="{874C079C-42B6-74FD-26A9-50C2BB2ABC35}"/>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Diamond 174">
                  <a:extLst>
                    <a:ext uri="{FF2B5EF4-FFF2-40B4-BE49-F238E27FC236}">
                      <a16:creationId xmlns:a16="http://schemas.microsoft.com/office/drawing/2014/main" id="{3B138C84-4233-A443-6A2A-B53635F9672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Diamond 175">
                  <a:extLst>
                    <a:ext uri="{FF2B5EF4-FFF2-40B4-BE49-F238E27FC236}">
                      <a16:creationId xmlns:a16="http://schemas.microsoft.com/office/drawing/2014/main" id="{2DEFB66F-3630-80C0-D937-BBD7DF7D29D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Diamond 176">
                  <a:extLst>
                    <a:ext uri="{FF2B5EF4-FFF2-40B4-BE49-F238E27FC236}">
                      <a16:creationId xmlns:a16="http://schemas.microsoft.com/office/drawing/2014/main" id="{892C9123-180A-C4E3-6DBA-89848266470D}"/>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38">
                <a:extLst>
                  <a:ext uri="{FF2B5EF4-FFF2-40B4-BE49-F238E27FC236}">
                    <a16:creationId xmlns:a16="http://schemas.microsoft.com/office/drawing/2014/main" id="{6EC9FA3E-ACE3-D51C-B184-0F5D8EB2DA2A}"/>
                  </a:ext>
                </a:extLst>
              </p:cNvPr>
              <p:cNvGrpSpPr/>
              <p:nvPr/>
            </p:nvGrpSpPr>
            <p:grpSpPr>
              <a:xfrm>
                <a:off x="5314014" y="1757596"/>
                <a:ext cx="1776984" cy="1676400"/>
                <a:chOff x="3810000" y="1828800"/>
                <a:chExt cx="4038600" cy="3810000"/>
              </a:xfrm>
            </p:grpSpPr>
            <p:sp>
              <p:nvSpPr>
                <p:cNvPr id="160" name="Half Frame 159">
                  <a:extLst>
                    <a:ext uri="{FF2B5EF4-FFF2-40B4-BE49-F238E27FC236}">
                      <a16:creationId xmlns:a16="http://schemas.microsoft.com/office/drawing/2014/main" id="{5D040396-F422-E648-BD0E-5523CB46714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Half Frame 160">
                  <a:extLst>
                    <a:ext uri="{FF2B5EF4-FFF2-40B4-BE49-F238E27FC236}">
                      <a16:creationId xmlns:a16="http://schemas.microsoft.com/office/drawing/2014/main" id="{4DA39E8A-F70F-B5DC-ECE3-1400630279C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Half Frame 161">
                  <a:extLst>
                    <a:ext uri="{FF2B5EF4-FFF2-40B4-BE49-F238E27FC236}">
                      <a16:creationId xmlns:a16="http://schemas.microsoft.com/office/drawing/2014/main" id="{5DE68067-20EB-6BEC-29EF-C57A1A8B55FD}"/>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Half Frame 162">
                  <a:extLst>
                    <a:ext uri="{FF2B5EF4-FFF2-40B4-BE49-F238E27FC236}">
                      <a16:creationId xmlns:a16="http://schemas.microsoft.com/office/drawing/2014/main" id="{54B4F259-63D4-F0CF-BE98-48AE831D078E}"/>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Donut 766">
                  <a:extLst>
                    <a:ext uri="{FF2B5EF4-FFF2-40B4-BE49-F238E27FC236}">
                      <a16:creationId xmlns:a16="http://schemas.microsoft.com/office/drawing/2014/main" id="{1899B213-9466-9587-AD0C-1E5C2666F3C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5" name="Diamond 164">
                  <a:extLst>
                    <a:ext uri="{FF2B5EF4-FFF2-40B4-BE49-F238E27FC236}">
                      <a16:creationId xmlns:a16="http://schemas.microsoft.com/office/drawing/2014/main" id="{373C7CF4-C8E0-DB56-C31D-01FE18046B11}"/>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13CB2258-F2C5-2781-752D-2F70D8D95F2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Diamond 166">
                  <a:extLst>
                    <a:ext uri="{FF2B5EF4-FFF2-40B4-BE49-F238E27FC236}">
                      <a16:creationId xmlns:a16="http://schemas.microsoft.com/office/drawing/2014/main" id="{786C0036-1E15-EBF3-787F-F6566459A66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a:extLst>
                    <a:ext uri="{FF2B5EF4-FFF2-40B4-BE49-F238E27FC236}">
                      <a16:creationId xmlns:a16="http://schemas.microsoft.com/office/drawing/2014/main" id="{F3470631-0D6B-EABE-FD85-87D47CBFE072}"/>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48">
                <a:extLst>
                  <a:ext uri="{FF2B5EF4-FFF2-40B4-BE49-F238E27FC236}">
                    <a16:creationId xmlns:a16="http://schemas.microsoft.com/office/drawing/2014/main" id="{1C3567E7-701D-62E4-6CB1-59ECF93A0140}"/>
                  </a:ext>
                </a:extLst>
              </p:cNvPr>
              <p:cNvGrpSpPr/>
              <p:nvPr/>
            </p:nvGrpSpPr>
            <p:grpSpPr>
              <a:xfrm>
                <a:off x="6738077" y="1677648"/>
                <a:ext cx="1776984" cy="1676400"/>
                <a:chOff x="3810000" y="1828800"/>
                <a:chExt cx="4038600" cy="3810000"/>
              </a:xfrm>
            </p:grpSpPr>
            <p:sp>
              <p:nvSpPr>
                <p:cNvPr id="151" name="Half Frame 150">
                  <a:extLst>
                    <a:ext uri="{FF2B5EF4-FFF2-40B4-BE49-F238E27FC236}">
                      <a16:creationId xmlns:a16="http://schemas.microsoft.com/office/drawing/2014/main" id="{2EEE40D2-7267-59A6-DD48-EA25B6F0B970}"/>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Half Frame 50">
                  <a:extLst>
                    <a:ext uri="{FF2B5EF4-FFF2-40B4-BE49-F238E27FC236}">
                      <a16:creationId xmlns:a16="http://schemas.microsoft.com/office/drawing/2014/main" id="{5EB00748-ABDF-C8B6-E5BD-B3C2EF74231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Half Frame 51">
                  <a:extLst>
                    <a:ext uri="{FF2B5EF4-FFF2-40B4-BE49-F238E27FC236}">
                      <a16:creationId xmlns:a16="http://schemas.microsoft.com/office/drawing/2014/main" id="{58665391-6600-813B-34BC-2B51342EC47F}"/>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Half Frame 52">
                  <a:extLst>
                    <a:ext uri="{FF2B5EF4-FFF2-40B4-BE49-F238E27FC236}">
                      <a16:creationId xmlns:a16="http://schemas.microsoft.com/office/drawing/2014/main" id="{D361B748-41B4-EE95-3DAE-9CCE3032F38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Donut 757">
                  <a:extLst>
                    <a:ext uri="{FF2B5EF4-FFF2-40B4-BE49-F238E27FC236}">
                      <a16:creationId xmlns:a16="http://schemas.microsoft.com/office/drawing/2014/main" id="{F09586F6-1199-874E-A0E4-56F23811FBDF}"/>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Diamond 155">
                  <a:extLst>
                    <a:ext uri="{FF2B5EF4-FFF2-40B4-BE49-F238E27FC236}">
                      <a16:creationId xmlns:a16="http://schemas.microsoft.com/office/drawing/2014/main" id="{3D21989D-F820-52C3-E383-D6DDCCD3DE8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DE039A0D-159B-165F-7341-7DA71488364C}"/>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Diamond 157">
                  <a:extLst>
                    <a:ext uri="{FF2B5EF4-FFF2-40B4-BE49-F238E27FC236}">
                      <a16:creationId xmlns:a16="http://schemas.microsoft.com/office/drawing/2014/main" id="{02FEA647-CD6F-901A-F71C-BB19F198AD7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Diamond 158">
                  <a:extLst>
                    <a:ext uri="{FF2B5EF4-FFF2-40B4-BE49-F238E27FC236}">
                      <a16:creationId xmlns:a16="http://schemas.microsoft.com/office/drawing/2014/main" id="{EE84D8E8-C3FA-78D7-22F4-DB80E718EB3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Cloud 19">
              <a:extLst>
                <a:ext uri="{FF2B5EF4-FFF2-40B4-BE49-F238E27FC236}">
                  <a16:creationId xmlns:a16="http://schemas.microsoft.com/office/drawing/2014/main" id="{913C32A0-ED00-A837-F619-372CC9B99444}"/>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171F2C-1CE0-0874-6A45-B2A4728E5E5A}"/>
                </a:ext>
              </a:extLst>
            </p:cNvPr>
            <p:cNvGrpSpPr/>
            <p:nvPr/>
          </p:nvGrpSpPr>
          <p:grpSpPr>
            <a:xfrm>
              <a:off x="7162023" y="1568903"/>
              <a:ext cx="1544762" cy="259293"/>
              <a:chOff x="7105896" y="1557210"/>
              <a:chExt cx="1544762" cy="488119"/>
            </a:xfrm>
          </p:grpSpPr>
          <p:sp>
            <p:nvSpPr>
              <p:cNvPr id="22" name="Rounded Rectangle 15">
                <a:extLst>
                  <a:ext uri="{FF2B5EF4-FFF2-40B4-BE49-F238E27FC236}">
                    <a16:creationId xmlns:a16="http://schemas.microsoft.com/office/drawing/2014/main" id="{07D62841-45D4-365E-75AB-AA6C75DD74A9}"/>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59">
                <a:extLst>
                  <a:ext uri="{FF2B5EF4-FFF2-40B4-BE49-F238E27FC236}">
                    <a16:creationId xmlns:a16="http://schemas.microsoft.com/office/drawing/2014/main" id="{7356F6CA-7F8F-0437-735A-175C34ADA4ED}"/>
                  </a:ext>
                </a:extLst>
              </p:cNvPr>
              <p:cNvGrpSpPr/>
              <p:nvPr/>
            </p:nvGrpSpPr>
            <p:grpSpPr>
              <a:xfrm rot="160736">
                <a:off x="7230848" y="1557210"/>
                <a:ext cx="1269517" cy="488119"/>
                <a:chOff x="3810000" y="1677648"/>
                <a:chExt cx="4705061" cy="1827552"/>
              </a:xfrm>
            </p:grpSpPr>
            <p:grpSp>
              <p:nvGrpSpPr>
                <p:cNvPr id="24" name="Group 37">
                  <a:extLst>
                    <a:ext uri="{FF2B5EF4-FFF2-40B4-BE49-F238E27FC236}">
                      <a16:creationId xmlns:a16="http://schemas.microsoft.com/office/drawing/2014/main" id="{9910444E-D409-60DD-1498-5228969BAB6A}"/>
                    </a:ext>
                  </a:extLst>
                </p:cNvPr>
                <p:cNvGrpSpPr/>
                <p:nvPr/>
              </p:nvGrpSpPr>
              <p:grpSpPr>
                <a:xfrm>
                  <a:off x="3810000" y="1828800"/>
                  <a:ext cx="1776984" cy="1676400"/>
                  <a:chOff x="3810000" y="1828800"/>
                  <a:chExt cx="4038600" cy="3810000"/>
                </a:xfrm>
              </p:grpSpPr>
              <p:sp>
                <p:nvSpPr>
                  <p:cNvPr id="110" name="Half Frame 109">
                    <a:extLst>
                      <a:ext uri="{FF2B5EF4-FFF2-40B4-BE49-F238E27FC236}">
                        <a16:creationId xmlns:a16="http://schemas.microsoft.com/office/drawing/2014/main" id="{E2116FC5-FD08-0BE0-1273-9DBC8208910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Half Frame 110">
                    <a:extLst>
                      <a:ext uri="{FF2B5EF4-FFF2-40B4-BE49-F238E27FC236}">
                        <a16:creationId xmlns:a16="http://schemas.microsoft.com/office/drawing/2014/main" id="{C718BC78-1FD8-AC49-8271-8D57569D817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Half Frame 140">
                    <a:extLst>
                      <a:ext uri="{FF2B5EF4-FFF2-40B4-BE49-F238E27FC236}">
                        <a16:creationId xmlns:a16="http://schemas.microsoft.com/office/drawing/2014/main" id="{9D305D88-A692-90AA-06B7-FC50516FF66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Half Frame 141">
                    <a:extLst>
                      <a:ext uri="{FF2B5EF4-FFF2-40B4-BE49-F238E27FC236}">
                        <a16:creationId xmlns:a16="http://schemas.microsoft.com/office/drawing/2014/main" id="{D9E81326-32C0-B2F8-EEC4-8ED235277B8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Donut 745">
                    <a:extLst>
                      <a:ext uri="{FF2B5EF4-FFF2-40B4-BE49-F238E27FC236}">
                        <a16:creationId xmlns:a16="http://schemas.microsoft.com/office/drawing/2014/main" id="{BF95804C-C602-BF9C-AF7A-80D2C1738B9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Diamond 143">
                    <a:extLst>
                      <a:ext uri="{FF2B5EF4-FFF2-40B4-BE49-F238E27FC236}">
                        <a16:creationId xmlns:a16="http://schemas.microsoft.com/office/drawing/2014/main" id="{85074948-49FB-9D05-1312-822200EA6C9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Diamond 144">
                    <a:extLst>
                      <a:ext uri="{FF2B5EF4-FFF2-40B4-BE49-F238E27FC236}">
                        <a16:creationId xmlns:a16="http://schemas.microsoft.com/office/drawing/2014/main" id="{551D90EF-1A5B-DFC1-B640-735C5942EB1D}"/>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09DF0CAC-275C-13A9-F79C-07969EA4B9A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49B08BBE-849C-EECB-52EE-4DA0728E9EB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8">
                  <a:extLst>
                    <a:ext uri="{FF2B5EF4-FFF2-40B4-BE49-F238E27FC236}">
                      <a16:creationId xmlns:a16="http://schemas.microsoft.com/office/drawing/2014/main" id="{F28BF0DD-ECB2-A848-4BF0-F96B15859ECF}"/>
                    </a:ext>
                  </a:extLst>
                </p:cNvPr>
                <p:cNvGrpSpPr/>
                <p:nvPr/>
              </p:nvGrpSpPr>
              <p:grpSpPr>
                <a:xfrm>
                  <a:off x="5314014" y="1757596"/>
                  <a:ext cx="1776984" cy="1676400"/>
                  <a:chOff x="3810000" y="1828800"/>
                  <a:chExt cx="4038600" cy="3810000"/>
                </a:xfrm>
              </p:grpSpPr>
              <p:sp>
                <p:nvSpPr>
                  <p:cNvPr id="101" name="Half Frame 100">
                    <a:extLst>
                      <a:ext uri="{FF2B5EF4-FFF2-40B4-BE49-F238E27FC236}">
                        <a16:creationId xmlns:a16="http://schemas.microsoft.com/office/drawing/2014/main" id="{559789D0-0163-6381-EE36-41038BCB6F5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Half Frame 101">
                    <a:extLst>
                      <a:ext uri="{FF2B5EF4-FFF2-40B4-BE49-F238E27FC236}">
                        <a16:creationId xmlns:a16="http://schemas.microsoft.com/office/drawing/2014/main" id="{F3A3DFFD-C9C4-D477-4AF5-84BEC4CC3B2E}"/>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Half Frame 102">
                    <a:extLst>
                      <a:ext uri="{FF2B5EF4-FFF2-40B4-BE49-F238E27FC236}">
                        <a16:creationId xmlns:a16="http://schemas.microsoft.com/office/drawing/2014/main" id="{AD0BB897-C533-B3DD-D899-81D92DBA632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Half Frame 103">
                    <a:extLst>
                      <a:ext uri="{FF2B5EF4-FFF2-40B4-BE49-F238E27FC236}">
                        <a16:creationId xmlns:a16="http://schemas.microsoft.com/office/drawing/2014/main" id="{38FC3A41-B638-9AB7-1D7E-E69C3E307A3B}"/>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Donut 736">
                    <a:extLst>
                      <a:ext uri="{FF2B5EF4-FFF2-40B4-BE49-F238E27FC236}">
                        <a16:creationId xmlns:a16="http://schemas.microsoft.com/office/drawing/2014/main" id="{02B2D9EF-2447-9A62-12D0-A005E4A2B62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Diamond 105">
                    <a:extLst>
                      <a:ext uri="{FF2B5EF4-FFF2-40B4-BE49-F238E27FC236}">
                        <a16:creationId xmlns:a16="http://schemas.microsoft.com/office/drawing/2014/main" id="{18CF78AB-E953-970F-3B6D-3A3D0ED012B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4484CAB3-6B77-1A16-D4A0-075A09729FC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Diamond 107">
                    <a:extLst>
                      <a:ext uri="{FF2B5EF4-FFF2-40B4-BE49-F238E27FC236}">
                        <a16:creationId xmlns:a16="http://schemas.microsoft.com/office/drawing/2014/main" id="{FBBBDBC5-0F63-5383-8F95-B01E27EAD01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a:extLst>
                      <a:ext uri="{FF2B5EF4-FFF2-40B4-BE49-F238E27FC236}">
                        <a16:creationId xmlns:a16="http://schemas.microsoft.com/office/drawing/2014/main" id="{3A0C09BA-6E1B-29C8-9815-02F8188D065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8">
                  <a:extLst>
                    <a:ext uri="{FF2B5EF4-FFF2-40B4-BE49-F238E27FC236}">
                      <a16:creationId xmlns:a16="http://schemas.microsoft.com/office/drawing/2014/main" id="{2CEB8854-C2E7-7008-4A7C-19D479787977}"/>
                    </a:ext>
                  </a:extLst>
                </p:cNvPr>
                <p:cNvGrpSpPr/>
                <p:nvPr/>
              </p:nvGrpSpPr>
              <p:grpSpPr>
                <a:xfrm>
                  <a:off x="6738077" y="1677648"/>
                  <a:ext cx="1776984" cy="1676400"/>
                  <a:chOff x="3810000" y="1828800"/>
                  <a:chExt cx="4038600" cy="3810000"/>
                </a:xfrm>
              </p:grpSpPr>
              <p:sp>
                <p:nvSpPr>
                  <p:cNvPr id="27" name="Half Frame 26">
                    <a:extLst>
                      <a:ext uri="{FF2B5EF4-FFF2-40B4-BE49-F238E27FC236}">
                        <a16:creationId xmlns:a16="http://schemas.microsoft.com/office/drawing/2014/main" id="{F2515ED2-A850-6565-76F1-8294CADD8AF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2D7B1586-08AA-9A48-6721-BB8A7862178F}"/>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C864814F-5834-7C89-2341-589FF49FDA50}"/>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B900A7AD-CC03-CD0A-3492-BE422799A04D}"/>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727">
                    <a:extLst>
                      <a:ext uri="{FF2B5EF4-FFF2-40B4-BE49-F238E27FC236}">
                        <a16:creationId xmlns:a16="http://schemas.microsoft.com/office/drawing/2014/main" id="{7CD56FBC-E27A-F047-A263-F9B7D3CCA73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iamond 86">
                    <a:extLst>
                      <a:ext uri="{FF2B5EF4-FFF2-40B4-BE49-F238E27FC236}">
                        <a16:creationId xmlns:a16="http://schemas.microsoft.com/office/drawing/2014/main" id="{FE04D132-6613-4A75-134D-A873BCD8AAB8}"/>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Diamond 87">
                    <a:extLst>
                      <a:ext uri="{FF2B5EF4-FFF2-40B4-BE49-F238E27FC236}">
                        <a16:creationId xmlns:a16="http://schemas.microsoft.com/office/drawing/2014/main" id="{7171B78F-BFBA-1F93-03BC-C55B1E42A0A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D5C5F266-F25D-70B0-1A46-73C72AE62AF3}"/>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a:extLst>
                      <a:ext uri="{FF2B5EF4-FFF2-40B4-BE49-F238E27FC236}">
                        <a16:creationId xmlns:a16="http://schemas.microsoft.com/office/drawing/2014/main" id="{0E699D09-38DF-2CCF-81B3-DE776BD9199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3065082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aroon background">
            <a:extLst>
              <a:ext uri="{FF2B5EF4-FFF2-40B4-BE49-F238E27FC236}">
                <a16:creationId xmlns:a16="http://schemas.microsoft.com/office/drawing/2014/main" id="{EF827727-7436-5F49-3F0E-4CF14FA9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08CAA7-4294-2F4D-EFFF-0D406BBA1E34}"/>
              </a:ext>
            </a:extLst>
          </p:cNvPr>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Who Are Our “Brothers”?</a:t>
            </a:r>
            <a:endParaRPr lang="en-US" sz="4800" dirty="0">
              <a:solidFill>
                <a:schemeClr val="bg1"/>
              </a:solidFill>
              <a:latin typeface="Narkisim" panose="020E0502050101010101" pitchFamily="34" charset="-79"/>
              <a:ea typeface="Wednesday" pitchFamily="2" charset="0"/>
            </a:endParaRPr>
          </a:p>
        </p:txBody>
      </p:sp>
      <p:sp>
        <p:nvSpPr>
          <p:cNvPr id="5" name="TextBox 4">
            <a:extLst>
              <a:ext uri="{FF2B5EF4-FFF2-40B4-BE49-F238E27FC236}">
                <a16:creationId xmlns:a16="http://schemas.microsoft.com/office/drawing/2014/main" id="{F592C5D8-1658-3139-50AE-26D800567AA3}"/>
              </a:ext>
            </a:extLst>
          </p:cNvPr>
          <p:cNvSpPr txBox="1"/>
          <p:nvPr/>
        </p:nvSpPr>
        <p:spPr>
          <a:xfrm>
            <a:off x="1998784" y="854449"/>
            <a:ext cx="8194431" cy="923330"/>
          </a:xfrm>
          <a:prstGeom prst="rect">
            <a:avLst/>
          </a:prstGeom>
          <a:noFill/>
        </p:spPr>
        <p:txBody>
          <a:bodyPr wrap="square">
            <a:spAutoFit/>
          </a:bodyPr>
          <a:lstStyle/>
          <a:p>
            <a:pPr algn="l" fontAlgn="base"/>
            <a:r>
              <a:rPr lang="en-US" b="0" i="0" dirty="0">
                <a:solidFill>
                  <a:schemeClr val="bg1"/>
                </a:solidFill>
                <a:effectLst/>
              </a:rPr>
              <a:t>Our highest priorities in life are to love God and to love our neighbors. That broadly includes neighbors in our own family, our community, our nation, and our world.</a:t>
            </a:r>
          </a:p>
          <a:p>
            <a:pPr algn="l" fontAlgn="base"/>
            <a:r>
              <a:rPr lang="en-US" b="0" i="0" dirty="0">
                <a:solidFill>
                  <a:schemeClr val="bg1"/>
                </a:solidFill>
                <a:effectLst/>
              </a:rPr>
              <a:t>(10)</a:t>
            </a:r>
          </a:p>
        </p:txBody>
      </p:sp>
      <p:pic>
        <p:nvPicPr>
          <p:cNvPr id="7" name="Picture 6">
            <a:extLst>
              <a:ext uri="{FF2B5EF4-FFF2-40B4-BE49-F238E27FC236}">
                <a16:creationId xmlns:a16="http://schemas.microsoft.com/office/drawing/2014/main" id="{82FBEE90-AD4E-7174-9956-EF527FA18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6456" y="52586"/>
            <a:ext cx="1009305" cy="1263528"/>
          </a:xfrm>
          <a:prstGeom prst="rect">
            <a:avLst/>
          </a:prstGeom>
        </p:spPr>
      </p:pic>
      <p:pic>
        <p:nvPicPr>
          <p:cNvPr id="9" name="Picture 8">
            <a:extLst>
              <a:ext uri="{FF2B5EF4-FFF2-40B4-BE49-F238E27FC236}">
                <a16:creationId xmlns:a16="http://schemas.microsoft.com/office/drawing/2014/main" id="{BAE81D78-F54D-9125-0884-3B4D46F6EC0D}"/>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2508739" y="2133566"/>
            <a:ext cx="6915074" cy="4298275"/>
          </a:xfrm>
          <a:prstGeom prst="rect">
            <a:avLst/>
          </a:prstGeom>
        </p:spPr>
      </p:pic>
    </p:spTree>
    <p:extLst>
      <p:ext uri="{BB962C8B-B14F-4D97-AF65-F5344CB8AC3E}">
        <p14:creationId xmlns:p14="http://schemas.microsoft.com/office/powerpoint/2010/main" val="12009948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maroon background">
            <a:extLst>
              <a:ext uri="{FF2B5EF4-FFF2-40B4-BE49-F238E27FC236}">
                <a16:creationId xmlns:a16="http://schemas.microsoft.com/office/drawing/2014/main" id="{EF827727-7436-5F49-3F0E-4CF14FA93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08CAA7-4294-2F4D-EFFF-0D406BBA1E34}"/>
              </a:ext>
            </a:extLst>
          </p:cNvPr>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Love Quotes</a:t>
            </a:r>
            <a:endParaRPr lang="en-US" sz="4800" dirty="0">
              <a:solidFill>
                <a:schemeClr val="bg1"/>
              </a:solidFill>
              <a:latin typeface="Narkisim" panose="020E0502050101010101" pitchFamily="34" charset="-79"/>
              <a:ea typeface="Wednesday" pitchFamily="2" charset="0"/>
            </a:endParaRPr>
          </a:p>
        </p:txBody>
      </p:sp>
      <p:grpSp>
        <p:nvGrpSpPr>
          <p:cNvPr id="19" name="Group 18">
            <a:extLst>
              <a:ext uri="{FF2B5EF4-FFF2-40B4-BE49-F238E27FC236}">
                <a16:creationId xmlns:a16="http://schemas.microsoft.com/office/drawing/2014/main" id="{D0C4BC80-57C6-403E-C6A4-09258EB2DB34}"/>
              </a:ext>
            </a:extLst>
          </p:cNvPr>
          <p:cNvGrpSpPr/>
          <p:nvPr/>
        </p:nvGrpSpPr>
        <p:grpSpPr>
          <a:xfrm>
            <a:off x="697404" y="544956"/>
            <a:ext cx="2778370" cy="4033685"/>
            <a:chOff x="697404" y="544956"/>
            <a:chExt cx="2778370" cy="4033685"/>
          </a:xfrm>
        </p:grpSpPr>
        <p:sp>
          <p:nvSpPr>
            <p:cNvPr id="6" name="TextBox 5">
              <a:extLst>
                <a:ext uri="{FF2B5EF4-FFF2-40B4-BE49-F238E27FC236}">
                  <a16:creationId xmlns:a16="http://schemas.microsoft.com/office/drawing/2014/main" id="{DB856476-A84E-E62B-934A-8760DDFD1A08}"/>
                </a:ext>
              </a:extLst>
            </p:cNvPr>
            <p:cNvSpPr txBox="1"/>
            <p:nvPr/>
          </p:nvSpPr>
          <p:spPr>
            <a:xfrm>
              <a:off x="697404" y="2824315"/>
              <a:ext cx="2778370" cy="1754326"/>
            </a:xfrm>
            <a:prstGeom prst="rect">
              <a:avLst/>
            </a:prstGeom>
            <a:solidFill>
              <a:schemeClr val="accent4">
                <a:lumMod val="40000"/>
                <a:lumOff val="60000"/>
              </a:schemeClr>
            </a:solidFill>
          </p:spPr>
          <p:txBody>
            <a:bodyPr wrap="square">
              <a:spAutoFit/>
            </a:bodyPr>
            <a:lstStyle/>
            <a:p>
              <a:r>
                <a:rPr lang="en-US" b="0" i="0" dirty="0">
                  <a:solidFill>
                    <a:srgbClr val="000000"/>
                  </a:solidFill>
                  <a:effectLst/>
                </a:rPr>
                <a:t>Often, the greatest manifestations of love are the simple acts of kindness and caring we extend to those we meet along the path of life.</a:t>
              </a:r>
              <a:endParaRPr lang="en-US" dirty="0"/>
            </a:p>
          </p:txBody>
        </p:sp>
        <p:pic>
          <p:nvPicPr>
            <p:cNvPr id="10" name="Picture 9">
              <a:extLst>
                <a:ext uri="{FF2B5EF4-FFF2-40B4-BE49-F238E27FC236}">
                  <a16:creationId xmlns:a16="http://schemas.microsoft.com/office/drawing/2014/main" id="{23D8F7AB-8AC7-3341-9ADA-8968F67475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551" y="544956"/>
              <a:ext cx="1403461" cy="1754326"/>
            </a:xfrm>
            <a:prstGeom prst="rect">
              <a:avLst/>
            </a:prstGeom>
          </p:spPr>
        </p:pic>
      </p:grpSp>
      <p:grpSp>
        <p:nvGrpSpPr>
          <p:cNvPr id="20" name="Group 19">
            <a:extLst>
              <a:ext uri="{FF2B5EF4-FFF2-40B4-BE49-F238E27FC236}">
                <a16:creationId xmlns:a16="http://schemas.microsoft.com/office/drawing/2014/main" id="{72DD6CE0-C53C-A9FD-3512-8C714E327640}"/>
              </a:ext>
            </a:extLst>
          </p:cNvPr>
          <p:cNvGrpSpPr/>
          <p:nvPr/>
        </p:nvGrpSpPr>
        <p:grpSpPr>
          <a:xfrm>
            <a:off x="4824759" y="2293683"/>
            <a:ext cx="2778371" cy="3944546"/>
            <a:chOff x="4824759" y="2293683"/>
            <a:chExt cx="2778371" cy="3944546"/>
          </a:xfrm>
        </p:grpSpPr>
        <p:sp>
          <p:nvSpPr>
            <p:cNvPr id="12" name="TextBox 11">
              <a:extLst>
                <a:ext uri="{FF2B5EF4-FFF2-40B4-BE49-F238E27FC236}">
                  <a16:creationId xmlns:a16="http://schemas.microsoft.com/office/drawing/2014/main" id="{C1263E91-018B-6A58-A4AA-3C53E6BCC368}"/>
                </a:ext>
              </a:extLst>
            </p:cNvPr>
            <p:cNvSpPr txBox="1"/>
            <p:nvPr/>
          </p:nvSpPr>
          <p:spPr>
            <a:xfrm>
              <a:off x="4824759" y="4483903"/>
              <a:ext cx="2778371" cy="1754326"/>
            </a:xfrm>
            <a:prstGeom prst="rect">
              <a:avLst/>
            </a:prstGeom>
            <a:solidFill>
              <a:schemeClr val="accent6">
                <a:lumMod val="40000"/>
                <a:lumOff val="60000"/>
              </a:schemeClr>
            </a:solidFill>
          </p:spPr>
          <p:txBody>
            <a:bodyPr wrap="square">
              <a:spAutoFit/>
            </a:bodyPr>
            <a:lstStyle/>
            <a:p>
              <a:r>
                <a:rPr lang="en-US" b="0" i="0" dirty="0">
                  <a:solidFill>
                    <a:srgbClr val="000000"/>
                  </a:solidFill>
                  <a:effectLst/>
                  <a:latin typeface="Calibri" panose="020F0502020204030204" pitchFamily="34" charset="0"/>
                </a:rPr>
                <a:t>Love is the healing balm that repairs rifts in personal and family relationships. It is the bond that unites families, communities, and nations.</a:t>
              </a:r>
              <a:endParaRPr lang="en-US" dirty="0"/>
            </a:p>
          </p:txBody>
        </p:sp>
        <p:pic>
          <p:nvPicPr>
            <p:cNvPr id="14" name="Picture 13">
              <a:extLst>
                <a:ext uri="{FF2B5EF4-FFF2-40B4-BE49-F238E27FC236}">
                  <a16:creationId xmlns:a16="http://schemas.microsoft.com/office/drawing/2014/main" id="{D68B5A0D-DCFA-BC05-4F90-4EFB70D77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0178" y="2293683"/>
              <a:ext cx="1517904" cy="1895856"/>
            </a:xfrm>
            <a:prstGeom prst="rect">
              <a:avLst/>
            </a:prstGeom>
          </p:spPr>
        </p:pic>
      </p:grpSp>
      <p:grpSp>
        <p:nvGrpSpPr>
          <p:cNvPr id="21" name="Group 20">
            <a:extLst>
              <a:ext uri="{FF2B5EF4-FFF2-40B4-BE49-F238E27FC236}">
                <a16:creationId xmlns:a16="http://schemas.microsoft.com/office/drawing/2014/main" id="{0D559843-9D22-0554-CAD4-816A956CA99D}"/>
              </a:ext>
            </a:extLst>
          </p:cNvPr>
          <p:cNvGrpSpPr/>
          <p:nvPr/>
        </p:nvGrpSpPr>
        <p:grpSpPr>
          <a:xfrm>
            <a:off x="8717570" y="900151"/>
            <a:ext cx="2777026" cy="3818788"/>
            <a:chOff x="8717570" y="900151"/>
            <a:chExt cx="2777026" cy="3818788"/>
          </a:xfrm>
        </p:grpSpPr>
        <p:sp>
          <p:nvSpPr>
            <p:cNvPr id="16" name="TextBox 15">
              <a:extLst>
                <a:ext uri="{FF2B5EF4-FFF2-40B4-BE49-F238E27FC236}">
                  <a16:creationId xmlns:a16="http://schemas.microsoft.com/office/drawing/2014/main" id="{48A265FE-4176-843E-8583-F930E9B7187C}"/>
                </a:ext>
              </a:extLst>
            </p:cNvPr>
            <p:cNvSpPr txBox="1"/>
            <p:nvPr/>
          </p:nvSpPr>
          <p:spPr>
            <a:xfrm>
              <a:off x="8717570" y="3241611"/>
              <a:ext cx="2777026" cy="1477328"/>
            </a:xfrm>
            <a:prstGeom prst="rect">
              <a:avLst/>
            </a:prstGeom>
            <a:solidFill>
              <a:schemeClr val="accent1">
                <a:lumMod val="40000"/>
                <a:lumOff val="60000"/>
              </a:schemeClr>
            </a:solidFill>
          </p:spPr>
          <p:txBody>
            <a:bodyPr wrap="square">
              <a:spAutoFit/>
            </a:bodyPr>
            <a:lstStyle/>
            <a:p>
              <a:r>
                <a:rPr lang="en-US" b="0" i="0" dirty="0">
                  <a:solidFill>
                    <a:srgbClr val="000000"/>
                  </a:solidFill>
                  <a:effectLst/>
                  <a:latin typeface="Calibri" panose="020F0502020204030204" pitchFamily="34" charset="0"/>
                </a:rPr>
                <a:t>When filled with God’s love, we can do and see and understand things that we could not otherwise do or see or understand.</a:t>
              </a:r>
              <a:endParaRPr lang="en-US" dirty="0"/>
            </a:p>
          </p:txBody>
        </p:sp>
        <p:pic>
          <p:nvPicPr>
            <p:cNvPr id="18" name="Picture 17">
              <a:extLst>
                <a:ext uri="{FF2B5EF4-FFF2-40B4-BE49-F238E27FC236}">
                  <a16:creationId xmlns:a16="http://schemas.microsoft.com/office/drawing/2014/main" id="{E7434F09-5410-90F2-5286-BB73E0E2F37B}"/>
                </a:ext>
              </a:extLst>
            </p:cNvPr>
            <p:cNvPicPr>
              <a:picLocks noChangeAspect="1"/>
            </p:cNvPicPr>
            <p:nvPr/>
          </p:nvPicPr>
          <p:blipFill>
            <a:blip r:embed="rId5"/>
            <a:stretch>
              <a:fillRect/>
            </a:stretch>
          </p:blipFill>
          <p:spPr>
            <a:xfrm>
              <a:off x="9347131" y="900151"/>
              <a:ext cx="1517904" cy="1849632"/>
            </a:xfrm>
            <a:prstGeom prst="rect">
              <a:avLst/>
            </a:prstGeom>
          </p:spPr>
        </p:pic>
      </p:grpSp>
    </p:spTree>
    <p:extLst>
      <p:ext uri="{BB962C8B-B14F-4D97-AF65-F5344CB8AC3E}">
        <p14:creationId xmlns:p14="http://schemas.microsoft.com/office/powerpoint/2010/main" val="2414129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pPr marL="342900" indent="-342900">
              <a:buFontTx/>
              <a:buAutoNum type="arabicPeriod"/>
            </a:pPr>
            <a:r>
              <a:rPr lang="en-US" dirty="0">
                <a:solidFill>
                  <a:schemeClr val="bg1"/>
                </a:solidFill>
              </a:rPr>
              <a:t>New Testament Institute Student Manual Chapter 52</a:t>
            </a:r>
          </a:p>
          <a:p>
            <a:pPr marL="342900" indent="-342900">
              <a:buFontTx/>
              <a:buAutoNum type="arabicPeriod"/>
            </a:pPr>
            <a:r>
              <a:rPr lang="en-US" dirty="0">
                <a:solidFill>
                  <a:schemeClr val="bg1"/>
                </a:solidFill>
              </a:rPr>
              <a:t>Guide to the Scriptures</a:t>
            </a:r>
          </a:p>
          <a:p>
            <a:pPr marL="342900" indent="-342900">
              <a:buFontTx/>
              <a:buAutoNum type="arabicPeriod"/>
            </a:pPr>
            <a:r>
              <a:rPr lang="en-US" dirty="0">
                <a:solidFill>
                  <a:schemeClr val="bg1"/>
                </a:solidFill>
              </a:rPr>
              <a:t>Elder Delbert L. </a:t>
            </a:r>
            <a:r>
              <a:rPr lang="en-US" dirty="0" err="1">
                <a:solidFill>
                  <a:schemeClr val="bg1"/>
                </a:solidFill>
              </a:rPr>
              <a:t>Stapely</a:t>
            </a:r>
            <a:r>
              <a:rPr lang="en-US" dirty="0">
                <a:solidFill>
                  <a:schemeClr val="bg1"/>
                </a:solidFill>
              </a:rPr>
              <a:t> (</a:t>
            </a:r>
            <a:r>
              <a:rPr lang="en-US" i="1" dirty="0">
                <a:solidFill>
                  <a:schemeClr val="bg1"/>
                </a:solidFill>
              </a:rPr>
              <a:t>Conference Report, April 1968</a:t>
            </a:r>
            <a:r>
              <a:rPr lang="en-US" dirty="0">
                <a:solidFill>
                  <a:schemeClr val="bg1"/>
                </a:solidFill>
              </a:rPr>
              <a:t>, Afternoon Meeting 28.)</a:t>
            </a:r>
          </a:p>
          <a:p>
            <a:pPr marL="342900" indent="-342900">
              <a:buFontTx/>
              <a:buAutoNum type="arabicPeriod"/>
            </a:pPr>
            <a:r>
              <a:rPr lang="en-US" dirty="0">
                <a:solidFill>
                  <a:schemeClr val="bg1"/>
                </a:solidFill>
              </a:rPr>
              <a:t>N. Eldon Tanner ("The Great Commandments," </a:t>
            </a:r>
            <a:r>
              <a:rPr lang="en-US" i="1" dirty="0">
                <a:solidFill>
                  <a:schemeClr val="bg1"/>
                </a:solidFill>
              </a:rPr>
              <a:t>Ensign</a:t>
            </a:r>
            <a:r>
              <a:rPr lang="en-US" dirty="0">
                <a:solidFill>
                  <a:schemeClr val="bg1"/>
                </a:solidFill>
              </a:rPr>
              <a:t>, July 1980, 3-4)</a:t>
            </a:r>
          </a:p>
          <a:p>
            <a:pPr marL="342900" indent="-342900">
              <a:buFontTx/>
              <a:buAutoNum type="arabicPeriod"/>
            </a:pPr>
            <a:r>
              <a:rPr lang="en-US" dirty="0">
                <a:solidFill>
                  <a:schemeClr val="bg1"/>
                </a:solidFill>
              </a:rPr>
              <a:t>Elder Neal A. Maxwell ("The Stern but Sweet Seventh Commandment," </a:t>
            </a:r>
            <a:r>
              <a:rPr lang="en-US" i="1" dirty="0">
                <a:solidFill>
                  <a:schemeClr val="bg1"/>
                </a:solidFill>
              </a:rPr>
              <a:t>New Era</a:t>
            </a:r>
            <a:r>
              <a:rPr lang="en-US" dirty="0">
                <a:solidFill>
                  <a:schemeClr val="bg1"/>
                </a:solidFill>
              </a:rPr>
              <a:t>, June 1979, 41-42)</a:t>
            </a:r>
          </a:p>
          <a:p>
            <a:pPr marL="342900" indent="-342900">
              <a:buFontTx/>
              <a:buAutoNum type="arabicPeriod"/>
            </a:pPr>
            <a:r>
              <a:rPr lang="en-US" dirty="0">
                <a:solidFill>
                  <a:schemeClr val="bg1"/>
                </a:solidFill>
              </a:rPr>
              <a:t>Elder Dallin H. Oaks "Spiritual Gifts," </a:t>
            </a:r>
            <a:r>
              <a:rPr lang="en-US" i="1" dirty="0">
                <a:solidFill>
                  <a:schemeClr val="bg1"/>
                </a:solidFill>
              </a:rPr>
              <a:t>Ensign</a:t>
            </a:r>
            <a:r>
              <a:rPr lang="en-US" dirty="0">
                <a:solidFill>
                  <a:schemeClr val="bg1"/>
                </a:solidFill>
              </a:rPr>
              <a:t>, Sept. 1986, 71-72)</a:t>
            </a:r>
          </a:p>
          <a:p>
            <a:pPr marL="342900" indent="-342900">
              <a:buFontTx/>
              <a:buAutoNum type="arabicPeriod"/>
            </a:pPr>
            <a:r>
              <a:rPr lang="en-US" dirty="0">
                <a:solidFill>
                  <a:schemeClr val="bg1"/>
                </a:solidFill>
              </a:rPr>
              <a:t>Prophet Joseph Smith (</a:t>
            </a:r>
            <a:r>
              <a:rPr lang="en-US" i="1" dirty="0">
                <a:solidFill>
                  <a:schemeClr val="bg1"/>
                </a:solidFill>
              </a:rPr>
              <a:t>Teachings</a:t>
            </a:r>
            <a:r>
              <a:rPr lang="en-US" dirty="0">
                <a:solidFill>
                  <a:schemeClr val="bg1"/>
                </a:solidFill>
              </a:rPr>
              <a:t>, p. 213.)</a:t>
            </a:r>
          </a:p>
          <a:p>
            <a:pPr marL="342900" indent="-342900">
              <a:buFontTx/>
              <a:buAutoNum type="arabicPeriod"/>
            </a:pPr>
            <a:r>
              <a:rPr lang="en-US" b="0" i="0" dirty="0">
                <a:solidFill>
                  <a:schemeClr val="bg1"/>
                </a:solidFill>
                <a:effectLst/>
              </a:rPr>
              <a:t>Robert C. Gay, “Taking upon Ourselves the Name of Jesus Christ,”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Nov. 2018, 99</a:t>
            </a:r>
          </a:p>
          <a:p>
            <a:pPr marL="342900" indent="-342900">
              <a:buFontTx/>
              <a:buAutoNum type="arabicPeriod"/>
            </a:pPr>
            <a:r>
              <a:rPr lang="en-US" sz="1800" b="0" i="0" dirty="0">
                <a:solidFill>
                  <a:schemeClr val="bg1"/>
                </a:solidFill>
                <a:effectLst/>
              </a:rPr>
              <a:t>Thomas S. Monson, “</a:t>
            </a:r>
            <a:r>
              <a:rPr lang="en-US" sz="1800" b="0" i="0" u="none" strike="noStrike" dirty="0">
                <a:solidFill>
                  <a:schemeClr val="bg1"/>
                </a:solidFill>
                <a:effectLst/>
              </a:rPr>
              <a:t>Keep the Commandments</a:t>
            </a:r>
            <a:r>
              <a:rPr lang="en-US" sz="1800" b="0" i="0" dirty="0">
                <a:solidFill>
                  <a:schemeClr val="bg1"/>
                </a:solidFill>
                <a:effectLst/>
              </a:rPr>
              <a:t>,” </a:t>
            </a:r>
            <a:r>
              <a:rPr lang="en-US" sz="1800" b="0" i="1" dirty="0">
                <a:solidFill>
                  <a:schemeClr val="bg1"/>
                </a:solidFill>
                <a:effectLst/>
              </a:rPr>
              <a:t>Ensign</a:t>
            </a:r>
            <a:r>
              <a:rPr lang="en-US" sz="1800" b="0" i="0" dirty="0">
                <a:solidFill>
                  <a:schemeClr val="bg1"/>
                </a:solidFill>
                <a:effectLst/>
              </a:rPr>
              <a:t> or </a:t>
            </a:r>
            <a:r>
              <a:rPr lang="en-US" sz="1800" b="0" i="1" dirty="0">
                <a:solidFill>
                  <a:schemeClr val="bg1"/>
                </a:solidFill>
                <a:effectLst/>
              </a:rPr>
              <a:t>Liahona</a:t>
            </a:r>
            <a:r>
              <a:rPr lang="en-US" sz="1800" b="0" i="0" dirty="0">
                <a:solidFill>
                  <a:schemeClr val="bg1"/>
                </a:solidFill>
                <a:effectLst/>
              </a:rPr>
              <a:t>, Nov. 2015, 83</a:t>
            </a:r>
          </a:p>
          <a:p>
            <a:pPr marL="342900" indent="-342900">
              <a:buFontTx/>
              <a:buAutoNum type="arabicPeriod"/>
            </a:pPr>
            <a:r>
              <a:rPr lang="en-US" b="0" i="0" dirty="0">
                <a:solidFill>
                  <a:schemeClr val="bg1"/>
                </a:solidFill>
                <a:effectLst/>
              </a:rPr>
              <a:t>Russell M. Nelson, “</a:t>
            </a:r>
            <a:r>
              <a:rPr lang="en-US" b="0" i="0" u="none" strike="noStrike" dirty="0">
                <a:solidFill>
                  <a:schemeClr val="bg1"/>
                </a:solidFill>
                <a:effectLst/>
              </a:rPr>
              <a:t>Teach Us Tolerance and Love</a:t>
            </a:r>
            <a:r>
              <a:rPr lang="en-US" b="0" i="0" dirty="0">
                <a:solidFill>
                  <a:schemeClr val="bg1"/>
                </a:solidFill>
                <a:effectLst/>
              </a:rPr>
              <a:t>,” </a:t>
            </a:r>
            <a:r>
              <a:rPr lang="en-US" b="0" i="1" dirty="0">
                <a:solidFill>
                  <a:schemeClr val="bg1"/>
                </a:solidFill>
                <a:effectLst/>
              </a:rPr>
              <a:t>Ensign</a:t>
            </a:r>
            <a:r>
              <a:rPr lang="en-US" b="0" i="0" dirty="0">
                <a:solidFill>
                  <a:schemeClr val="bg1"/>
                </a:solidFill>
                <a:effectLst/>
              </a:rPr>
              <a:t> or </a:t>
            </a:r>
            <a:r>
              <a:rPr lang="en-US" b="0" i="1" dirty="0">
                <a:solidFill>
                  <a:schemeClr val="bg1"/>
                </a:solidFill>
                <a:effectLst/>
              </a:rPr>
              <a:t>Liahona</a:t>
            </a:r>
            <a:r>
              <a:rPr lang="en-US" b="0" i="0" dirty="0">
                <a:solidFill>
                  <a:schemeClr val="bg1"/>
                </a:solidFill>
                <a:effectLst/>
              </a:rPr>
              <a:t>, May 1994, 69</a:t>
            </a: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33" name="Footer Placeholder 14">
            <a:extLst>
              <a:ext uri="{FF2B5EF4-FFF2-40B4-BE49-F238E27FC236}">
                <a16:creationId xmlns:a16="http://schemas.microsoft.com/office/drawing/2014/main" id="{C6A74FD5-DBC1-48DC-9C09-291B6D88491D}"/>
              </a:ext>
            </a:extLst>
          </p:cNvPr>
          <p:cNvSpPr>
            <a:spLocks noGrp="1"/>
          </p:cNvSpPr>
          <p:nvPr/>
        </p:nvSpPr>
        <p:spPr>
          <a:xfrm>
            <a:off x="5373" y="64662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7" y="5242560"/>
            <a:ext cx="3992578" cy="246221"/>
          </a:xfrm>
          <a:prstGeom prst="rect">
            <a:avLst/>
          </a:prstGeom>
          <a:noFill/>
        </p:spPr>
        <p:txBody>
          <a:bodyPr wrap="square" rtlCol="0">
            <a:spAutoFit/>
          </a:bodyPr>
          <a:lstStyle/>
          <a:p>
            <a:r>
              <a:rPr lang="en-US" sz="1000" dirty="0"/>
              <a:t>Life and Teachings of Jesus and His Apostles Chapter 52 </a:t>
            </a:r>
          </a:p>
        </p:txBody>
      </p:sp>
      <p:sp>
        <p:nvSpPr>
          <p:cNvPr id="4" name="Rectangle 3"/>
          <p:cNvSpPr/>
          <p:nvPr/>
        </p:nvSpPr>
        <p:spPr>
          <a:xfrm>
            <a:off x="0" y="5530691"/>
            <a:ext cx="5665073" cy="830997"/>
          </a:xfrm>
          <a:prstGeom prst="rect">
            <a:avLst/>
          </a:prstGeom>
          <a:ln>
            <a:solidFill>
              <a:schemeClr val="tx1"/>
            </a:solidFill>
          </a:ln>
        </p:spPr>
        <p:txBody>
          <a:bodyPr wrap="square">
            <a:spAutoFit/>
          </a:bodyPr>
          <a:lstStyle/>
          <a:p>
            <a:r>
              <a:rPr lang="en-US" sz="1200" dirty="0"/>
              <a:t>“…Only the pure love of Christ will see us through. It is Christ’s love which </a:t>
            </a:r>
            <a:r>
              <a:rPr lang="en-US" sz="1200" dirty="0" err="1"/>
              <a:t>suffereth</a:t>
            </a:r>
            <a:r>
              <a:rPr lang="en-US" sz="1200" dirty="0"/>
              <a:t> long, and is kind. It is Christ’s love which is not puffed up nor easily provoked. Only his pure love enables him- and us- to bear all things, believe all things, hope all things, and endure all things.” Elder Jeffrey R. Holland </a:t>
            </a:r>
          </a:p>
        </p:txBody>
      </p:sp>
      <p:sp>
        <p:nvSpPr>
          <p:cNvPr id="5" name="Rectangle 4"/>
          <p:cNvSpPr/>
          <p:nvPr/>
        </p:nvSpPr>
        <p:spPr>
          <a:xfrm>
            <a:off x="5665071" y="2519884"/>
            <a:ext cx="6526928" cy="1754326"/>
          </a:xfrm>
          <a:prstGeom prst="rect">
            <a:avLst/>
          </a:prstGeom>
          <a:ln>
            <a:solidFill>
              <a:schemeClr val="tx1"/>
            </a:solidFill>
          </a:ln>
        </p:spPr>
        <p:txBody>
          <a:bodyPr wrap="square">
            <a:spAutoFit/>
          </a:bodyPr>
          <a:lstStyle/>
          <a:p>
            <a:r>
              <a:rPr lang="en-US" sz="1200" b="1" dirty="0">
                <a:latin typeface="Open Sans"/>
              </a:rPr>
              <a:t>The Light of Christ 1 john 1:7:</a:t>
            </a:r>
          </a:p>
          <a:p>
            <a:r>
              <a:rPr lang="en-US" sz="1200" dirty="0">
                <a:solidFill>
                  <a:srgbClr val="444444"/>
                </a:solidFill>
                <a:latin typeface="Calibri" panose="020F0502020204030204" pitchFamily="34" charset="0"/>
              </a:rPr>
              <a:t>Where the true gospel of Christ is, there is light; and where that gospel is not found, darkness reigns. "The whole world </a:t>
            </a:r>
            <a:r>
              <a:rPr lang="en-US" sz="1200" dirty="0" err="1">
                <a:solidFill>
                  <a:srgbClr val="444444"/>
                </a:solidFill>
                <a:latin typeface="Calibri" panose="020F0502020204030204" pitchFamily="34" charset="0"/>
              </a:rPr>
              <a:t>lieth</a:t>
            </a:r>
            <a:r>
              <a:rPr lang="en-US" sz="1200" dirty="0">
                <a:solidFill>
                  <a:srgbClr val="444444"/>
                </a:solidFill>
                <a:latin typeface="Calibri" panose="020F0502020204030204" pitchFamily="34" charset="0"/>
              </a:rPr>
              <a:t> in sin, and </a:t>
            </a:r>
            <a:r>
              <a:rPr lang="en-US" sz="1200" dirty="0" err="1">
                <a:solidFill>
                  <a:srgbClr val="444444"/>
                </a:solidFill>
                <a:latin typeface="Calibri" panose="020F0502020204030204" pitchFamily="34" charset="0"/>
              </a:rPr>
              <a:t>groaneth</a:t>
            </a:r>
            <a:r>
              <a:rPr lang="en-US" sz="1200" dirty="0">
                <a:solidFill>
                  <a:srgbClr val="444444"/>
                </a:solidFill>
                <a:latin typeface="Calibri" panose="020F0502020204030204" pitchFamily="34" charset="0"/>
              </a:rPr>
              <a:t> under darkness and under the bondage of sin, . . . because they come not unto me," the Lord said. (D. &amp; C. 84:49-54.) "Darkness </a:t>
            </a:r>
            <a:r>
              <a:rPr lang="en-US" sz="1200" dirty="0" err="1">
                <a:solidFill>
                  <a:srgbClr val="444444"/>
                </a:solidFill>
                <a:latin typeface="Calibri" panose="020F0502020204030204" pitchFamily="34" charset="0"/>
              </a:rPr>
              <a:t>covereth</a:t>
            </a:r>
            <a:r>
              <a:rPr lang="en-US" sz="1200" dirty="0">
                <a:solidFill>
                  <a:srgbClr val="444444"/>
                </a:solidFill>
                <a:latin typeface="Calibri" panose="020F0502020204030204" pitchFamily="34" charset="0"/>
              </a:rPr>
              <a:t> the earth, and gross darkness the minds of the people," (D. &amp; C. 112:23.) The kingdom of the devil is "full of darkness," (Rev. 16: 10.) And men "love darkness rather than light, because their deeds are evil." (D. &amp; C. 10:21; John 3:19.) But when men repent and heed the call of Christ, they thereby come "out of darkness into his marvelous light." (1 Pet. 2:9; 1 Thess. 5:4; 1 John 2:9.) Elder Bruce R. McConkie  (</a:t>
            </a:r>
            <a:r>
              <a:rPr lang="en-US" sz="1200" i="1" dirty="0">
                <a:solidFill>
                  <a:srgbClr val="444444"/>
                </a:solidFill>
                <a:latin typeface="Calibri" panose="020F0502020204030204" pitchFamily="34" charset="0"/>
              </a:rPr>
              <a:t>Mormon Doctrine, </a:t>
            </a:r>
            <a:r>
              <a:rPr lang="en-US" sz="1200" dirty="0">
                <a:solidFill>
                  <a:srgbClr val="444444"/>
                </a:solidFill>
                <a:latin typeface="Calibri" panose="020F0502020204030204" pitchFamily="34" charset="0"/>
              </a:rPr>
              <a:t>2d ed. [Salt Lake City: </a:t>
            </a:r>
            <a:r>
              <a:rPr lang="en-US" sz="1200" dirty="0" err="1">
                <a:solidFill>
                  <a:srgbClr val="444444"/>
                </a:solidFill>
                <a:latin typeface="Calibri" panose="020F0502020204030204" pitchFamily="34" charset="0"/>
              </a:rPr>
              <a:t>Bookcraft</a:t>
            </a:r>
            <a:r>
              <a:rPr lang="en-US" sz="1200" dirty="0">
                <a:solidFill>
                  <a:srgbClr val="444444"/>
                </a:solidFill>
                <a:latin typeface="Calibri" panose="020F0502020204030204" pitchFamily="34" charset="0"/>
              </a:rPr>
              <a:t>, 1966], 179.)</a:t>
            </a:r>
            <a:endParaRPr lang="en-US" sz="1200" dirty="0"/>
          </a:p>
        </p:txBody>
      </p:sp>
      <p:sp>
        <p:nvSpPr>
          <p:cNvPr id="6" name="Rectangle 5"/>
          <p:cNvSpPr/>
          <p:nvPr/>
        </p:nvSpPr>
        <p:spPr>
          <a:xfrm>
            <a:off x="5665072" y="13447"/>
            <a:ext cx="6526927" cy="2492990"/>
          </a:xfrm>
          <a:prstGeom prst="rect">
            <a:avLst/>
          </a:prstGeom>
          <a:ln>
            <a:solidFill>
              <a:schemeClr val="tx1"/>
            </a:solidFill>
          </a:ln>
        </p:spPr>
        <p:txBody>
          <a:bodyPr wrap="square">
            <a:spAutoFit/>
          </a:bodyPr>
          <a:lstStyle/>
          <a:p>
            <a:r>
              <a:rPr lang="en-US" sz="1200" b="1" dirty="0"/>
              <a:t>The Theme of 1 John:</a:t>
            </a:r>
          </a:p>
          <a:p>
            <a:pPr fontAlgn="base"/>
            <a:r>
              <a:rPr lang="en-US" sz="1200" dirty="0">
                <a:solidFill>
                  <a:srgbClr val="333333"/>
                </a:solidFill>
                <a:latin typeface="Open Sans"/>
              </a:rPr>
              <a:t>“Written by the Disciple whom Jesus loved, and who in turn had such great love for his Lord and his fellowmen that he gained permission to remain on earth and seek to save souls until the Second Coming—this Epistle has as its essential Theme:</a:t>
            </a:r>
          </a:p>
          <a:p>
            <a:pPr fontAlgn="base"/>
            <a:r>
              <a:rPr lang="en-US" sz="1200" dirty="0">
                <a:solidFill>
                  <a:srgbClr val="333333"/>
                </a:solidFill>
                <a:latin typeface="Open Sans"/>
              </a:rPr>
              <a:t>“That God is love;</a:t>
            </a:r>
          </a:p>
          <a:p>
            <a:pPr fontAlgn="base"/>
            <a:r>
              <a:rPr lang="en-US" sz="1200" dirty="0">
                <a:solidFill>
                  <a:srgbClr val="333333"/>
                </a:solidFill>
                <a:latin typeface="Open Sans"/>
              </a:rPr>
              <a:t>“That love is the foundation upon which all personal righteousness rests;</a:t>
            </a:r>
          </a:p>
          <a:p>
            <a:pPr fontAlgn="base"/>
            <a:r>
              <a:rPr lang="en-US" sz="1200" dirty="0">
                <a:solidFill>
                  <a:srgbClr val="333333"/>
                </a:solidFill>
                <a:latin typeface="Open Sans"/>
              </a:rPr>
              <a:t>“That all the purposes and plans of Deity are based on his infinite and eternal love; and</a:t>
            </a:r>
          </a:p>
          <a:p>
            <a:pPr fontAlgn="base"/>
            <a:r>
              <a:rPr lang="en-US" sz="1200" dirty="0">
                <a:solidFill>
                  <a:srgbClr val="333333"/>
                </a:solidFill>
                <a:latin typeface="Open Sans"/>
              </a:rPr>
              <a:t>“That if men will personify that love in their lives, they will become like the Lord himself and have eternal life with him.</a:t>
            </a:r>
          </a:p>
          <a:p>
            <a:r>
              <a:rPr lang="en-US" sz="1200" dirty="0"/>
              <a:t>“The doctrines expounded include how to gain fellowship with God; how to know God and Christ; how to become the sons of God; how to abide in the light and love the brethren; how to dwell in God and have him dwell in us; how to be born again and gain eternal life.” Elder Bruce R. McConkie, </a:t>
            </a:r>
            <a:r>
              <a:rPr lang="en-US" sz="1200" i="1" dirty="0"/>
              <a:t>DNTC,</a:t>
            </a:r>
            <a:r>
              <a:rPr lang="en-US" sz="1200" dirty="0"/>
              <a:t> 3:371.)</a:t>
            </a:r>
          </a:p>
        </p:txBody>
      </p:sp>
      <p:graphicFrame>
        <p:nvGraphicFramePr>
          <p:cNvPr id="7" name="Table 6"/>
          <p:cNvGraphicFramePr>
            <a:graphicFrameLocks noGrp="1"/>
          </p:cNvGraphicFramePr>
          <p:nvPr/>
        </p:nvGraphicFramePr>
        <p:xfrm>
          <a:off x="0" y="0"/>
          <a:ext cx="5665073" cy="5200650"/>
        </p:xfrm>
        <a:graphic>
          <a:graphicData uri="http://schemas.openxmlformats.org/drawingml/2006/table">
            <a:tbl>
              <a:tblPr firstRow="1" bandRow="1">
                <a:tableStyleId>{5940675A-B579-460E-94D1-54222C63F5DA}</a:tableStyleId>
              </a:tblPr>
              <a:tblGrid>
                <a:gridCol w="3761899">
                  <a:extLst>
                    <a:ext uri="{9D8B030D-6E8A-4147-A177-3AD203B41FA5}">
                      <a16:colId xmlns:a16="http://schemas.microsoft.com/office/drawing/2014/main" val="3815724195"/>
                    </a:ext>
                  </a:extLst>
                </a:gridCol>
                <a:gridCol w="1903174">
                  <a:extLst>
                    <a:ext uri="{9D8B030D-6E8A-4147-A177-3AD203B41FA5}">
                      <a16:colId xmlns:a16="http://schemas.microsoft.com/office/drawing/2014/main" val="3481700596"/>
                    </a:ext>
                  </a:extLst>
                </a:gridCol>
              </a:tblGrid>
              <a:tr h="457200">
                <a:tc gridSpan="2">
                  <a:txBody>
                    <a:bodyPr/>
                    <a:lstStyle/>
                    <a:p>
                      <a:pPr algn="l" fontAlgn="base"/>
                      <a:r>
                        <a:rPr lang="en-US" sz="1400" b="0" i="0" kern="1200" cap="all" dirty="0">
                          <a:solidFill>
                            <a:schemeClr val="tx1"/>
                          </a:solidFill>
                          <a:effectLst/>
                          <a:latin typeface="+mn-lt"/>
                          <a:ea typeface="+mn-ea"/>
                          <a:cs typeface="+mn-cs"/>
                        </a:rPr>
                        <a:t>A LETTER TO THE </a:t>
                      </a:r>
                      <a:r>
                        <a:rPr lang="en-US" sz="1400" b="0" i="0" u="none" strike="noStrike" kern="1200" cap="all" dirty="0">
                          <a:solidFill>
                            <a:schemeClr val="tx1"/>
                          </a:solidFill>
                          <a:effectLst/>
                          <a:latin typeface="+mn-lt"/>
                          <a:ea typeface="+mn-ea"/>
                          <a:cs typeface="+mn-cs"/>
                        </a:rPr>
                        <a:t>CHRISTIAN</a:t>
                      </a:r>
                      <a:r>
                        <a:rPr lang="en-US" sz="1400" b="0" i="0" kern="1200" cap="all" dirty="0">
                          <a:solidFill>
                            <a:schemeClr val="tx1"/>
                          </a:solidFill>
                          <a:effectLst/>
                          <a:latin typeface="+mn-lt"/>
                          <a:ea typeface="+mn-ea"/>
                          <a:cs typeface="+mn-cs"/>
                        </a:rPr>
                        <a:t> COMMUNITIES, CA. A.D. 96 John</a:t>
                      </a:r>
                      <a:endParaRPr lang="en-US" sz="1400" b="0" i="0" dirty="0">
                        <a:solidFill>
                          <a:srgbClr val="434444"/>
                        </a:solidFill>
                        <a:effectLst/>
                        <a:latin typeface="+mn-lt"/>
                      </a:endParaRPr>
                    </a:p>
                  </a:txBody>
                  <a:tcPr marL="95250" marR="95250" marT="66675" marB="66675" anchor="ctr"/>
                </a:tc>
                <a:tc hMerge="1">
                  <a:txBody>
                    <a:bodyPr/>
                    <a:lstStyle/>
                    <a:p>
                      <a:pPr algn="l" fontAlgn="base"/>
                      <a:endParaRPr lang="en-US" sz="1200" dirty="0">
                        <a:solidFill>
                          <a:srgbClr val="434444"/>
                        </a:solidFill>
                        <a:effectLst/>
                      </a:endParaRPr>
                    </a:p>
                  </a:txBody>
                  <a:tcPr marL="95250" marR="95250" marT="66675" marB="66675" anchor="ctr"/>
                </a:tc>
                <a:extLst>
                  <a:ext uri="{0D108BD9-81ED-4DB2-BD59-A6C34878D82A}">
                    <a16:rowId xmlns:a16="http://schemas.microsoft.com/office/drawing/2014/main" val="2197156048"/>
                  </a:ext>
                </a:extLst>
              </a:tr>
              <a:tr h="316230">
                <a:tc>
                  <a:txBody>
                    <a:bodyPr/>
                    <a:lstStyle/>
                    <a:p>
                      <a:pPr algn="l" fontAlgn="base"/>
                      <a:r>
                        <a:rPr lang="en-US" sz="1200">
                          <a:solidFill>
                            <a:srgbClr val="434444"/>
                          </a:solidFill>
                          <a:effectLst/>
                        </a:rPr>
                        <a:t>Walk in the Light of Christ</a:t>
                      </a:r>
                    </a:p>
                  </a:txBody>
                  <a:tcPr marL="95250" marR="95250" marT="66675" marB="66675" anchor="ctr">
                    <a:solidFill>
                      <a:schemeClr val="bg1"/>
                    </a:solidFill>
                  </a:tcPr>
                </a:tc>
                <a:tc>
                  <a:txBody>
                    <a:bodyPr/>
                    <a:lstStyle/>
                    <a:p>
                      <a:pPr algn="l" fontAlgn="base"/>
                      <a:r>
                        <a:rPr lang="en-US" sz="1200">
                          <a:solidFill>
                            <a:srgbClr val="434444"/>
                          </a:solidFill>
                          <a:effectLst/>
                        </a:rPr>
                        <a:t>1:1–7</a:t>
                      </a:r>
                    </a:p>
                  </a:txBody>
                  <a:tcPr marL="95250" marR="95250" marT="66675" marB="66675" anchor="ctr">
                    <a:solidFill>
                      <a:schemeClr val="bg1"/>
                    </a:solidFill>
                  </a:tcPr>
                </a:tc>
                <a:extLst>
                  <a:ext uri="{0D108BD9-81ED-4DB2-BD59-A6C34878D82A}">
                    <a16:rowId xmlns:a16="http://schemas.microsoft.com/office/drawing/2014/main" val="10001"/>
                  </a:ext>
                </a:extLst>
              </a:tr>
              <a:tr h="316230">
                <a:tc>
                  <a:txBody>
                    <a:bodyPr/>
                    <a:lstStyle/>
                    <a:p>
                      <a:pPr algn="l" fontAlgn="base"/>
                      <a:r>
                        <a:rPr lang="en-US" sz="1200">
                          <a:solidFill>
                            <a:srgbClr val="434444"/>
                          </a:solidFill>
                          <a:effectLst/>
                        </a:rPr>
                        <a:t>We Must Break from Our Sins</a:t>
                      </a:r>
                    </a:p>
                  </a:txBody>
                  <a:tcPr marL="95250" marR="95250" marT="66675" marB="66675" anchor="ctr">
                    <a:solidFill>
                      <a:schemeClr val="bg1"/>
                    </a:solidFill>
                  </a:tcPr>
                </a:tc>
                <a:tc>
                  <a:txBody>
                    <a:bodyPr/>
                    <a:lstStyle/>
                    <a:p>
                      <a:pPr algn="l" fontAlgn="base"/>
                      <a:r>
                        <a:rPr lang="en-US" sz="1200">
                          <a:solidFill>
                            <a:srgbClr val="434444"/>
                          </a:solidFill>
                          <a:effectLst/>
                        </a:rPr>
                        <a:t>1:8–10; 2:1, 2</a:t>
                      </a:r>
                    </a:p>
                  </a:txBody>
                  <a:tcPr marL="95250" marR="95250" marT="66675" marB="66675" anchor="ctr">
                    <a:solidFill>
                      <a:schemeClr val="bg1"/>
                    </a:solidFill>
                  </a:tcPr>
                </a:tc>
                <a:extLst>
                  <a:ext uri="{0D108BD9-81ED-4DB2-BD59-A6C34878D82A}">
                    <a16:rowId xmlns:a16="http://schemas.microsoft.com/office/drawing/2014/main" val="1840552135"/>
                  </a:ext>
                </a:extLst>
              </a:tr>
              <a:tr h="316230">
                <a:tc>
                  <a:txBody>
                    <a:bodyPr/>
                    <a:lstStyle/>
                    <a:p>
                      <a:pPr algn="l" fontAlgn="base"/>
                      <a:r>
                        <a:rPr lang="en-US" sz="1200">
                          <a:solidFill>
                            <a:srgbClr val="434444"/>
                          </a:solidFill>
                          <a:effectLst/>
                        </a:rPr>
                        <a:t>The Saints May Know God and Christ</a:t>
                      </a:r>
                    </a:p>
                  </a:txBody>
                  <a:tcPr marL="95250" marR="95250" marT="66675" marB="66675" anchor="ctr">
                    <a:solidFill>
                      <a:schemeClr val="bg1"/>
                    </a:solidFill>
                  </a:tcPr>
                </a:tc>
                <a:tc>
                  <a:txBody>
                    <a:bodyPr/>
                    <a:lstStyle/>
                    <a:p>
                      <a:pPr algn="l" fontAlgn="base"/>
                      <a:r>
                        <a:rPr lang="en-US" sz="1200">
                          <a:solidFill>
                            <a:srgbClr val="434444"/>
                          </a:solidFill>
                          <a:effectLst/>
                        </a:rPr>
                        <a:t>2:3–6</a:t>
                      </a:r>
                    </a:p>
                  </a:txBody>
                  <a:tcPr marL="95250" marR="95250" marT="66675" marB="66675" anchor="ctr">
                    <a:solidFill>
                      <a:schemeClr val="bg1"/>
                    </a:solidFill>
                  </a:tcPr>
                </a:tc>
                <a:extLst>
                  <a:ext uri="{0D108BD9-81ED-4DB2-BD59-A6C34878D82A}">
                    <a16:rowId xmlns:a16="http://schemas.microsoft.com/office/drawing/2014/main" val="10002"/>
                  </a:ext>
                </a:extLst>
              </a:tr>
              <a:tr h="316230">
                <a:tc>
                  <a:txBody>
                    <a:bodyPr/>
                    <a:lstStyle/>
                    <a:p>
                      <a:pPr algn="l" fontAlgn="base"/>
                      <a:r>
                        <a:rPr lang="en-US" sz="1200">
                          <a:solidFill>
                            <a:srgbClr val="434444"/>
                          </a:solidFill>
                          <a:effectLst/>
                        </a:rPr>
                        <a:t>Abide in the Light Through the Law of Love</a:t>
                      </a:r>
                    </a:p>
                  </a:txBody>
                  <a:tcPr marL="95250" marR="95250" marT="66675" marB="66675" anchor="ctr">
                    <a:solidFill>
                      <a:schemeClr val="bg1"/>
                    </a:solidFill>
                  </a:tcPr>
                </a:tc>
                <a:tc>
                  <a:txBody>
                    <a:bodyPr/>
                    <a:lstStyle/>
                    <a:p>
                      <a:pPr algn="l" fontAlgn="base"/>
                      <a:r>
                        <a:rPr lang="en-US" sz="1200">
                          <a:solidFill>
                            <a:srgbClr val="434444"/>
                          </a:solidFill>
                          <a:effectLst/>
                        </a:rPr>
                        <a:t>2:7–14</a:t>
                      </a:r>
                    </a:p>
                  </a:txBody>
                  <a:tcPr marL="95250" marR="95250" marT="66675" marB="66675" anchor="ctr">
                    <a:solidFill>
                      <a:schemeClr val="bg1"/>
                    </a:solidFill>
                  </a:tcPr>
                </a:tc>
                <a:extLst>
                  <a:ext uri="{0D108BD9-81ED-4DB2-BD59-A6C34878D82A}">
                    <a16:rowId xmlns:a16="http://schemas.microsoft.com/office/drawing/2014/main" val="10003"/>
                  </a:ext>
                </a:extLst>
              </a:tr>
              <a:tr h="316230">
                <a:tc>
                  <a:txBody>
                    <a:bodyPr/>
                    <a:lstStyle/>
                    <a:p>
                      <a:pPr algn="l" fontAlgn="base"/>
                      <a:r>
                        <a:rPr lang="en-US" sz="1200">
                          <a:solidFill>
                            <a:srgbClr val="434444"/>
                          </a:solidFill>
                          <a:effectLst/>
                        </a:rPr>
                        <a:t>“Love Not the World”</a:t>
                      </a:r>
                    </a:p>
                  </a:txBody>
                  <a:tcPr marL="95250" marR="95250" marT="66675" marB="66675" anchor="ctr">
                    <a:solidFill>
                      <a:schemeClr val="bg1"/>
                    </a:solidFill>
                  </a:tcPr>
                </a:tc>
                <a:tc>
                  <a:txBody>
                    <a:bodyPr/>
                    <a:lstStyle/>
                    <a:p>
                      <a:pPr algn="l" fontAlgn="base"/>
                      <a:r>
                        <a:rPr lang="en-US" sz="1200">
                          <a:solidFill>
                            <a:srgbClr val="434444"/>
                          </a:solidFill>
                          <a:effectLst/>
                        </a:rPr>
                        <a:t>2:15–17</a:t>
                      </a:r>
                    </a:p>
                  </a:txBody>
                  <a:tcPr marL="95250" marR="95250" marT="66675" marB="66675" anchor="ctr">
                    <a:solidFill>
                      <a:schemeClr val="bg1"/>
                    </a:solidFill>
                  </a:tcPr>
                </a:tc>
                <a:extLst>
                  <a:ext uri="{0D108BD9-81ED-4DB2-BD59-A6C34878D82A}">
                    <a16:rowId xmlns:a16="http://schemas.microsoft.com/office/drawing/2014/main" val="2518721513"/>
                  </a:ext>
                </a:extLst>
              </a:tr>
              <a:tr h="316230">
                <a:tc>
                  <a:txBody>
                    <a:bodyPr/>
                    <a:lstStyle/>
                    <a:p>
                      <a:pPr algn="l" fontAlgn="base"/>
                      <a:r>
                        <a:rPr lang="en-US" sz="1200">
                          <a:solidFill>
                            <a:srgbClr val="434444"/>
                          </a:solidFill>
                          <a:effectLst/>
                        </a:rPr>
                        <a:t>Anti-Christs to Come in Latter Days</a:t>
                      </a:r>
                    </a:p>
                  </a:txBody>
                  <a:tcPr marL="95250" marR="95250" marT="66675" marB="66675" anchor="ctr">
                    <a:solidFill>
                      <a:schemeClr val="bg1"/>
                    </a:solidFill>
                  </a:tcPr>
                </a:tc>
                <a:tc>
                  <a:txBody>
                    <a:bodyPr/>
                    <a:lstStyle/>
                    <a:p>
                      <a:pPr algn="l" fontAlgn="base"/>
                      <a:r>
                        <a:rPr lang="en-US" sz="1200">
                          <a:solidFill>
                            <a:srgbClr val="434444"/>
                          </a:solidFill>
                          <a:effectLst/>
                        </a:rPr>
                        <a:t>2:18–26</a:t>
                      </a:r>
                    </a:p>
                  </a:txBody>
                  <a:tcPr marL="95250" marR="95250" marT="66675" marB="66675" anchor="ctr">
                    <a:solidFill>
                      <a:schemeClr val="bg1"/>
                    </a:solidFill>
                  </a:tcPr>
                </a:tc>
                <a:extLst>
                  <a:ext uri="{0D108BD9-81ED-4DB2-BD59-A6C34878D82A}">
                    <a16:rowId xmlns:a16="http://schemas.microsoft.com/office/drawing/2014/main" val="744437530"/>
                  </a:ext>
                </a:extLst>
              </a:tr>
              <a:tr h="316230">
                <a:tc>
                  <a:txBody>
                    <a:bodyPr/>
                    <a:lstStyle/>
                    <a:p>
                      <a:pPr algn="l" fontAlgn="base"/>
                      <a:r>
                        <a:rPr lang="en-US" sz="1200" dirty="0">
                          <a:solidFill>
                            <a:srgbClr val="434444"/>
                          </a:solidFill>
                          <a:effectLst/>
                        </a:rPr>
                        <a:t>The </a:t>
                      </a:r>
                      <a:r>
                        <a:rPr lang="en-US" sz="1200" u="none" strike="noStrike" dirty="0">
                          <a:solidFill>
                            <a:srgbClr val="2F393A"/>
                          </a:solidFill>
                          <a:effectLst/>
                        </a:rPr>
                        <a:t>Holy Ghost</a:t>
                      </a:r>
                      <a:r>
                        <a:rPr lang="en-US" sz="1200" dirty="0">
                          <a:solidFill>
                            <a:srgbClr val="434444"/>
                          </a:solidFill>
                          <a:effectLst/>
                        </a:rPr>
                        <a:t> Leads Saints to Truth</a:t>
                      </a:r>
                    </a:p>
                  </a:txBody>
                  <a:tcPr marL="95250" marR="95250" marT="66675" marB="66675" anchor="ctr">
                    <a:solidFill>
                      <a:schemeClr val="bg1"/>
                    </a:solidFill>
                  </a:tcPr>
                </a:tc>
                <a:tc>
                  <a:txBody>
                    <a:bodyPr/>
                    <a:lstStyle/>
                    <a:p>
                      <a:pPr algn="l" fontAlgn="base"/>
                      <a:r>
                        <a:rPr lang="en-US" sz="1200">
                          <a:solidFill>
                            <a:srgbClr val="434444"/>
                          </a:solidFill>
                          <a:effectLst/>
                        </a:rPr>
                        <a:t>2:27–29</a:t>
                      </a:r>
                    </a:p>
                  </a:txBody>
                  <a:tcPr marL="95250" marR="95250" marT="66675" marB="66675" anchor="ctr">
                    <a:solidFill>
                      <a:schemeClr val="bg1"/>
                    </a:solidFill>
                  </a:tcPr>
                </a:tc>
                <a:extLst>
                  <a:ext uri="{0D108BD9-81ED-4DB2-BD59-A6C34878D82A}">
                    <a16:rowId xmlns:a16="http://schemas.microsoft.com/office/drawing/2014/main" val="1214994526"/>
                  </a:ext>
                </a:extLst>
              </a:tr>
              <a:tr h="316230">
                <a:tc>
                  <a:txBody>
                    <a:bodyPr/>
                    <a:lstStyle/>
                    <a:p>
                      <a:pPr algn="l" fontAlgn="base"/>
                      <a:r>
                        <a:rPr lang="en-US" sz="1200" dirty="0">
                          <a:solidFill>
                            <a:srgbClr val="434444"/>
                          </a:solidFill>
                          <a:effectLst/>
                        </a:rPr>
                        <a:t>The Sons of God Shall Be Like Christ</a:t>
                      </a:r>
                    </a:p>
                  </a:txBody>
                  <a:tcPr marL="95250" marR="95250" marT="66675" marB="66675" anchor="ctr">
                    <a:solidFill>
                      <a:schemeClr val="bg1"/>
                    </a:solidFill>
                  </a:tcPr>
                </a:tc>
                <a:tc>
                  <a:txBody>
                    <a:bodyPr/>
                    <a:lstStyle/>
                    <a:p>
                      <a:pPr algn="l" fontAlgn="base"/>
                      <a:r>
                        <a:rPr lang="en-US" sz="1200">
                          <a:solidFill>
                            <a:srgbClr val="434444"/>
                          </a:solidFill>
                          <a:effectLst/>
                        </a:rPr>
                        <a:t>3:1–3</a:t>
                      </a:r>
                    </a:p>
                  </a:txBody>
                  <a:tcPr marL="95250" marR="95250" marT="66675" marB="66675" anchor="ctr">
                    <a:solidFill>
                      <a:schemeClr val="bg1"/>
                    </a:solidFill>
                  </a:tcPr>
                </a:tc>
                <a:extLst>
                  <a:ext uri="{0D108BD9-81ED-4DB2-BD59-A6C34878D82A}">
                    <a16:rowId xmlns:a16="http://schemas.microsoft.com/office/drawing/2014/main" val="2117200275"/>
                  </a:ext>
                </a:extLst>
              </a:tr>
              <a:tr h="316230">
                <a:tc>
                  <a:txBody>
                    <a:bodyPr/>
                    <a:lstStyle/>
                    <a:p>
                      <a:pPr algn="l" fontAlgn="base"/>
                      <a:r>
                        <a:rPr lang="en-US" sz="1200">
                          <a:solidFill>
                            <a:srgbClr val="434444"/>
                          </a:solidFill>
                          <a:effectLst/>
                        </a:rPr>
                        <a:t>Saints Must Not Continue in Sin</a:t>
                      </a:r>
                    </a:p>
                  </a:txBody>
                  <a:tcPr marL="95250" marR="95250" marT="66675" marB="66675" anchor="ctr">
                    <a:solidFill>
                      <a:schemeClr val="bg1"/>
                    </a:solidFill>
                  </a:tcPr>
                </a:tc>
                <a:tc>
                  <a:txBody>
                    <a:bodyPr/>
                    <a:lstStyle/>
                    <a:p>
                      <a:pPr algn="l" fontAlgn="base"/>
                      <a:r>
                        <a:rPr lang="en-US" sz="1200">
                          <a:solidFill>
                            <a:srgbClr val="434444"/>
                          </a:solidFill>
                          <a:effectLst/>
                        </a:rPr>
                        <a:t>3:4–9</a:t>
                      </a:r>
                    </a:p>
                  </a:txBody>
                  <a:tcPr marL="95250" marR="95250" marT="66675" marB="66675" anchor="ctr">
                    <a:solidFill>
                      <a:schemeClr val="bg1"/>
                    </a:solidFill>
                  </a:tcPr>
                </a:tc>
                <a:extLst>
                  <a:ext uri="{0D108BD9-81ED-4DB2-BD59-A6C34878D82A}">
                    <a16:rowId xmlns:a16="http://schemas.microsoft.com/office/drawing/2014/main" val="3749941209"/>
                  </a:ext>
                </a:extLst>
              </a:tr>
              <a:tr h="316230">
                <a:tc>
                  <a:txBody>
                    <a:bodyPr/>
                    <a:lstStyle/>
                    <a:p>
                      <a:pPr algn="l" fontAlgn="base"/>
                      <a:r>
                        <a:rPr lang="en-US" sz="1200">
                          <a:solidFill>
                            <a:srgbClr val="434444"/>
                          </a:solidFill>
                          <a:effectLst/>
                        </a:rPr>
                        <a:t>Love the Brethren and Gain Eternal Life</a:t>
                      </a:r>
                    </a:p>
                  </a:txBody>
                  <a:tcPr marL="95250" marR="95250" marT="66675" marB="66675" anchor="ctr">
                    <a:solidFill>
                      <a:schemeClr val="bg1"/>
                    </a:solidFill>
                  </a:tcPr>
                </a:tc>
                <a:tc>
                  <a:txBody>
                    <a:bodyPr/>
                    <a:lstStyle/>
                    <a:p>
                      <a:pPr algn="l" fontAlgn="base"/>
                      <a:r>
                        <a:rPr lang="en-US" sz="1200">
                          <a:solidFill>
                            <a:srgbClr val="434444"/>
                          </a:solidFill>
                          <a:effectLst/>
                        </a:rPr>
                        <a:t>3:10–18</a:t>
                      </a:r>
                    </a:p>
                  </a:txBody>
                  <a:tcPr marL="95250" marR="95250" marT="66675" marB="66675" anchor="ctr">
                    <a:solidFill>
                      <a:schemeClr val="bg1"/>
                    </a:solidFill>
                  </a:tcPr>
                </a:tc>
                <a:extLst>
                  <a:ext uri="{0D108BD9-81ED-4DB2-BD59-A6C34878D82A}">
                    <a16:rowId xmlns:a16="http://schemas.microsoft.com/office/drawing/2014/main" val="651138789"/>
                  </a:ext>
                </a:extLst>
              </a:tr>
              <a:tr h="316230">
                <a:tc>
                  <a:txBody>
                    <a:bodyPr/>
                    <a:lstStyle/>
                    <a:p>
                      <a:pPr algn="l" fontAlgn="base"/>
                      <a:r>
                        <a:rPr lang="en-US" sz="1200">
                          <a:solidFill>
                            <a:srgbClr val="434444"/>
                          </a:solidFill>
                          <a:effectLst/>
                        </a:rPr>
                        <a:t>Gaining Answers to Prayers</a:t>
                      </a:r>
                    </a:p>
                  </a:txBody>
                  <a:tcPr marL="95250" marR="95250" marT="66675" marB="66675" anchor="ctr">
                    <a:solidFill>
                      <a:schemeClr val="bg1"/>
                    </a:solidFill>
                  </a:tcPr>
                </a:tc>
                <a:tc>
                  <a:txBody>
                    <a:bodyPr/>
                    <a:lstStyle/>
                    <a:p>
                      <a:pPr algn="l" fontAlgn="base"/>
                      <a:r>
                        <a:rPr lang="en-US" sz="1200">
                          <a:solidFill>
                            <a:srgbClr val="434444"/>
                          </a:solidFill>
                          <a:effectLst/>
                        </a:rPr>
                        <a:t>3:19–24</a:t>
                      </a:r>
                    </a:p>
                  </a:txBody>
                  <a:tcPr marL="95250" marR="95250" marT="66675" marB="66675" anchor="ctr">
                    <a:solidFill>
                      <a:schemeClr val="bg1"/>
                    </a:solidFill>
                  </a:tcPr>
                </a:tc>
                <a:extLst>
                  <a:ext uri="{0D108BD9-81ED-4DB2-BD59-A6C34878D82A}">
                    <a16:rowId xmlns:a16="http://schemas.microsoft.com/office/drawing/2014/main" val="1729117075"/>
                  </a:ext>
                </a:extLst>
              </a:tr>
              <a:tr h="316230">
                <a:tc>
                  <a:txBody>
                    <a:bodyPr/>
                    <a:lstStyle/>
                    <a:p>
                      <a:pPr algn="l" fontAlgn="base"/>
                      <a:r>
                        <a:rPr lang="en-US" sz="1200">
                          <a:solidFill>
                            <a:srgbClr val="434444"/>
                          </a:solidFill>
                          <a:effectLst/>
                        </a:rPr>
                        <a:t>“Try the Spirits”</a:t>
                      </a:r>
                    </a:p>
                  </a:txBody>
                  <a:tcPr marL="95250" marR="95250" marT="66675" marB="66675" anchor="ctr">
                    <a:solidFill>
                      <a:schemeClr val="bg1"/>
                    </a:solidFill>
                  </a:tcPr>
                </a:tc>
                <a:tc>
                  <a:txBody>
                    <a:bodyPr/>
                    <a:lstStyle/>
                    <a:p>
                      <a:pPr algn="l" fontAlgn="base"/>
                      <a:r>
                        <a:rPr lang="en-US" sz="1200">
                          <a:solidFill>
                            <a:srgbClr val="434444"/>
                          </a:solidFill>
                          <a:effectLst/>
                        </a:rPr>
                        <a:t>4:1–6</a:t>
                      </a:r>
                    </a:p>
                  </a:txBody>
                  <a:tcPr marL="95250" marR="95250" marT="66675" marB="66675" anchor="ctr">
                    <a:solidFill>
                      <a:schemeClr val="bg1"/>
                    </a:solidFill>
                  </a:tcPr>
                </a:tc>
                <a:extLst>
                  <a:ext uri="{0D108BD9-81ED-4DB2-BD59-A6C34878D82A}">
                    <a16:rowId xmlns:a16="http://schemas.microsoft.com/office/drawing/2014/main" val="3287208058"/>
                  </a:ext>
                </a:extLst>
              </a:tr>
              <a:tr h="316230">
                <a:tc>
                  <a:txBody>
                    <a:bodyPr/>
                    <a:lstStyle/>
                    <a:p>
                      <a:pPr algn="l" fontAlgn="base"/>
                      <a:r>
                        <a:rPr lang="en-US" sz="1200">
                          <a:solidFill>
                            <a:srgbClr val="434444"/>
                          </a:solidFill>
                          <a:effectLst/>
                        </a:rPr>
                        <a:t>“God Is Love”</a:t>
                      </a:r>
                    </a:p>
                  </a:txBody>
                  <a:tcPr marL="95250" marR="95250" marT="66675" marB="66675" anchor="ctr">
                    <a:solidFill>
                      <a:schemeClr val="bg1"/>
                    </a:solidFill>
                  </a:tcPr>
                </a:tc>
                <a:tc>
                  <a:txBody>
                    <a:bodyPr/>
                    <a:lstStyle/>
                    <a:p>
                      <a:pPr algn="l" fontAlgn="base"/>
                      <a:r>
                        <a:rPr lang="en-US" sz="1200">
                          <a:solidFill>
                            <a:srgbClr val="434444"/>
                          </a:solidFill>
                          <a:effectLst/>
                        </a:rPr>
                        <a:t>4:7–21</a:t>
                      </a:r>
                    </a:p>
                  </a:txBody>
                  <a:tcPr marL="95250" marR="95250" marT="66675" marB="66675" anchor="ctr">
                    <a:solidFill>
                      <a:schemeClr val="bg1"/>
                    </a:solidFill>
                  </a:tcPr>
                </a:tc>
                <a:extLst>
                  <a:ext uri="{0D108BD9-81ED-4DB2-BD59-A6C34878D82A}">
                    <a16:rowId xmlns:a16="http://schemas.microsoft.com/office/drawing/2014/main" val="3694211618"/>
                  </a:ext>
                </a:extLst>
              </a:tr>
              <a:tr h="316230">
                <a:tc>
                  <a:txBody>
                    <a:bodyPr/>
                    <a:lstStyle/>
                    <a:p>
                      <a:pPr algn="l" fontAlgn="base"/>
                      <a:r>
                        <a:rPr lang="en-US" sz="1200">
                          <a:solidFill>
                            <a:srgbClr val="434444"/>
                          </a:solidFill>
                          <a:effectLst/>
                        </a:rPr>
                        <a:t>“Who Is Born of God?”</a:t>
                      </a:r>
                    </a:p>
                  </a:txBody>
                  <a:tcPr marL="95250" marR="95250" marT="66675" marB="66675" anchor="ctr">
                    <a:solidFill>
                      <a:schemeClr val="bg1"/>
                    </a:solidFill>
                  </a:tcPr>
                </a:tc>
                <a:tc>
                  <a:txBody>
                    <a:bodyPr/>
                    <a:lstStyle/>
                    <a:p>
                      <a:pPr algn="l" fontAlgn="base"/>
                      <a:r>
                        <a:rPr lang="en-US" sz="1200">
                          <a:solidFill>
                            <a:srgbClr val="434444"/>
                          </a:solidFill>
                          <a:effectLst/>
                        </a:rPr>
                        <a:t>5:1–4</a:t>
                      </a:r>
                    </a:p>
                  </a:txBody>
                  <a:tcPr marL="95250" marR="95250" marT="66675" marB="66675" anchor="ctr">
                    <a:solidFill>
                      <a:schemeClr val="bg1"/>
                    </a:solidFill>
                  </a:tcPr>
                </a:tc>
                <a:extLst>
                  <a:ext uri="{0D108BD9-81ED-4DB2-BD59-A6C34878D82A}">
                    <a16:rowId xmlns:a16="http://schemas.microsoft.com/office/drawing/2014/main" val="4281987063"/>
                  </a:ext>
                </a:extLst>
              </a:tr>
              <a:tr h="316230">
                <a:tc>
                  <a:txBody>
                    <a:bodyPr/>
                    <a:lstStyle/>
                    <a:p>
                      <a:pPr algn="l" fontAlgn="base"/>
                      <a:r>
                        <a:rPr lang="en-US" sz="1200" dirty="0">
                          <a:solidFill>
                            <a:srgbClr val="434444"/>
                          </a:solidFill>
                          <a:effectLst/>
                        </a:rPr>
                        <a:t>Many Witnesses Testify of Eternal Life in Christ</a:t>
                      </a:r>
                    </a:p>
                  </a:txBody>
                  <a:tcPr marL="95250" marR="95250" marT="66675" marB="66675" anchor="ctr">
                    <a:solidFill>
                      <a:schemeClr val="bg1"/>
                    </a:solidFill>
                  </a:tcPr>
                </a:tc>
                <a:tc>
                  <a:txBody>
                    <a:bodyPr/>
                    <a:lstStyle/>
                    <a:p>
                      <a:pPr algn="l" fontAlgn="base"/>
                      <a:r>
                        <a:rPr lang="en-US" sz="1200" dirty="0">
                          <a:solidFill>
                            <a:srgbClr val="434444"/>
                          </a:solidFill>
                          <a:effectLst/>
                        </a:rPr>
                        <a:t>5:5–21</a:t>
                      </a:r>
                    </a:p>
                  </a:txBody>
                  <a:tcPr marL="95250" marR="95250" marT="66675" marB="66675" anchor="ctr">
                    <a:solidFill>
                      <a:schemeClr val="bg1"/>
                    </a:solidFill>
                  </a:tcPr>
                </a:tc>
                <a:extLst>
                  <a:ext uri="{0D108BD9-81ED-4DB2-BD59-A6C34878D82A}">
                    <a16:rowId xmlns:a16="http://schemas.microsoft.com/office/drawing/2014/main" val="2579140590"/>
                  </a:ext>
                </a:extLst>
              </a:tr>
            </a:tbl>
          </a:graphicData>
        </a:graphic>
      </p:graphicFrame>
      <p:sp>
        <p:nvSpPr>
          <p:cNvPr id="8" name="Rectangle 7"/>
          <p:cNvSpPr/>
          <p:nvPr/>
        </p:nvSpPr>
        <p:spPr>
          <a:xfrm>
            <a:off x="5665072" y="4458876"/>
            <a:ext cx="6526928" cy="1600438"/>
          </a:xfrm>
          <a:prstGeom prst="rect">
            <a:avLst/>
          </a:prstGeom>
          <a:ln>
            <a:solidFill>
              <a:schemeClr val="tx1"/>
            </a:solidFill>
          </a:ln>
        </p:spPr>
        <p:txBody>
          <a:bodyPr wrap="square">
            <a:spAutoFit/>
          </a:bodyPr>
          <a:lstStyle/>
          <a:p>
            <a:r>
              <a:rPr lang="en-US" sz="1400" b="1" dirty="0">
                <a:latin typeface="Open Sans"/>
              </a:rPr>
              <a:t>Spirit of antichrist 1 John 4:3</a:t>
            </a:r>
          </a:p>
          <a:p>
            <a:r>
              <a:rPr lang="en-US" sz="1400" dirty="0"/>
              <a:t>Today there are many men who proclaim the doctrine that man has the power in himself to rise through his native intelligence, and if there is any salvation to be obtained such a man will receive it irrespective of any act or virtue coming from Jesus Christ. This is the spirit of anti-Christ which the Lord said would be in the world. Joseph Fielding Smith (</a:t>
            </a:r>
            <a:r>
              <a:rPr lang="en-US" sz="1400" i="1" dirty="0"/>
              <a:t>Church History and Modern Revelation,</a:t>
            </a:r>
            <a:r>
              <a:rPr lang="en-US" sz="1400" dirty="0"/>
              <a:t> 4 vols. [Salt Lake City: The Church of Jesus Christ of Latter-day Saints, 1946-1949], 1: 88, footnote 6)</a:t>
            </a:r>
          </a:p>
        </p:txBody>
      </p:sp>
    </p:spTree>
    <p:extLst>
      <p:ext uri="{BB962C8B-B14F-4D97-AF65-F5344CB8AC3E}">
        <p14:creationId xmlns:p14="http://schemas.microsoft.com/office/powerpoint/2010/main" val="15076047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5934635" cy="4893647"/>
          </a:xfrm>
          <a:prstGeom prst="rect">
            <a:avLst/>
          </a:prstGeom>
          <a:ln>
            <a:solidFill>
              <a:schemeClr val="tx1"/>
            </a:solidFill>
          </a:ln>
        </p:spPr>
        <p:txBody>
          <a:bodyPr wrap="square">
            <a:spAutoFit/>
          </a:bodyPr>
          <a:lstStyle/>
          <a:p>
            <a:r>
              <a:rPr lang="en-US" sz="1200" b="1" dirty="0">
                <a:solidFill>
                  <a:srgbClr val="444444"/>
                </a:solidFill>
                <a:latin typeface="Calibri" panose="020F0502020204030204" pitchFamily="34" charset="0"/>
              </a:rPr>
              <a:t>Do You Really Know Him? 1 John 2:4-5:</a:t>
            </a:r>
          </a:p>
          <a:p>
            <a:r>
              <a:rPr lang="en-US" sz="1200" dirty="0">
                <a:solidFill>
                  <a:srgbClr val="444444"/>
                </a:solidFill>
                <a:latin typeface="Calibri" panose="020F0502020204030204" pitchFamily="34" charset="0"/>
              </a:rPr>
              <a:t>"The scriptures make crystal clear that proper behavior (works) </a:t>
            </a:r>
            <a:r>
              <a:rPr lang="en-US" sz="1200" i="1" dirty="0">
                <a:solidFill>
                  <a:srgbClr val="444444"/>
                </a:solidFill>
                <a:latin typeface="Calibri" panose="020F0502020204030204" pitchFamily="34" charset="0"/>
              </a:rPr>
              <a:t>must</a:t>
            </a:r>
            <a:r>
              <a:rPr lang="en-US" sz="1200" dirty="0">
                <a:solidFill>
                  <a:srgbClr val="444444"/>
                </a:solidFill>
                <a:latin typeface="Calibri" panose="020F0502020204030204" pitchFamily="34" charset="0"/>
              </a:rPr>
              <a:t> be part of our life in Christ. The Savior himself taught, 'Not every one that </a:t>
            </a:r>
            <a:r>
              <a:rPr lang="en-US" sz="1200" i="1" dirty="0" err="1">
                <a:solidFill>
                  <a:srgbClr val="444444"/>
                </a:solidFill>
                <a:latin typeface="Calibri" panose="020F0502020204030204" pitchFamily="34" charset="0"/>
              </a:rPr>
              <a:t>saith</a:t>
            </a:r>
            <a:r>
              <a:rPr lang="en-US" sz="1200" dirty="0">
                <a:solidFill>
                  <a:srgbClr val="444444"/>
                </a:solidFill>
                <a:latin typeface="Calibri" panose="020F0502020204030204" pitchFamily="34" charset="0"/>
              </a:rPr>
              <a:t> unto me, Lord, Lord, shall enter into the kingdom of heaven; but he that </a:t>
            </a:r>
            <a:r>
              <a:rPr lang="en-US" sz="1200" i="1" dirty="0">
                <a:solidFill>
                  <a:srgbClr val="444444"/>
                </a:solidFill>
                <a:latin typeface="Calibri" panose="020F0502020204030204" pitchFamily="34" charset="0"/>
              </a:rPr>
              <a:t>doeth</a:t>
            </a:r>
            <a:r>
              <a:rPr lang="en-US" sz="1200" dirty="0">
                <a:solidFill>
                  <a:srgbClr val="444444"/>
                </a:solidFill>
                <a:latin typeface="Calibri" panose="020F0502020204030204" pitchFamily="34" charset="0"/>
              </a:rPr>
              <a:t> the will of my Father which is in heaven. . . . Depart from me, ye that </a:t>
            </a:r>
            <a:r>
              <a:rPr lang="en-US" sz="1200" i="1" dirty="0">
                <a:solidFill>
                  <a:srgbClr val="444444"/>
                </a:solidFill>
                <a:latin typeface="Calibri" panose="020F0502020204030204" pitchFamily="34" charset="0"/>
              </a:rPr>
              <a:t>work</a:t>
            </a:r>
            <a:r>
              <a:rPr lang="en-US" sz="1200" dirty="0">
                <a:solidFill>
                  <a:srgbClr val="444444"/>
                </a:solidFill>
                <a:latin typeface="Calibri" panose="020F0502020204030204" pitchFamily="34" charset="0"/>
              </a:rPr>
              <a:t> iniquity' (Matthew 7:21, 23; emphasis added). In other words, merely acknowledging Jesus' lordship, merely saying the words or making the confession, while refusing to make him </a:t>
            </a:r>
            <a:r>
              <a:rPr lang="en-US" sz="1200" i="1" dirty="0">
                <a:solidFill>
                  <a:srgbClr val="444444"/>
                </a:solidFill>
                <a:latin typeface="Calibri" panose="020F0502020204030204" pitchFamily="34" charset="0"/>
              </a:rPr>
              <a:t>our</a:t>
            </a:r>
            <a:r>
              <a:rPr lang="en-US" sz="1200" dirty="0">
                <a:solidFill>
                  <a:srgbClr val="444444"/>
                </a:solidFill>
                <a:latin typeface="Calibri" panose="020F0502020204030204" pitchFamily="34" charset="0"/>
              </a:rPr>
              <a:t> lord by serving him and conforming our behavior to his will-this will not get us into the kingdom. The confession or the acknowledgment must be accompanied by </a:t>
            </a:r>
            <a:r>
              <a:rPr lang="en-US" sz="1200" i="1" dirty="0">
                <a:solidFill>
                  <a:srgbClr val="444444"/>
                </a:solidFill>
                <a:latin typeface="Calibri" panose="020F0502020204030204" pitchFamily="34" charset="0"/>
              </a:rPr>
              <a:t>doing</a:t>
            </a:r>
            <a:r>
              <a:rPr lang="en-US" sz="1200" dirty="0">
                <a:solidFill>
                  <a:srgbClr val="444444"/>
                </a:solidFill>
                <a:latin typeface="Calibri" panose="020F0502020204030204" pitchFamily="34" charset="0"/>
              </a:rPr>
              <a:t> the will of the Father in heaven and by </a:t>
            </a:r>
            <a:r>
              <a:rPr lang="en-US" sz="1200" i="1" dirty="0">
                <a:solidFill>
                  <a:srgbClr val="444444"/>
                </a:solidFill>
                <a:latin typeface="Calibri" panose="020F0502020204030204" pitchFamily="34" charset="0"/>
              </a:rPr>
              <a:t>not</a:t>
            </a:r>
            <a:r>
              <a:rPr lang="en-US" sz="1200" dirty="0">
                <a:solidFill>
                  <a:srgbClr val="444444"/>
                </a:solidFill>
                <a:latin typeface="Calibri" panose="020F0502020204030204" pitchFamily="34" charset="0"/>
              </a:rPr>
              <a:t> doing iniquity. Jesus explicitly established the undeniable link between salvation and good works: 'If thou wilt enter into life, keep the commandments' (Matthew 19:17). In John's Gospel (3:20-21) he is quoted as saying: 'Every one that doeth evil </a:t>
            </a:r>
            <a:r>
              <a:rPr lang="en-US" sz="1200" dirty="0" err="1">
                <a:solidFill>
                  <a:srgbClr val="444444"/>
                </a:solidFill>
                <a:latin typeface="Calibri" panose="020F0502020204030204" pitchFamily="34" charset="0"/>
              </a:rPr>
              <a:t>hateth</a:t>
            </a:r>
            <a:r>
              <a:rPr lang="en-US" sz="1200" dirty="0">
                <a:solidFill>
                  <a:srgbClr val="444444"/>
                </a:solidFill>
                <a:latin typeface="Calibri" panose="020F0502020204030204" pitchFamily="34" charset="0"/>
              </a:rPr>
              <a:t> the light, neither cometh to the light, lest his deeds should be reproved. But he that </a:t>
            </a:r>
            <a:r>
              <a:rPr lang="en-US" sz="1200" i="1" dirty="0">
                <a:solidFill>
                  <a:srgbClr val="444444"/>
                </a:solidFill>
                <a:latin typeface="Calibri" panose="020F0502020204030204" pitchFamily="34" charset="0"/>
              </a:rPr>
              <a:t>doeth</a:t>
            </a:r>
            <a:r>
              <a:rPr lang="en-US" sz="1200" dirty="0">
                <a:solidFill>
                  <a:srgbClr val="444444"/>
                </a:solidFill>
                <a:latin typeface="Calibri" panose="020F0502020204030204" pitchFamily="34" charset="0"/>
              </a:rPr>
              <a:t> truth cometh to the light, that his deeds may be made manifest, that they are wrought in God' (emphasis added). You can't </a:t>
            </a:r>
            <a:r>
              <a:rPr lang="en-US" sz="1200" i="1" dirty="0">
                <a:solidFill>
                  <a:srgbClr val="444444"/>
                </a:solidFill>
                <a:latin typeface="Calibri" panose="020F0502020204030204" pitchFamily="34" charset="0"/>
              </a:rPr>
              <a:t>do</a:t>
            </a:r>
            <a:r>
              <a:rPr lang="en-US" sz="1200" dirty="0">
                <a:solidFill>
                  <a:srgbClr val="444444"/>
                </a:solidFill>
                <a:latin typeface="Calibri" panose="020F0502020204030204" pitchFamily="34" charset="0"/>
              </a:rPr>
              <a:t> evil and be in the light-our deeds and our spiritual condition and destiny are interconnected. Moreover, Jesus also makes keeping his commandments-that is, behavior-a part of abiding in his love: 'If ye keep my commandments, ye shall abide in my love; even as I have kept my Father's commandments, and abide in his love' (John 15:10; see also 14:15, 21). The necessary link between proper behavior and being 'in Christ' is further taught by John: 'He that </a:t>
            </a:r>
            <a:r>
              <a:rPr lang="en-US" sz="1200" dirty="0" err="1">
                <a:solidFill>
                  <a:srgbClr val="444444"/>
                </a:solidFill>
                <a:latin typeface="Calibri" panose="020F0502020204030204" pitchFamily="34" charset="0"/>
              </a:rPr>
              <a:t>saith</a:t>
            </a:r>
            <a:r>
              <a:rPr lang="en-US" sz="1200" dirty="0">
                <a:solidFill>
                  <a:srgbClr val="444444"/>
                </a:solidFill>
                <a:latin typeface="Calibri" panose="020F0502020204030204" pitchFamily="34" charset="0"/>
              </a:rPr>
              <a:t>, I know him, and </a:t>
            </a:r>
            <a:r>
              <a:rPr lang="en-US" sz="1200" dirty="0" err="1">
                <a:solidFill>
                  <a:srgbClr val="444444"/>
                </a:solidFill>
                <a:latin typeface="Calibri" panose="020F0502020204030204" pitchFamily="34" charset="0"/>
              </a:rPr>
              <a:t>keepeth</a:t>
            </a:r>
            <a:r>
              <a:rPr lang="en-US" sz="1200" dirty="0">
                <a:solidFill>
                  <a:srgbClr val="444444"/>
                </a:solidFill>
                <a:latin typeface="Calibri" panose="020F0502020204030204" pitchFamily="34" charset="0"/>
              </a:rPr>
              <a:t> not his commandments, is a liar, and the truth is not in him. But whoso </a:t>
            </a:r>
            <a:r>
              <a:rPr lang="en-US" sz="1200" dirty="0" err="1">
                <a:solidFill>
                  <a:srgbClr val="444444"/>
                </a:solidFill>
                <a:latin typeface="Calibri" panose="020F0502020204030204" pitchFamily="34" charset="0"/>
              </a:rPr>
              <a:t>keepeth</a:t>
            </a:r>
            <a:r>
              <a:rPr lang="en-US" sz="1200" dirty="0">
                <a:solidFill>
                  <a:srgbClr val="444444"/>
                </a:solidFill>
                <a:latin typeface="Calibri" panose="020F0502020204030204" pitchFamily="34" charset="0"/>
              </a:rPr>
              <a:t> his word, in him verily is the love of God perfected: hereby know we that we are in him' (1 John 2:4). Who is truly 'in Christ'? Those who keep the commandments! There are those who profess him but will not </a:t>
            </a:r>
            <a:r>
              <a:rPr lang="en-US" sz="1200" i="1" dirty="0">
                <a:solidFill>
                  <a:srgbClr val="444444"/>
                </a:solidFill>
                <a:latin typeface="Calibri" panose="020F0502020204030204" pitchFamily="34" charset="0"/>
              </a:rPr>
              <a:t>work</a:t>
            </a:r>
            <a:r>
              <a:rPr lang="en-US" sz="1200" dirty="0">
                <a:solidFill>
                  <a:srgbClr val="444444"/>
                </a:solidFill>
                <a:latin typeface="Calibri" panose="020F0502020204030204" pitchFamily="34" charset="0"/>
              </a:rPr>
              <a:t> for him, those who claim to be sons and daughters but refuse to do their chores. But these, according to the scripture, are 'liars.'" (Stephen E. Robinson, </a:t>
            </a:r>
            <a:r>
              <a:rPr lang="en-US" sz="1200" i="1" dirty="0">
                <a:solidFill>
                  <a:srgbClr val="444444"/>
                </a:solidFill>
                <a:latin typeface="Calibri" panose="020F0502020204030204" pitchFamily="34" charset="0"/>
              </a:rPr>
              <a:t>Following Christ: The Parable of the Divers and More Good News</a:t>
            </a:r>
            <a:r>
              <a:rPr lang="en-US" sz="1200" dirty="0">
                <a:solidFill>
                  <a:srgbClr val="444444"/>
                </a:solidFill>
                <a:latin typeface="Calibri" panose="020F0502020204030204" pitchFamily="34" charset="0"/>
              </a:rPr>
              <a:t> [Salt Lake City: Deseret Book Co., 1995], 77.)</a:t>
            </a:r>
            <a:endParaRPr lang="en-US" sz="1200" dirty="0"/>
          </a:p>
        </p:txBody>
      </p:sp>
      <p:sp>
        <p:nvSpPr>
          <p:cNvPr id="3" name="Rectangle 2"/>
          <p:cNvSpPr/>
          <p:nvPr/>
        </p:nvSpPr>
        <p:spPr>
          <a:xfrm>
            <a:off x="2" y="4893647"/>
            <a:ext cx="5934633" cy="2031325"/>
          </a:xfrm>
          <a:prstGeom prst="rect">
            <a:avLst/>
          </a:prstGeom>
          <a:ln>
            <a:solidFill>
              <a:schemeClr val="tx1"/>
            </a:solidFill>
          </a:ln>
        </p:spPr>
        <p:txBody>
          <a:bodyPr wrap="square">
            <a:spAutoFit/>
          </a:bodyPr>
          <a:lstStyle/>
          <a:p>
            <a:r>
              <a:rPr lang="en-US" sz="1400" b="1" dirty="0"/>
              <a:t>"God is love </a:t>
            </a:r>
            <a:r>
              <a:rPr lang="en-US" sz="1400" dirty="0"/>
              <a:t>(1 John 4:7-5:5)... The word love is used thirty-four times in these twenty verses, which highlight at least five characteristics of love: God, through his Son, is the source of love (1 John 4:7-12); love is a gift of faith received through the Spirit (1 John 4:13-16); love brings confidence and dispels fear (1 John 4:17-18); love of God is manifest in our love for others (1 John 4:19-21); and the ultimate reward of keeping God's commandment to love is to share in his Son's victory (1 John 5:1-5). For John, these are the cardinal principles of Christian discipleship." (Victor L. Ludlow, "John: The Once and Future Witness," </a:t>
            </a:r>
            <a:r>
              <a:rPr lang="en-US" sz="1400" i="1" dirty="0"/>
              <a:t>Ensign</a:t>
            </a:r>
            <a:r>
              <a:rPr lang="en-US" sz="1400" dirty="0"/>
              <a:t>, Dec. 1991, 54)</a:t>
            </a:r>
          </a:p>
        </p:txBody>
      </p:sp>
      <p:sp>
        <p:nvSpPr>
          <p:cNvPr id="5" name="TextBox 4">
            <a:extLst>
              <a:ext uri="{FF2B5EF4-FFF2-40B4-BE49-F238E27FC236}">
                <a16:creationId xmlns:a16="http://schemas.microsoft.com/office/drawing/2014/main" id="{0A727380-DCC5-20C5-11E4-9320CD305BD3}"/>
              </a:ext>
            </a:extLst>
          </p:cNvPr>
          <p:cNvSpPr txBox="1"/>
          <p:nvPr/>
        </p:nvSpPr>
        <p:spPr>
          <a:xfrm>
            <a:off x="5934635" y="0"/>
            <a:ext cx="6104106" cy="4247317"/>
          </a:xfrm>
          <a:prstGeom prst="rect">
            <a:avLst/>
          </a:prstGeom>
          <a:noFill/>
          <a:ln>
            <a:solidFill>
              <a:schemeClr val="tx1"/>
            </a:solidFill>
          </a:ln>
        </p:spPr>
        <p:txBody>
          <a:bodyPr wrap="square">
            <a:spAutoFit/>
          </a:bodyPr>
          <a:lstStyle/>
          <a:p>
            <a:pPr algn="l" fontAlgn="base"/>
            <a:r>
              <a:rPr lang="en-US" b="1" i="0" dirty="0">
                <a:solidFill>
                  <a:srgbClr val="000000"/>
                </a:solidFill>
                <a:effectLst/>
              </a:rPr>
              <a:t>God’s Love: </a:t>
            </a:r>
          </a:p>
          <a:p>
            <a:pPr algn="l" fontAlgn="base"/>
            <a:r>
              <a:rPr lang="en-US" b="0" i="0" dirty="0">
                <a:solidFill>
                  <a:srgbClr val="000000"/>
                </a:solidFill>
                <a:effectLst/>
              </a:rPr>
              <a:t>When filled with God’s love, we can do and see and understand things that we could not otherwise do or see or understand. Filled with His love, we can endure pain, quell fear, forgive freely, avoid contention, renew strength, and bless and help others in ways surprising even to us.</a:t>
            </a:r>
          </a:p>
          <a:p>
            <a:pPr algn="l" fontAlgn="base"/>
            <a:r>
              <a:rPr lang="en-US" b="0" i="0" dirty="0">
                <a:solidFill>
                  <a:srgbClr val="000000"/>
                </a:solidFill>
                <a:effectLst/>
              </a:rPr>
              <a:t>Jesus Christ was filled with unfathomable love as He endured incomprehensible pain, cruelty, and injustice for us. Through His love for us, He rose above otherwise insurmountable barriers. His love knows no barriers. He invites us to follow Him and partake of His unlimited love so we too may rise above the pain and cruelty and injustice of this world and help and forgive and bless.</a:t>
            </a:r>
          </a:p>
          <a:p>
            <a:pPr algn="l" fontAlgn="base"/>
            <a:r>
              <a:rPr lang="en-US" b="0" i="0" dirty="0">
                <a:solidFill>
                  <a:srgbClr val="000000"/>
                </a:solidFill>
                <a:effectLst/>
              </a:rPr>
              <a:t>(John H. </a:t>
            </a:r>
            <a:r>
              <a:rPr lang="en-US" b="0" i="0" dirty="0" err="1">
                <a:solidFill>
                  <a:srgbClr val="000000"/>
                </a:solidFill>
                <a:effectLst/>
              </a:rPr>
              <a:t>Groberg</a:t>
            </a:r>
            <a:r>
              <a:rPr lang="en-US" b="0" i="0" dirty="0">
                <a:solidFill>
                  <a:srgbClr val="000000"/>
                </a:solidFill>
                <a:effectLst/>
              </a:rPr>
              <a:t>, “</a:t>
            </a:r>
            <a:r>
              <a:rPr lang="en-US" b="0" i="0" u="none" strike="noStrike" dirty="0">
                <a:solidFill>
                  <a:srgbClr val="000000"/>
                </a:solidFill>
                <a:effectLst/>
              </a:rPr>
              <a:t>The Power of God’s Love</a:t>
            </a:r>
            <a:r>
              <a:rPr lang="en-US" b="0" i="0" dirty="0">
                <a:solidFill>
                  <a:srgbClr val="000000"/>
                </a:solidFill>
                <a:effectLst/>
              </a:rPr>
              <a:t>,” </a:t>
            </a:r>
            <a:r>
              <a:rPr lang="en-US" b="0" i="1" dirty="0">
                <a:solidFill>
                  <a:srgbClr val="000000"/>
                </a:solidFill>
                <a:effectLst/>
              </a:rPr>
              <a:t>Ensign</a:t>
            </a:r>
            <a:r>
              <a:rPr lang="en-US" b="0" i="0" dirty="0">
                <a:solidFill>
                  <a:srgbClr val="000000"/>
                </a:solidFill>
                <a:effectLst/>
              </a:rPr>
              <a:t> or </a:t>
            </a:r>
            <a:r>
              <a:rPr lang="en-US" b="0" i="1" dirty="0">
                <a:solidFill>
                  <a:srgbClr val="000000"/>
                </a:solidFill>
                <a:effectLst/>
              </a:rPr>
              <a:t>Liahona</a:t>
            </a:r>
            <a:r>
              <a:rPr lang="en-US" b="0" i="0" dirty="0">
                <a:solidFill>
                  <a:srgbClr val="000000"/>
                </a:solidFill>
                <a:effectLst/>
              </a:rPr>
              <a:t>, Nov. 2004, 11)</a:t>
            </a:r>
          </a:p>
        </p:txBody>
      </p:sp>
    </p:spTree>
    <p:extLst>
      <p:ext uri="{BB962C8B-B14F-4D97-AF65-F5344CB8AC3E}">
        <p14:creationId xmlns:p14="http://schemas.microsoft.com/office/powerpoint/2010/main" val="3558744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B93635-0461-AD3D-B0AF-7991DA40B23B}"/>
              </a:ext>
            </a:extLst>
          </p:cNvPr>
          <p:cNvPicPr>
            <a:picLocks noChangeAspect="1"/>
          </p:cNvPicPr>
          <p:nvPr/>
        </p:nvPicPr>
        <p:blipFill rotWithShape="1">
          <a:blip r:embed="rId2">
            <a:extLst>
              <a:ext uri="{28A0092B-C50C-407E-A947-70E740481C1C}">
                <a14:useLocalDpi xmlns:a14="http://schemas.microsoft.com/office/drawing/2010/main" val="0"/>
              </a:ext>
            </a:extLst>
          </a:blip>
          <a:srcRect l="7938" t="16446" r="7382" b="18873"/>
          <a:stretch/>
        </p:blipFill>
        <p:spPr>
          <a:xfrm rot="5400000">
            <a:off x="7236591" y="1618719"/>
            <a:ext cx="5196130" cy="2976676"/>
          </a:xfrm>
          <a:prstGeom prst="rect">
            <a:avLst/>
          </a:prstGeom>
        </p:spPr>
      </p:pic>
      <p:sp>
        <p:nvSpPr>
          <p:cNvPr id="5" name="TextBox 4">
            <a:extLst>
              <a:ext uri="{FF2B5EF4-FFF2-40B4-BE49-F238E27FC236}">
                <a16:creationId xmlns:a16="http://schemas.microsoft.com/office/drawing/2014/main" id="{32160593-AF76-77A2-0D9A-C4E906C67355}"/>
              </a:ext>
            </a:extLst>
          </p:cNvPr>
          <p:cNvSpPr txBox="1"/>
          <p:nvPr/>
        </p:nvSpPr>
        <p:spPr>
          <a:xfrm>
            <a:off x="1267841" y="1682886"/>
            <a:ext cx="6300278" cy="2308324"/>
          </a:xfrm>
          <a:prstGeom prst="rect">
            <a:avLst/>
          </a:prstGeom>
          <a:noFill/>
        </p:spPr>
        <p:txBody>
          <a:bodyPr wrap="square" rtlCol="0">
            <a:spAutoFit/>
          </a:bodyPr>
          <a:lstStyle/>
          <a:p>
            <a:r>
              <a:rPr lang="en-US" dirty="0"/>
              <a:t>Wood Block painting was created by the Olympus stake Young Women at Girls’ Camp 2019.  Each girl individual painted one block, combining the blocks to make this mural. </a:t>
            </a:r>
          </a:p>
          <a:p>
            <a:endParaRPr lang="en-US" dirty="0"/>
          </a:p>
          <a:p>
            <a:r>
              <a:rPr lang="en-US" dirty="0"/>
              <a:t>Their statement:</a:t>
            </a:r>
          </a:p>
          <a:p>
            <a:r>
              <a:rPr lang="en-US" dirty="0"/>
              <a:t>“It is our testimony that each of us is vital in the gospel plan, and although our life circumstances may not always make sense, the Lord knows the bigger picture and will care for us.</a:t>
            </a:r>
          </a:p>
        </p:txBody>
      </p:sp>
    </p:spTree>
    <p:extLst>
      <p:ext uri="{BB962C8B-B14F-4D97-AF65-F5344CB8AC3E}">
        <p14:creationId xmlns:p14="http://schemas.microsoft.com/office/powerpoint/2010/main" val="2473050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E0CF3-FBFE-45B9-BA97-6BAC9E2AD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663919" y="654112"/>
            <a:ext cx="10797766" cy="1569660"/>
          </a:xfrm>
          <a:prstGeom prst="rect">
            <a:avLst/>
          </a:prstGeom>
          <a:noFill/>
        </p:spPr>
        <p:txBody>
          <a:bodyPr wrap="square" rtlCol="0">
            <a:spAutoFit/>
          </a:bodyPr>
          <a:lstStyle/>
          <a:p>
            <a:pPr algn="ctr"/>
            <a:r>
              <a:rPr lang="en-US" sz="4800" dirty="0">
                <a:solidFill>
                  <a:schemeClr val="bg1"/>
                </a:solidFill>
                <a:latin typeface="Poor Richard" panose="02080502050505020702" pitchFamily="18" charset="0"/>
                <a:ea typeface="Wednesday" pitchFamily="2" charset="0"/>
              </a:rPr>
              <a:t>Receiving the Lord’s Servants</a:t>
            </a:r>
          </a:p>
          <a:p>
            <a:pPr algn="ctr"/>
            <a:r>
              <a:rPr lang="en-US" sz="4800" dirty="0">
                <a:solidFill>
                  <a:schemeClr val="bg1"/>
                </a:solidFill>
                <a:latin typeface="Poor Richard" panose="02080502050505020702" pitchFamily="18" charset="0"/>
                <a:ea typeface="Wednesday" pitchFamily="2" charset="0"/>
              </a:rPr>
              <a:t>2 John and 3 John</a:t>
            </a:r>
          </a:p>
        </p:txBody>
      </p:sp>
      <p:sp>
        <p:nvSpPr>
          <p:cNvPr id="3" name="Rectangle 2"/>
          <p:cNvSpPr/>
          <p:nvPr/>
        </p:nvSpPr>
        <p:spPr>
          <a:xfrm>
            <a:off x="3713232" y="2790362"/>
            <a:ext cx="4821547" cy="3416320"/>
          </a:xfrm>
          <a:prstGeom prst="rect">
            <a:avLst/>
          </a:prstGeom>
        </p:spPr>
        <p:txBody>
          <a:bodyPr wrap="square">
            <a:spAutoFit/>
          </a:bodyPr>
          <a:lstStyle/>
          <a:p>
            <a:r>
              <a:rPr lang="en-US" sz="2400" i="1" dirty="0">
                <a:solidFill>
                  <a:schemeClr val="bg1"/>
                </a:solidFill>
                <a:latin typeface="Palatino"/>
              </a:rPr>
              <a:t>And the arm of the Lord shall be revealed; and the day cometh that they who will not hear the voice of the Lord, neither the voice of his servants, neither give heed to the words of the prophets and apostles, shall be cut off from among the people;</a:t>
            </a:r>
          </a:p>
          <a:p>
            <a:r>
              <a:rPr lang="en-US" sz="2400" i="1" dirty="0">
                <a:solidFill>
                  <a:schemeClr val="bg1"/>
                </a:solidFill>
                <a:latin typeface="Palatino"/>
              </a:rPr>
              <a:t>D&amp;C 1:14</a:t>
            </a:r>
            <a:endParaRPr lang="en-US" sz="2400" i="1" dirty="0">
              <a:solidFill>
                <a:schemeClr val="bg1"/>
              </a:solidFill>
            </a:endParaRPr>
          </a:p>
        </p:txBody>
      </p:sp>
      <p:grpSp>
        <p:nvGrpSpPr>
          <p:cNvPr id="2" name="Group 1">
            <a:extLst>
              <a:ext uri="{FF2B5EF4-FFF2-40B4-BE49-F238E27FC236}">
                <a16:creationId xmlns:a16="http://schemas.microsoft.com/office/drawing/2014/main" id="{8A88BC9E-16EC-1C61-E59B-339DE5591839}"/>
              </a:ext>
            </a:extLst>
          </p:cNvPr>
          <p:cNvGrpSpPr/>
          <p:nvPr/>
        </p:nvGrpSpPr>
        <p:grpSpPr>
          <a:xfrm>
            <a:off x="1189625" y="1438942"/>
            <a:ext cx="1855809" cy="4695814"/>
            <a:chOff x="6934200" y="1265656"/>
            <a:chExt cx="1985484" cy="4373144"/>
          </a:xfrm>
        </p:grpSpPr>
        <p:sp>
          <p:nvSpPr>
            <p:cNvPr id="4" name="Oval 3">
              <a:extLst>
                <a:ext uri="{FF2B5EF4-FFF2-40B4-BE49-F238E27FC236}">
                  <a16:creationId xmlns:a16="http://schemas.microsoft.com/office/drawing/2014/main" id="{CC1C694B-8078-3369-DCF9-FDECC1A19DA7}"/>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AD35BA3-647D-6B0A-4E8D-82E511EDE84E}"/>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8B3139DD-9256-6A10-3AE9-244FD910D98F}"/>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73D7287-0F48-00B5-A213-37E8562BDB4B}"/>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38E902-B636-3C66-C3EA-9E21677A0275}"/>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30B5EA32-0B9F-4BF1-F37B-DE3CF6E8A60A}"/>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2EBA1CF4-819E-8718-4EC8-8B8472BE6597}"/>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F028D119-F219-1FB1-DD2D-CBF71275F7A6}"/>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FBD1D40C-EE51-7974-879C-703C2D802AA1}"/>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15AF8B09-4D3E-2292-25B7-0AC4B75A5155}"/>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8E2767B4-10FB-5297-F356-75A609D84759}"/>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24">
              <a:extLst>
                <a:ext uri="{FF2B5EF4-FFF2-40B4-BE49-F238E27FC236}">
                  <a16:creationId xmlns:a16="http://schemas.microsoft.com/office/drawing/2014/main" id="{2B818648-F8B5-2707-8BF7-AA5381DB5D99}"/>
                </a:ext>
              </a:extLst>
            </p:cNvPr>
            <p:cNvGrpSpPr/>
            <p:nvPr/>
          </p:nvGrpSpPr>
          <p:grpSpPr>
            <a:xfrm>
              <a:off x="7108136" y="2388756"/>
              <a:ext cx="1544360" cy="2210894"/>
              <a:chOff x="4553133" y="901823"/>
              <a:chExt cx="2186627" cy="3449921"/>
            </a:xfrm>
          </p:grpSpPr>
          <p:sp>
            <p:nvSpPr>
              <p:cNvPr id="193" name="Double Wave 23">
                <a:extLst>
                  <a:ext uri="{FF2B5EF4-FFF2-40B4-BE49-F238E27FC236}">
                    <a16:creationId xmlns:a16="http://schemas.microsoft.com/office/drawing/2014/main" id="{E0ABCB11-A6F6-B062-DC49-D1F875520295}"/>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4" name="Group 16">
                <a:extLst>
                  <a:ext uri="{FF2B5EF4-FFF2-40B4-BE49-F238E27FC236}">
                    <a16:creationId xmlns:a16="http://schemas.microsoft.com/office/drawing/2014/main" id="{5CF811BA-8EA9-AD36-D7B3-9DEE24B71AD7}"/>
                  </a:ext>
                </a:extLst>
              </p:cNvPr>
              <p:cNvGrpSpPr/>
              <p:nvPr/>
            </p:nvGrpSpPr>
            <p:grpSpPr>
              <a:xfrm>
                <a:off x="4694566" y="901823"/>
                <a:ext cx="2045194" cy="1982724"/>
                <a:chOff x="2594848" y="2213440"/>
                <a:chExt cx="2045194" cy="1982724"/>
              </a:xfrm>
              <a:solidFill>
                <a:srgbClr val="E0C13C"/>
              </a:solidFill>
            </p:grpSpPr>
            <p:sp>
              <p:nvSpPr>
                <p:cNvPr id="195" name="Pie 17">
                  <a:extLst>
                    <a:ext uri="{FF2B5EF4-FFF2-40B4-BE49-F238E27FC236}">
                      <a16:creationId xmlns:a16="http://schemas.microsoft.com/office/drawing/2014/main" id="{46241CB2-F147-314B-A554-F6681F55CED4}"/>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96" name="Group 5">
                  <a:extLst>
                    <a:ext uri="{FF2B5EF4-FFF2-40B4-BE49-F238E27FC236}">
                      <a16:creationId xmlns:a16="http://schemas.microsoft.com/office/drawing/2014/main" id="{E911418B-2BAF-6AAE-0210-1D473EA97D03}"/>
                    </a:ext>
                  </a:extLst>
                </p:cNvPr>
                <p:cNvGrpSpPr/>
                <p:nvPr/>
              </p:nvGrpSpPr>
              <p:grpSpPr>
                <a:xfrm>
                  <a:off x="2840416" y="2333435"/>
                  <a:ext cx="1586009" cy="1634505"/>
                  <a:chOff x="2838154" y="2333435"/>
                  <a:chExt cx="1586009" cy="1634505"/>
                </a:xfrm>
                <a:grpFill/>
              </p:grpSpPr>
              <p:sp>
                <p:nvSpPr>
                  <p:cNvPr id="197" name="Moon 3">
                    <a:extLst>
                      <a:ext uri="{FF2B5EF4-FFF2-40B4-BE49-F238E27FC236}">
                        <a16:creationId xmlns:a16="http://schemas.microsoft.com/office/drawing/2014/main" id="{3416B55A-D5AB-0D41-0CD4-FD610DDD1711}"/>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Moon 20">
                    <a:extLst>
                      <a:ext uri="{FF2B5EF4-FFF2-40B4-BE49-F238E27FC236}">
                        <a16:creationId xmlns:a16="http://schemas.microsoft.com/office/drawing/2014/main" id="{921F6BE1-8166-31A5-48D7-990D5CE84528}"/>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8" name="Oval 17">
              <a:extLst>
                <a:ext uri="{FF2B5EF4-FFF2-40B4-BE49-F238E27FC236}">
                  <a16:creationId xmlns:a16="http://schemas.microsoft.com/office/drawing/2014/main" id="{C42A3450-5BEA-FB36-CBE8-BC1AFFF61C7F}"/>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58">
              <a:extLst>
                <a:ext uri="{FF2B5EF4-FFF2-40B4-BE49-F238E27FC236}">
                  <a16:creationId xmlns:a16="http://schemas.microsoft.com/office/drawing/2014/main" id="{694FD098-9F88-6047-718F-6660A0018100}"/>
                </a:ext>
              </a:extLst>
            </p:cNvPr>
            <p:cNvGrpSpPr/>
            <p:nvPr/>
          </p:nvGrpSpPr>
          <p:grpSpPr>
            <a:xfrm rot="175281">
              <a:off x="7281771" y="4966315"/>
              <a:ext cx="1319546" cy="446802"/>
              <a:chOff x="3810000" y="1677648"/>
              <a:chExt cx="4705061" cy="1827552"/>
            </a:xfrm>
          </p:grpSpPr>
          <p:grpSp>
            <p:nvGrpSpPr>
              <p:cNvPr id="163" name="Group 37">
                <a:extLst>
                  <a:ext uri="{FF2B5EF4-FFF2-40B4-BE49-F238E27FC236}">
                    <a16:creationId xmlns:a16="http://schemas.microsoft.com/office/drawing/2014/main" id="{A94B20B0-97C4-6471-D694-84902C593E57}"/>
                  </a:ext>
                </a:extLst>
              </p:cNvPr>
              <p:cNvGrpSpPr/>
              <p:nvPr/>
            </p:nvGrpSpPr>
            <p:grpSpPr>
              <a:xfrm>
                <a:off x="3810000" y="1828800"/>
                <a:ext cx="1776984" cy="1676400"/>
                <a:chOff x="3810000" y="1828800"/>
                <a:chExt cx="4038600" cy="3810000"/>
              </a:xfrm>
            </p:grpSpPr>
            <p:sp>
              <p:nvSpPr>
                <p:cNvPr id="184" name="Half Frame 183">
                  <a:extLst>
                    <a:ext uri="{FF2B5EF4-FFF2-40B4-BE49-F238E27FC236}">
                      <a16:creationId xmlns:a16="http://schemas.microsoft.com/office/drawing/2014/main" id="{E38092D0-0A47-49D0-E2E2-081863B6A80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5" name="Half Frame 184">
                  <a:extLst>
                    <a:ext uri="{FF2B5EF4-FFF2-40B4-BE49-F238E27FC236}">
                      <a16:creationId xmlns:a16="http://schemas.microsoft.com/office/drawing/2014/main" id="{F1A66736-FEDF-DAEB-6E6A-7D3F1C11137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6" name="Half Frame 185">
                  <a:extLst>
                    <a:ext uri="{FF2B5EF4-FFF2-40B4-BE49-F238E27FC236}">
                      <a16:creationId xmlns:a16="http://schemas.microsoft.com/office/drawing/2014/main" id="{ED4A7800-9139-E9D8-760E-62A2D8C3745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7" name="Half Frame 186">
                  <a:extLst>
                    <a:ext uri="{FF2B5EF4-FFF2-40B4-BE49-F238E27FC236}">
                      <a16:creationId xmlns:a16="http://schemas.microsoft.com/office/drawing/2014/main" id="{D403D922-99B8-3638-08DB-BEDB8043332F}"/>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8" name="Donut 775">
                  <a:extLst>
                    <a:ext uri="{FF2B5EF4-FFF2-40B4-BE49-F238E27FC236}">
                      <a16:creationId xmlns:a16="http://schemas.microsoft.com/office/drawing/2014/main" id="{E8EAB447-C55E-F4BD-C75F-8145480B865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9" name="Diamond 188">
                  <a:extLst>
                    <a:ext uri="{FF2B5EF4-FFF2-40B4-BE49-F238E27FC236}">
                      <a16:creationId xmlns:a16="http://schemas.microsoft.com/office/drawing/2014/main" id="{415DA25B-72B8-4C7E-E1A2-506145DF42B9}"/>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Diamond 189">
                  <a:extLst>
                    <a:ext uri="{FF2B5EF4-FFF2-40B4-BE49-F238E27FC236}">
                      <a16:creationId xmlns:a16="http://schemas.microsoft.com/office/drawing/2014/main" id="{9A1D1EDD-EF5A-B9D0-D980-982A94A72612}"/>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Diamond 190">
                  <a:extLst>
                    <a:ext uri="{FF2B5EF4-FFF2-40B4-BE49-F238E27FC236}">
                      <a16:creationId xmlns:a16="http://schemas.microsoft.com/office/drawing/2014/main" id="{BEDBC7E3-61DB-2E8F-7AE2-9554EF5C403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Diamond 191">
                  <a:extLst>
                    <a:ext uri="{FF2B5EF4-FFF2-40B4-BE49-F238E27FC236}">
                      <a16:creationId xmlns:a16="http://schemas.microsoft.com/office/drawing/2014/main" id="{1860DB2C-387E-79DA-BFB6-AD6348850B91}"/>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38">
                <a:extLst>
                  <a:ext uri="{FF2B5EF4-FFF2-40B4-BE49-F238E27FC236}">
                    <a16:creationId xmlns:a16="http://schemas.microsoft.com/office/drawing/2014/main" id="{3FF866CF-B924-E8B0-F825-7980F332FB2E}"/>
                  </a:ext>
                </a:extLst>
              </p:cNvPr>
              <p:cNvGrpSpPr/>
              <p:nvPr/>
            </p:nvGrpSpPr>
            <p:grpSpPr>
              <a:xfrm>
                <a:off x="5314014" y="1757596"/>
                <a:ext cx="1776984" cy="1676400"/>
                <a:chOff x="3810000" y="1828800"/>
                <a:chExt cx="4038600" cy="3810000"/>
              </a:xfrm>
            </p:grpSpPr>
            <p:sp>
              <p:nvSpPr>
                <p:cNvPr id="175" name="Half Frame 174">
                  <a:extLst>
                    <a:ext uri="{FF2B5EF4-FFF2-40B4-BE49-F238E27FC236}">
                      <a16:creationId xmlns:a16="http://schemas.microsoft.com/office/drawing/2014/main" id="{F2D88E62-2493-1486-5EA7-A8CC888B65A1}"/>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6" name="Half Frame 175">
                  <a:extLst>
                    <a:ext uri="{FF2B5EF4-FFF2-40B4-BE49-F238E27FC236}">
                      <a16:creationId xmlns:a16="http://schemas.microsoft.com/office/drawing/2014/main" id="{D430DBB4-5BBF-E170-A94A-2C1405BA9B4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7" name="Half Frame 176">
                  <a:extLst>
                    <a:ext uri="{FF2B5EF4-FFF2-40B4-BE49-F238E27FC236}">
                      <a16:creationId xmlns:a16="http://schemas.microsoft.com/office/drawing/2014/main" id="{3C694871-3997-168F-5C18-837C60803CF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8" name="Half Frame 177">
                  <a:extLst>
                    <a:ext uri="{FF2B5EF4-FFF2-40B4-BE49-F238E27FC236}">
                      <a16:creationId xmlns:a16="http://schemas.microsoft.com/office/drawing/2014/main" id="{F3EC89C4-69D0-2099-D71D-EBD2D445440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9" name="Donut 766">
                  <a:extLst>
                    <a:ext uri="{FF2B5EF4-FFF2-40B4-BE49-F238E27FC236}">
                      <a16:creationId xmlns:a16="http://schemas.microsoft.com/office/drawing/2014/main" id="{B10E2701-69EC-9B5A-82C0-BF03FCDACC4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0" name="Diamond 179">
                  <a:extLst>
                    <a:ext uri="{FF2B5EF4-FFF2-40B4-BE49-F238E27FC236}">
                      <a16:creationId xmlns:a16="http://schemas.microsoft.com/office/drawing/2014/main" id="{4FABB31B-CAEF-E88E-9D93-E1F87EF64CE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Diamond 180">
                  <a:extLst>
                    <a:ext uri="{FF2B5EF4-FFF2-40B4-BE49-F238E27FC236}">
                      <a16:creationId xmlns:a16="http://schemas.microsoft.com/office/drawing/2014/main" id="{1CCD0322-F5A7-2867-8E4C-8BB4E2BE61E8}"/>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a:extLst>
                    <a:ext uri="{FF2B5EF4-FFF2-40B4-BE49-F238E27FC236}">
                      <a16:creationId xmlns:a16="http://schemas.microsoft.com/office/drawing/2014/main" id="{FE4EF5CB-36EE-6E7F-6869-FF2706DB0BA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Diamond 182">
                  <a:extLst>
                    <a:ext uri="{FF2B5EF4-FFF2-40B4-BE49-F238E27FC236}">
                      <a16:creationId xmlns:a16="http://schemas.microsoft.com/office/drawing/2014/main" id="{9FBCDC7F-B1F9-D1F6-939F-1DED28A45637}"/>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48">
                <a:extLst>
                  <a:ext uri="{FF2B5EF4-FFF2-40B4-BE49-F238E27FC236}">
                    <a16:creationId xmlns:a16="http://schemas.microsoft.com/office/drawing/2014/main" id="{BCB82260-C8B3-DEA0-4A18-D2DD6C1E26E7}"/>
                  </a:ext>
                </a:extLst>
              </p:cNvPr>
              <p:cNvGrpSpPr/>
              <p:nvPr/>
            </p:nvGrpSpPr>
            <p:grpSpPr>
              <a:xfrm>
                <a:off x="6738077" y="1677648"/>
                <a:ext cx="1776984" cy="1676400"/>
                <a:chOff x="3810000" y="1828800"/>
                <a:chExt cx="4038600" cy="3810000"/>
              </a:xfrm>
            </p:grpSpPr>
            <p:sp>
              <p:nvSpPr>
                <p:cNvPr id="166" name="Half Frame 165">
                  <a:extLst>
                    <a:ext uri="{FF2B5EF4-FFF2-40B4-BE49-F238E27FC236}">
                      <a16:creationId xmlns:a16="http://schemas.microsoft.com/office/drawing/2014/main" id="{59992943-2FEE-EEA1-8CEE-66297D88625B}"/>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Half Frame 50">
                  <a:extLst>
                    <a:ext uri="{FF2B5EF4-FFF2-40B4-BE49-F238E27FC236}">
                      <a16:creationId xmlns:a16="http://schemas.microsoft.com/office/drawing/2014/main" id="{5C56676D-FF01-5D73-F147-DC4A8F063B6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Half Frame 51">
                  <a:extLst>
                    <a:ext uri="{FF2B5EF4-FFF2-40B4-BE49-F238E27FC236}">
                      <a16:creationId xmlns:a16="http://schemas.microsoft.com/office/drawing/2014/main" id="{AC44FC8B-7E41-BC68-4EAC-16A57D163EC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9" name="Half Frame 52">
                  <a:extLst>
                    <a:ext uri="{FF2B5EF4-FFF2-40B4-BE49-F238E27FC236}">
                      <a16:creationId xmlns:a16="http://schemas.microsoft.com/office/drawing/2014/main" id="{B405885A-8F55-AEE0-F082-81B86A28459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0" name="Donut 757">
                  <a:extLst>
                    <a:ext uri="{FF2B5EF4-FFF2-40B4-BE49-F238E27FC236}">
                      <a16:creationId xmlns:a16="http://schemas.microsoft.com/office/drawing/2014/main" id="{7A512107-7957-51F3-A1E1-8E731831DCDB}"/>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1" name="Diamond 170">
                  <a:extLst>
                    <a:ext uri="{FF2B5EF4-FFF2-40B4-BE49-F238E27FC236}">
                      <a16:creationId xmlns:a16="http://schemas.microsoft.com/office/drawing/2014/main" id="{7DA61F77-F6EE-BE06-CC93-AAD3AB24C47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a:extLst>
                    <a:ext uri="{FF2B5EF4-FFF2-40B4-BE49-F238E27FC236}">
                      <a16:creationId xmlns:a16="http://schemas.microsoft.com/office/drawing/2014/main" id="{E8E2D0B5-216E-EA6A-723B-B93022479E09}"/>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Diamond 172">
                  <a:extLst>
                    <a:ext uri="{FF2B5EF4-FFF2-40B4-BE49-F238E27FC236}">
                      <a16:creationId xmlns:a16="http://schemas.microsoft.com/office/drawing/2014/main" id="{51AA58D2-BC11-F724-115E-C9BF9933709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a:extLst>
                    <a:ext uri="{FF2B5EF4-FFF2-40B4-BE49-F238E27FC236}">
                      <a16:creationId xmlns:a16="http://schemas.microsoft.com/office/drawing/2014/main" id="{5CCC4E6D-8D2B-A052-DDE2-47D5EDE8A1A8}"/>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0" name="Cloud 19">
              <a:extLst>
                <a:ext uri="{FF2B5EF4-FFF2-40B4-BE49-F238E27FC236}">
                  <a16:creationId xmlns:a16="http://schemas.microsoft.com/office/drawing/2014/main" id="{78DF9985-56C7-E9A4-AD94-211046B87C5D}"/>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8BDDBF39-5B6D-9556-9A08-8C7BAEF50662}"/>
                </a:ext>
              </a:extLst>
            </p:cNvPr>
            <p:cNvGrpSpPr/>
            <p:nvPr/>
          </p:nvGrpSpPr>
          <p:grpSpPr>
            <a:xfrm>
              <a:off x="7162023" y="1568903"/>
              <a:ext cx="1544762" cy="259293"/>
              <a:chOff x="7105896" y="1557210"/>
              <a:chExt cx="1544762" cy="488119"/>
            </a:xfrm>
          </p:grpSpPr>
          <p:sp>
            <p:nvSpPr>
              <p:cNvPr id="22" name="Rounded Rectangle 15">
                <a:extLst>
                  <a:ext uri="{FF2B5EF4-FFF2-40B4-BE49-F238E27FC236}">
                    <a16:creationId xmlns:a16="http://schemas.microsoft.com/office/drawing/2014/main" id="{C5646450-96D1-ACB1-CB7C-47E644AB8938}"/>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59">
                <a:extLst>
                  <a:ext uri="{FF2B5EF4-FFF2-40B4-BE49-F238E27FC236}">
                    <a16:creationId xmlns:a16="http://schemas.microsoft.com/office/drawing/2014/main" id="{2DB8A949-85E6-8D1D-A553-F3901F605A66}"/>
                  </a:ext>
                </a:extLst>
              </p:cNvPr>
              <p:cNvGrpSpPr/>
              <p:nvPr/>
            </p:nvGrpSpPr>
            <p:grpSpPr>
              <a:xfrm rot="160736">
                <a:off x="7230848" y="1557210"/>
                <a:ext cx="1269517" cy="488119"/>
                <a:chOff x="3810000" y="1677648"/>
                <a:chExt cx="4705061" cy="1827552"/>
              </a:xfrm>
            </p:grpSpPr>
            <p:grpSp>
              <p:nvGrpSpPr>
                <p:cNvPr id="24" name="Group 37">
                  <a:extLst>
                    <a:ext uri="{FF2B5EF4-FFF2-40B4-BE49-F238E27FC236}">
                      <a16:creationId xmlns:a16="http://schemas.microsoft.com/office/drawing/2014/main" id="{B9D9F80C-59C4-F3D0-F272-9D859BA82A42}"/>
                    </a:ext>
                  </a:extLst>
                </p:cNvPr>
                <p:cNvGrpSpPr/>
                <p:nvPr/>
              </p:nvGrpSpPr>
              <p:grpSpPr>
                <a:xfrm>
                  <a:off x="3810000" y="1828800"/>
                  <a:ext cx="1776984" cy="1676400"/>
                  <a:chOff x="3810000" y="1828800"/>
                  <a:chExt cx="4038600" cy="3810000"/>
                </a:xfrm>
              </p:grpSpPr>
              <p:sp>
                <p:nvSpPr>
                  <p:cNvPr id="154" name="Half Frame 153">
                    <a:extLst>
                      <a:ext uri="{FF2B5EF4-FFF2-40B4-BE49-F238E27FC236}">
                        <a16:creationId xmlns:a16="http://schemas.microsoft.com/office/drawing/2014/main" id="{21F90584-BA7F-0BB8-E5B0-4BA291DEC49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Half Frame 154">
                    <a:extLst>
                      <a:ext uri="{FF2B5EF4-FFF2-40B4-BE49-F238E27FC236}">
                        <a16:creationId xmlns:a16="http://schemas.microsoft.com/office/drawing/2014/main" id="{D1FD0461-BC00-37B6-41F2-3E757E646C40}"/>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Half Frame 155">
                    <a:extLst>
                      <a:ext uri="{FF2B5EF4-FFF2-40B4-BE49-F238E27FC236}">
                        <a16:creationId xmlns:a16="http://schemas.microsoft.com/office/drawing/2014/main" id="{075F6C47-072D-C5B9-7CDE-0B4C2D860A1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7" name="Half Frame 156">
                    <a:extLst>
                      <a:ext uri="{FF2B5EF4-FFF2-40B4-BE49-F238E27FC236}">
                        <a16:creationId xmlns:a16="http://schemas.microsoft.com/office/drawing/2014/main" id="{9BE144D4-DBAC-EAEE-1A13-FEA0220BF74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8" name="Donut 745">
                    <a:extLst>
                      <a:ext uri="{FF2B5EF4-FFF2-40B4-BE49-F238E27FC236}">
                        <a16:creationId xmlns:a16="http://schemas.microsoft.com/office/drawing/2014/main" id="{E246B21A-4B8A-E3E7-B307-FC7F6C8FF59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Diamond 158">
                    <a:extLst>
                      <a:ext uri="{FF2B5EF4-FFF2-40B4-BE49-F238E27FC236}">
                        <a16:creationId xmlns:a16="http://schemas.microsoft.com/office/drawing/2014/main" id="{091FDA8F-7DE6-3FB3-1075-A332F89A228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Diamond 159">
                    <a:extLst>
                      <a:ext uri="{FF2B5EF4-FFF2-40B4-BE49-F238E27FC236}">
                        <a16:creationId xmlns:a16="http://schemas.microsoft.com/office/drawing/2014/main" id="{3E67FF46-46D0-69FD-A030-C53B51F63F1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Diamond 160">
                    <a:extLst>
                      <a:ext uri="{FF2B5EF4-FFF2-40B4-BE49-F238E27FC236}">
                        <a16:creationId xmlns:a16="http://schemas.microsoft.com/office/drawing/2014/main" id="{D85EB76E-20B0-30EE-0833-FEBF2180DEE6}"/>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Diamond 161">
                    <a:extLst>
                      <a:ext uri="{FF2B5EF4-FFF2-40B4-BE49-F238E27FC236}">
                        <a16:creationId xmlns:a16="http://schemas.microsoft.com/office/drawing/2014/main" id="{24FB6704-C205-D1CA-06F2-98A5F68469D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38">
                  <a:extLst>
                    <a:ext uri="{FF2B5EF4-FFF2-40B4-BE49-F238E27FC236}">
                      <a16:creationId xmlns:a16="http://schemas.microsoft.com/office/drawing/2014/main" id="{5C9F326B-FF6B-0E2D-AD1F-7BB9D498BE19}"/>
                    </a:ext>
                  </a:extLst>
                </p:cNvPr>
                <p:cNvGrpSpPr/>
                <p:nvPr/>
              </p:nvGrpSpPr>
              <p:grpSpPr>
                <a:xfrm>
                  <a:off x="5314014" y="1757596"/>
                  <a:ext cx="1776984" cy="1676400"/>
                  <a:chOff x="3810000" y="1828800"/>
                  <a:chExt cx="4038600" cy="3810000"/>
                </a:xfrm>
              </p:grpSpPr>
              <p:sp>
                <p:nvSpPr>
                  <p:cNvPr id="145" name="Half Frame 144">
                    <a:extLst>
                      <a:ext uri="{FF2B5EF4-FFF2-40B4-BE49-F238E27FC236}">
                        <a16:creationId xmlns:a16="http://schemas.microsoft.com/office/drawing/2014/main" id="{18C22BCF-5E7A-4075-0F17-199E3F969B0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6" name="Half Frame 145">
                    <a:extLst>
                      <a:ext uri="{FF2B5EF4-FFF2-40B4-BE49-F238E27FC236}">
                        <a16:creationId xmlns:a16="http://schemas.microsoft.com/office/drawing/2014/main" id="{3ADBB4F1-B68A-5B8C-714C-62B646EB2D12}"/>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7" name="Half Frame 146">
                    <a:extLst>
                      <a:ext uri="{FF2B5EF4-FFF2-40B4-BE49-F238E27FC236}">
                        <a16:creationId xmlns:a16="http://schemas.microsoft.com/office/drawing/2014/main" id="{E35B3B81-1A60-6F1D-B523-DAC1A15F1D2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8" name="Half Frame 147">
                    <a:extLst>
                      <a:ext uri="{FF2B5EF4-FFF2-40B4-BE49-F238E27FC236}">
                        <a16:creationId xmlns:a16="http://schemas.microsoft.com/office/drawing/2014/main" id="{D9F128BF-56F9-0081-9EF7-4B33F7D2A2C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9" name="Donut 736">
                    <a:extLst>
                      <a:ext uri="{FF2B5EF4-FFF2-40B4-BE49-F238E27FC236}">
                        <a16:creationId xmlns:a16="http://schemas.microsoft.com/office/drawing/2014/main" id="{5D77BE37-76DA-FF28-D29A-BEAEEB2BB2C3}"/>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Diamond 149">
                    <a:extLst>
                      <a:ext uri="{FF2B5EF4-FFF2-40B4-BE49-F238E27FC236}">
                        <a16:creationId xmlns:a16="http://schemas.microsoft.com/office/drawing/2014/main" id="{BBFA48F2-DD1A-73EB-FECA-89D964E848D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Diamond 150">
                    <a:extLst>
                      <a:ext uri="{FF2B5EF4-FFF2-40B4-BE49-F238E27FC236}">
                        <a16:creationId xmlns:a16="http://schemas.microsoft.com/office/drawing/2014/main" id="{DAFFED66-D434-2CB3-86A5-70852FB1E380}"/>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Diamond 151">
                    <a:extLst>
                      <a:ext uri="{FF2B5EF4-FFF2-40B4-BE49-F238E27FC236}">
                        <a16:creationId xmlns:a16="http://schemas.microsoft.com/office/drawing/2014/main" id="{AD9C91FB-0258-9349-D3E0-47A3045F4F68}"/>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Diamond 152">
                    <a:extLst>
                      <a:ext uri="{FF2B5EF4-FFF2-40B4-BE49-F238E27FC236}">
                        <a16:creationId xmlns:a16="http://schemas.microsoft.com/office/drawing/2014/main" id="{EE8EB678-1F21-E7AC-08BF-429FE83C8254}"/>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48">
                  <a:extLst>
                    <a:ext uri="{FF2B5EF4-FFF2-40B4-BE49-F238E27FC236}">
                      <a16:creationId xmlns:a16="http://schemas.microsoft.com/office/drawing/2014/main" id="{9299D2C3-05E3-383D-8384-DF99DBAA09AF}"/>
                    </a:ext>
                  </a:extLst>
                </p:cNvPr>
                <p:cNvGrpSpPr/>
                <p:nvPr/>
              </p:nvGrpSpPr>
              <p:grpSpPr>
                <a:xfrm>
                  <a:off x="6738077" y="1677648"/>
                  <a:ext cx="1776984" cy="1676400"/>
                  <a:chOff x="3810000" y="1828800"/>
                  <a:chExt cx="4038600" cy="3810000"/>
                </a:xfrm>
              </p:grpSpPr>
              <p:sp>
                <p:nvSpPr>
                  <p:cNvPr id="27" name="Half Frame 26">
                    <a:extLst>
                      <a:ext uri="{FF2B5EF4-FFF2-40B4-BE49-F238E27FC236}">
                        <a16:creationId xmlns:a16="http://schemas.microsoft.com/office/drawing/2014/main" id="{B8C9082B-ABDC-EF08-1CA2-35AC5252D2E7}"/>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CF2C8607-C807-1BE9-BDE7-8E27F8AD185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AF356D14-E68E-76D5-8A81-81F0BC236764}"/>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Half Frame 29">
                    <a:extLst>
                      <a:ext uri="{FF2B5EF4-FFF2-40B4-BE49-F238E27FC236}">
                        <a16:creationId xmlns:a16="http://schemas.microsoft.com/office/drawing/2014/main" id="{62B8A680-57B2-7F5C-657C-AE02365A81E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Donut 727">
                    <a:extLst>
                      <a:ext uri="{FF2B5EF4-FFF2-40B4-BE49-F238E27FC236}">
                        <a16:creationId xmlns:a16="http://schemas.microsoft.com/office/drawing/2014/main" id="{22AF4F32-9F38-C774-D597-03948A6B2FF5}"/>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Diamond 86">
                    <a:extLst>
                      <a:ext uri="{FF2B5EF4-FFF2-40B4-BE49-F238E27FC236}">
                        <a16:creationId xmlns:a16="http://schemas.microsoft.com/office/drawing/2014/main" id="{317DC2C3-CCB0-4084-04DC-4EF1A03BAD0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Diamond 141">
                    <a:extLst>
                      <a:ext uri="{FF2B5EF4-FFF2-40B4-BE49-F238E27FC236}">
                        <a16:creationId xmlns:a16="http://schemas.microsoft.com/office/drawing/2014/main" id="{533AD490-4688-ADE9-D90B-963E40499FB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Diamond 142">
                    <a:extLst>
                      <a:ext uri="{FF2B5EF4-FFF2-40B4-BE49-F238E27FC236}">
                        <a16:creationId xmlns:a16="http://schemas.microsoft.com/office/drawing/2014/main" id="{879B2182-3675-8FED-FECC-CB0442B1ED2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Diamond 143">
                    <a:extLst>
                      <a:ext uri="{FF2B5EF4-FFF2-40B4-BE49-F238E27FC236}">
                        <a16:creationId xmlns:a16="http://schemas.microsoft.com/office/drawing/2014/main" id="{63D2229D-0C54-96BB-A158-3078D522F7A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nvGrpSpPr>
          <p:cNvPr id="199" name="Group 198">
            <a:extLst>
              <a:ext uri="{FF2B5EF4-FFF2-40B4-BE49-F238E27FC236}">
                <a16:creationId xmlns:a16="http://schemas.microsoft.com/office/drawing/2014/main" id="{D4027B02-14D3-AF3B-DEAF-D7FF1FA82B4A}"/>
              </a:ext>
            </a:extLst>
          </p:cNvPr>
          <p:cNvGrpSpPr/>
          <p:nvPr/>
        </p:nvGrpSpPr>
        <p:grpSpPr>
          <a:xfrm>
            <a:off x="8958485" y="1871550"/>
            <a:ext cx="2496481" cy="4341443"/>
            <a:chOff x="5371017" y="576489"/>
            <a:chExt cx="3391630" cy="5572544"/>
          </a:xfrm>
        </p:grpSpPr>
        <p:sp>
          <p:nvSpPr>
            <p:cNvPr id="200" name="Rounded Rectangle 91">
              <a:extLst>
                <a:ext uri="{FF2B5EF4-FFF2-40B4-BE49-F238E27FC236}">
                  <a16:creationId xmlns:a16="http://schemas.microsoft.com/office/drawing/2014/main" id="{CEBC3D8B-1EFB-9E8B-0C40-4CCE58473801}"/>
                </a:ext>
              </a:extLst>
            </p:cNvPr>
            <p:cNvSpPr/>
            <p:nvPr/>
          </p:nvSpPr>
          <p:spPr>
            <a:xfrm flipH="1">
              <a:off x="5906427" y="576489"/>
              <a:ext cx="1965959" cy="2199161"/>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Oval 4">
              <a:extLst>
                <a:ext uri="{FF2B5EF4-FFF2-40B4-BE49-F238E27FC236}">
                  <a16:creationId xmlns:a16="http://schemas.microsoft.com/office/drawing/2014/main" id="{7773EE80-E1BE-4D52-E112-B0C8CCBA57D1}"/>
                </a:ext>
              </a:extLst>
            </p:cNvPr>
            <p:cNvSpPr/>
            <p:nvPr/>
          </p:nvSpPr>
          <p:spPr>
            <a:xfrm rot="2446171" flipH="1">
              <a:off x="5371017" y="3715379"/>
              <a:ext cx="439362" cy="7701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Oval 5">
              <a:extLst>
                <a:ext uri="{FF2B5EF4-FFF2-40B4-BE49-F238E27FC236}">
                  <a16:creationId xmlns:a16="http://schemas.microsoft.com/office/drawing/2014/main" id="{CEB9D434-8A5E-9D94-3A24-67F71BF1384B}"/>
                </a:ext>
              </a:extLst>
            </p:cNvPr>
            <p:cNvSpPr/>
            <p:nvPr/>
          </p:nvSpPr>
          <p:spPr>
            <a:xfrm rot="18884778" flipH="1">
              <a:off x="8112981" y="3646384"/>
              <a:ext cx="445089" cy="8542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Oval 6">
              <a:extLst>
                <a:ext uri="{FF2B5EF4-FFF2-40B4-BE49-F238E27FC236}">
                  <a16:creationId xmlns:a16="http://schemas.microsoft.com/office/drawing/2014/main" id="{CBD32BD8-FFCA-0C4E-86FF-E39829FA2CED}"/>
                </a:ext>
              </a:extLst>
            </p:cNvPr>
            <p:cNvSpPr/>
            <p:nvPr/>
          </p:nvSpPr>
          <p:spPr>
            <a:xfrm rot="18932079" flipH="1">
              <a:off x="6944491" y="5392356"/>
              <a:ext cx="593831"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Oval 7">
              <a:extLst>
                <a:ext uri="{FF2B5EF4-FFF2-40B4-BE49-F238E27FC236}">
                  <a16:creationId xmlns:a16="http://schemas.microsoft.com/office/drawing/2014/main" id="{51A00DB7-6B8B-1FBC-B866-BDDC49B154E7}"/>
                </a:ext>
              </a:extLst>
            </p:cNvPr>
            <p:cNvSpPr/>
            <p:nvPr/>
          </p:nvSpPr>
          <p:spPr>
            <a:xfrm rot="4249565" flipH="1">
              <a:off x="6290517" y="5433606"/>
              <a:ext cx="504093"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rapezoid 8">
              <a:extLst>
                <a:ext uri="{FF2B5EF4-FFF2-40B4-BE49-F238E27FC236}">
                  <a16:creationId xmlns:a16="http://schemas.microsoft.com/office/drawing/2014/main" id="{25A9691F-E88D-700A-ED35-0B9086C26A45}"/>
                </a:ext>
              </a:extLst>
            </p:cNvPr>
            <p:cNvSpPr/>
            <p:nvPr/>
          </p:nvSpPr>
          <p:spPr>
            <a:xfrm rot="19603844" flipH="1">
              <a:off x="7284361" y="2649753"/>
              <a:ext cx="1113436"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Trapezoid 9">
              <a:extLst>
                <a:ext uri="{FF2B5EF4-FFF2-40B4-BE49-F238E27FC236}">
                  <a16:creationId xmlns:a16="http://schemas.microsoft.com/office/drawing/2014/main" id="{E1FDDB10-F1A2-6B9C-7B70-99C50B36725C}"/>
                </a:ext>
              </a:extLst>
            </p:cNvPr>
            <p:cNvSpPr/>
            <p:nvPr/>
          </p:nvSpPr>
          <p:spPr>
            <a:xfrm rot="19558248" flipH="1">
              <a:off x="7123740" y="2456069"/>
              <a:ext cx="1106863" cy="1441474"/>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Trapezoid 10">
              <a:extLst>
                <a:ext uri="{FF2B5EF4-FFF2-40B4-BE49-F238E27FC236}">
                  <a16:creationId xmlns:a16="http://schemas.microsoft.com/office/drawing/2014/main" id="{BB87791B-47E1-A828-2585-8B970E6E29AE}"/>
                </a:ext>
              </a:extLst>
            </p:cNvPr>
            <p:cNvSpPr/>
            <p:nvPr/>
          </p:nvSpPr>
          <p:spPr>
            <a:xfrm rot="1729040" flipH="1">
              <a:off x="5516297" y="2654178"/>
              <a:ext cx="1045851"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Trapezoid 11">
              <a:extLst>
                <a:ext uri="{FF2B5EF4-FFF2-40B4-BE49-F238E27FC236}">
                  <a16:creationId xmlns:a16="http://schemas.microsoft.com/office/drawing/2014/main" id="{630A11FE-68F0-0C6C-1ED5-5D589995882B}"/>
                </a:ext>
              </a:extLst>
            </p:cNvPr>
            <p:cNvSpPr/>
            <p:nvPr/>
          </p:nvSpPr>
          <p:spPr>
            <a:xfrm rot="1563792" flipH="1">
              <a:off x="5678527" y="2398422"/>
              <a:ext cx="1106863" cy="1527730"/>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Trapezoid 12">
              <a:extLst>
                <a:ext uri="{FF2B5EF4-FFF2-40B4-BE49-F238E27FC236}">
                  <a16:creationId xmlns:a16="http://schemas.microsoft.com/office/drawing/2014/main" id="{65B68D5D-A83F-2E7C-EDCF-CFA31E93B316}"/>
                </a:ext>
              </a:extLst>
            </p:cNvPr>
            <p:cNvSpPr/>
            <p:nvPr/>
          </p:nvSpPr>
          <p:spPr>
            <a:xfrm flipH="1">
              <a:off x="6102432" y="2521792"/>
              <a:ext cx="1596291" cy="3194860"/>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Oval 13">
              <a:extLst>
                <a:ext uri="{FF2B5EF4-FFF2-40B4-BE49-F238E27FC236}">
                  <a16:creationId xmlns:a16="http://schemas.microsoft.com/office/drawing/2014/main" id="{77E7E366-E381-F5F2-07E7-EA087453561E}"/>
                </a:ext>
              </a:extLst>
            </p:cNvPr>
            <p:cNvSpPr/>
            <p:nvPr/>
          </p:nvSpPr>
          <p:spPr>
            <a:xfrm flipH="1">
              <a:off x="6654232" y="2277087"/>
              <a:ext cx="482054" cy="67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14">
              <a:extLst>
                <a:ext uri="{FF2B5EF4-FFF2-40B4-BE49-F238E27FC236}">
                  <a16:creationId xmlns:a16="http://schemas.microsoft.com/office/drawing/2014/main" id="{5AE8961D-F981-E25A-7ACC-8E9A29B60A05}"/>
                </a:ext>
              </a:extLst>
            </p:cNvPr>
            <p:cNvSpPr/>
            <p:nvPr/>
          </p:nvSpPr>
          <p:spPr>
            <a:xfrm rot="264701" flipH="1">
              <a:off x="6057225" y="2462924"/>
              <a:ext cx="770802" cy="3010321"/>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Trapezoid 15">
              <a:extLst>
                <a:ext uri="{FF2B5EF4-FFF2-40B4-BE49-F238E27FC236}">
                  <a16:creationId xmlns:a16="http://schemas.microsoft.com/office/drawing/2014/main" id="{2AADB14A-0DF1-5B4A-2E39-A6532061FBDF}"/>
                </a:ext>
              </a:extLst>
            </p:cNvPr>
            <p:cNvSpPr/>
            <p:nvPr/>
          </p:nvSpPr>
          <p:spPr>
            <a:xfrm rot="21246583" flipH="1">
              <a:off x="6919596" y="2434823"/>
              <a:ext cx="770802" cy="3057412"/>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Oval 16">
              <a:extLst>
                <a:ext uri="{FF2B5EF4-FFF2-40B4-BE49-F238E27FC236}">
                  <a16:creationId xmlns:a16="http://schemas.microsoft.com/office/drawing/2014/main" id="{77867991-8256-8E98-47BF-F87F5DDAB328}"/>
                </a:ext>
              </a:extLst>
            </p:cNvPr>
            <p:cNvSpPr/>
            <p:nvPr/>
          </p:nvSpPr>
          <p:spPr>
            <a:xfrm flipH="1">
              <a:off x="6102432" y="650627"/>
              <a:ext cx="1646700" cy="20587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ounded Rectangle 91">
              <a:extLst>
                <a:ext uri="{FF2B5EF4-FFF2-40B4-BE49-F238E27FC236}">
                  <a16:creationId xmlns:a16="http://schemas.microsoft.com/office/drawing/2014/main" id="{BFBFF651-286F-B0C0-5651-6E59EE3B261F}"/>
                </a:ext>
              </a:extLst>
            </p:cNvPr>
            <p:cNvSpPr/>
            <p:nvPr/>
          </p:nvSpPr>
          <p:spPr>
            <a:xfrm flipH="1">
              <a:off x="6133890" y="576489"/>
              <a:ext cx="1446651" cy="679658"/>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Oval 214">
              <a:extLst>
                <a:ext uri="{FF2B5EF4-FFF2-40B4-BE49-F238E27FC236}">
                  <a16:creationId xmlns:a16="http://schemas.microsoft.com/office/drawing/2014/main" id="{BB0C606A-E2AF-6BDA-3528-80614856BCE1}"/>
                </a:ext>
              </a:extLst>
            </p:cNvPr>
            <p:cNvSpPr/>
            <p:nvPr/>
          </p:nvSpPr>
          <p:spPr>
            <a:xfrm>
              <a:off x="5993590" y="584362"/>
              <a:ext cx="412749" cy="6157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Oval 215">
              <a:extLst>
                <a:ext uri="{FF2B5EF4-FFF2-40B4-BE49-F238E27FC236}">
                  <a16:creationId xmlns:a16="http://schemas.microsoft.com/office/drawing/2014/main" id="{6D32DDE4-29C2-1698-9F7E-48327F3706D4}"/>
                </a:ext>
              </a:extLst>
            </p:cNvPr>
            <p:cNvSpPr/>
            <p:nvPr/>
          </p:nvSpPr>
          <p:spPr>
            <a:xfrm>
              <a:off x="7335480" y="591927"/>
              <a:ext cx="412749" cy="6157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Moon 216">
              <a:extLst>
                <a:ext uri="{FF2B5EF4-FFF2-40B4-BE49-F238E27FC236}">
                  <a16:creationId xmlns:a16="http://schemas.microsoft.com/office/drawing/2014/main" id="{16B9D9D0-6581-57D1-5D66-F195F310DB72}"/>
                </a:ext>
              </a:extLst>
            </p:cNvPr>
            <p:cNvSpPr/>
            <p:nvPr/>
          </p:nvSpPr>
          <p:spPr>
            <a:xfrm rot="5400000" flipH="1">
              <a:off x="6751844" y="3295943"/>
              <a:ext cx="225544"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Moon 217">
              <a:extLst>
                <a:ext uri="{FF2B5EF4-FFF2-40B4-BE49-F238E27FC236}">
                  <a16:creationId xmlns:a16="http://schemas.microsoft.com/office/drawing/2014/main" id="{982193BA-BC17-C558-33AC-A2D59BC31FBD}"/>
                </a:ext>
              </a:extLst>
            </p:cNvPr>
            <p:cNvSpPr/>
            <p:nvPr/>
          </p:nvSpPr>
          <p:spPr>
            <a:xfrm rot="16200000" flipH="1" flipV="1">
              <a:off x="6772723" y="3196101"/>
              <a:ext cx="225544"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Moon 218">
              <a:extLst>
                <a:ext uri="{FF2B5EF4-FFF2-40B4-BE49-F238E27FC236}">
                  <a16:creationId xmlns:a16="http://schemas.microsoft.com/office/drawing/2014/main" id="{F9B27E99-7B70-C8DD-7059-854BF10FB3B3}"/>
                </a:ext>
              </a:extLst>
            </p:cNvPr>
            <p:cNvSpPr/>
            <p:nvPr/>
          </p:nvSpPr>
          <p:spPr>
            <a:xfrm rot="20666174" flipH="1">
              <a:off x="7570718" y="3905367"/>
              <a:ext cx="289695"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Moon 219">
              <a:extLst>
                <a:ext uri="{FF2B5EF4-FFF2-40B4-BE49-F238E27FC236}">
                  <a16:creationId xmlns:a16="http://schemas.microsoft.com/office/drawing/2014/main" id="{750B6A8A-50BD-878A-DD73-64D16DDA68CE}"/>
                </a:ext>
              </a:extLst>
            </p:cNvPr>
            <p:cNvSpPr/>
            <p:nvPr/>
          </p:nvSpPr>
          <p:spPr>
            <a:xfrm rot="365388" flipH="1">
              <a:off x="7317813" y="3954601"/>
              <a:ext cx="289695"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Oval 4">
              <a:extLst>
                <a:ext uri="{FF2B5EF4-FFF2-40B4-BE49-F238E27FC236}">
                  <a16:creationId xmlns:a16="http://schemas.microsoft.com/office/drawing/2014/main" id="{DD67425A-373F-797B-5B03-73FA319CEF16}"/>
                </a:ext>
              </a:extLst>
            </p:cNvPr>
            <p:cNvSpPr/>
            <p:nvPr/>
          </p:nvSpPr>
          <p:spPr>
            <a:xfrm rot="2446171" flipH="1">
              <a:off x="7226973" y="3807289"/>
              <a:ext cx="439362" cy="438850"/>
            </a:xfrm>
            <a:prstGeom prst="ellipse">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Freeform: Shape 221">
              <a:extLst>
                <a:ext uri="{FF2B5EF4-FFF2-40B4-BE49-F238E27FC236}">
                  <a16:creationId xmlns:a16="http://schemas.microsoft.com/office/drawing/2014/main" id="{8D77B610-C639-F53B-0269-6435A0A3DE43}"/>
                </a:ext>
              </a:extLst>
            </p:cNvPr>
            <p:cNvSpPr/>
            <p:nvPr/>
          </p:nvSpPr>
          <p:spPr>
            <a:xfrm rot="2446171" flipH="1">
              <a:off x="7225001" y="3871072"/>
              <a:ext cx="456869" cy="332767"/>
            </a:xfrm>
            <a:custGeom>
              <a:avLst/>
              <a:gdLst>
                <a:gd name="connsiteX0" fmla="*/ 162030 w 456869"/>
                <a:gd name="connsiteY0" fmla="*/ 108083 h 343750"/>
                <a:gd name="connsiteX1" fmla="*/ 94915 w 456869"/>
                <a:gd name="connsiteY1" fmla="*/ 75679 h 343750"/>
                <a:gd name="connsiteX2" fmla="*/ 0 w 456869"/>
                <a:gd name="connsiteY2" fmla="*/ 186313 h 343750"/>
                <a:gd name="connsiteX3" fmla="*/ 94915 w 456869"/>
                <a:gd name="connsiteY3" fmla="*/ 296947 h 343750"/>
                <a:gd name="connsiteX4" fmla="*/ 189830 w 456869"/>
                <a:gd name="connsiteY4" fmla="*/ 186313 h 343750"/>
                <a:gd name="connsiteX5" fmla="*/ 162030 w 456869"/>
                <a:gd name="connsiteY5" fmla="*/ 108083 h 343750"/>
                <a:gd name="connsiteX6" fmla="*/ 381842 w 456869"/>
                <a:gd name="connsiteY6" fmla="*/ 13507 h 343750"/>
                <a:gd name="connsiteX7" fmla="*/ 334026 w 456869"/>
                <a:gd name="connsiteY7" fmla="*/ 0 h 343750"/>
                <a:gd name="connsiteX8" fmla="*/ 211183 w 456869"/>
                <a:gd name="connsiteY8" fmla="*/ 171875 h 343750"/>
                <a:gd name="connsiteX9" fmla="*/ 334026 w 456869"/>
                <a:gd name="connsiteY9" fmla="*/ 343750 h 343750"/>
                <a:gd name="connsiteX10" fmla="*/ 456869 w 456869"/>
                <a:gd name="connsiteY10" fmla="*/ 171875 h 343750"/>
                <a:gd name="connsiteX11" fmla="*/ 381842 w 456869"/>
                <a:gd name="connsiteY11" fmla="*/ 13507 h 34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6869" h="343750">
                  <a:moveTo>
                    <a:pt x="162030" y="108083"/>
                  </a:moveTo>
                  <a:cubicBezTo>
                    <a:pt x="144854" y="88063"/>
                    <a:pt x="121125" y="75679"/>
                    <a:pt x="94915" y="75679"/>
                  </a:cubicBezTo>
                  <a:cubicBezTo>
                    <a:pt x="42495" y="75679"/>
                    <a:pt x="1" y="125212"/>
                    <a:pt x="0" y="186313"/>
                  </a:cubicBezTo>
                  <a:cubicBezTo>
                    <a:pt x="0" y="247414"/>
                    <a:pt x="42495" y="296947"/>
                    <a:pt x="94915" y="296947"/>
                  </a:cubicBezTo>
                  <a:cubicBezTo>
                    <a:pt x="147335" y="296947"/>
                    <a:pt x="189830" y="247414"/>
                    <a:pt x="189830" y="186313"/>
                  </a:cubicBezTo>
                  <a:cubicBezTo>
                    <a:pt x="189830" y="155763"/>
                    <a:pt x="179207" y="128104"/>
                    <a:pt x="162030" y="108083"/>
                  </a:cubicBezTo>
                  <a:close/>
                  <a:moveTo>
                    <a:pt x="381842" y="13507"/>
                  </a:moveTo>
                  <a:cubicBezTo>
                    <a:pt x="367145" y="4809"/>
                    <a:pt x="350987" y="0"/>
                    <a:pt x="334026" y="0"/>
                  </a:cubicBezTo>
                  <a:cubicBezTo>
                    <a:pt x="266182" y="0"/>
                    <a:pt x="211183" y="76951"/>
                    <a:pt x="211183" y="171875"/>
                  </a:cubicBezTo>
                  <a:cubicBezTo>
                    <a:pt x="211183" y="266799"/>
                    <a:pt x="266182" y="343750"/>
                    <a:pt x="334026" y="343750"/>
                  </a:cubicBezTo>
                  <a:cubicBezTo>
                    <a:pt x="401870" y="343750"/>
                    <a:pt x="456869" y="266799"/>
                    <a:pt x="456869" y="171875"/>
                  </a:cubicBezTo>
                  <a:cubicBezTo>
                    <a:pt x="456869" y="100682"/>
                    <a:pt x="425932" y="39599"/>
                    <a:pt x="381842" y="13507"/>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3" name="Oval 4">
              <a:extLst>
                <a:ext uri="{FF2B5EF4-FFF2-40B4-BE49-F238E27FC236}">
                  <a16:creationId xmlns:a16="http://schemas.microsoft.com/office/drawing/2014/main" id="{1E1F2EF5-C8DE-8603-FF5D-D1017BAC15FE}"/>
                </a:ext>
              </a:extLst>
            </p:cNvPr>
            <p:cNvSpPr/>
            <p:nvPr/>
          </p:nvSpPr>
          <p:spPr>
            <a:xfrm rot="2446171" flipH="1">
              <a:off x="7420888" y="3882540"/>
              <a:ext cx="191371" cy="255592"/>
            </a:xfrm>
            <a:prstGeom prst="ellipse">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70853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58027" y="1653637"/>
            <a:ext cx="7202610" cy="3416320"/>
          </a:xfrm>
          <a:prstGeom prst="rect">
            <a:avLst/>
          </a:prstGeom>
          <a:noFill/>
        </p:spPr>
        <p:txBody>
          <a:bodyPr wrap="square" rtlCol="0">
            <a:spAutoFit/>
          </a:bodyPr>
          <a:lstStyle/>
          <a:p>
            <a:r>
              <a:rPr lang="en-US" sz="2400" dirty="0">
                <a:solidFill>
                  <a:schemeClr val="bg1"/>
                </a:solidFill>
              </a:rPr>
              <a:t>Early Saints often housed and supported </a:t>
            </a:r>
          </a:p>
          <a:p>
            <a:r>
              <a:rPr lang="en-US" sz="2400" dirty="0">
                <a:solidFill>
                  <a:schemeClr val="bg1"/>
                </a:solidFill>
              </a:rPr>
              <a:t> traveling Church leaders and teachers. </a:t>
            </a:r>
          </a:p>
          <a:p>
            <a:endParaRPr lang="en-US" sz="2400" b="1" dirty="0">
              <a:solidFill>
                <a:schemeClr val="bg1"/>
              </a:solidFill>
            </a:endParaRPr>
          </a:p>
          <a:p>
            <a:r>
              <a:rPr lang="en-US" sz="2400" dirty="0">
                <a:solidFill>
                  <a:schemeClr val="bg1"/>
                </a:solidFill>
              </a:rPr>
              <a:t>False teachings travelers took advantage of the hospitality of the Saints, John tells his readers to use discernment and avoid supporting these people</a:t>
            </a:r>
          </a:p>
          <a:p>
            <a:endParaRPr lang="en-US" sz="2400" dirty="0">
              <a:solidFill>
                <a:schemeClr val="bg1"/>
              </a:solidFill>
            </a:endParaRPr>
          </a:p>
          <a:p>
            <a:r>
              <a:rPr lang="en-US" sz="2400" dirty="0">
                <a:solidFill>
                  <a:schemeClr val="bg1"/>
                </a:solidFill>
              </a:rPr>
              <a:t>The 2 letters were written about A.D. 85-95 somewhere in the Roman Empire.</a:t>
            </a:r>
          </a:p>
        </p:txBody>
      </p:sp>
      <p:sp>
        <p:nvSpPr>
          <p:cNvPr id="88" name="TextBox 87"/>
          <p:cNvSpPr txBox="1"/>
          <p:nvPr/>
        </p:nvSpPr>
        <p:spPr>
          <a:xfrm>
            <a:off x="684489" y="21093"/>
            <a:ext cx="10797766"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ea typeface="Wednesday" pitchFamily="2" charset="0"/>
              </a:rPr>
              <a:t>John 2 --History</a:t>
            </a:r>
            <a:endParaRPr lang="en-US" sz="4800" dirty="0">
              <a:solidFill>
                <a:schemeClr val="bg1"/>
              </a:solidFill>
              <a:latin typeface="Poor Richard" panose="02080502050505020702" pitchFamily="18" charset="0"/>
              <a:ea typeface="Wednesday" pitchFamily="2" charset="0"/>
            </a:endParaRPr>
          </a:p>
        </p:txBody>
      </p:sp>
      <p:grpSp>
        <p:nvGrpSpPr>
          <p:cNvPr id="3" name="Group 2">
            <a:extLst>
              <a:ext uri="{FF2B5EF4-FFF2-40B4-BE49-F238E27FC236}">
                <a16:creationId xmlns:a16="http://schemas.microsoft.com/office/drawing/2014/main" id="{F5B88A8F-8D93-6FAC-8181-DBDA9E8DB9B3}"/>
              </a:ext>
            </a:extLst>
          </p:cNvPr>
          <p:cNvGrpSpPr/>
          <p:nvPr/>
        </p:nvGrpSpPr>
        <p:grpSpPr>
          <a:xfrm>
            <a:off x="9025742" y="1322962"/>
            <a:ext cx="2151339" cy="4898511"/>
            <a:chOff x="6934200" y="1265656"/>
            <a:chExt cx="1985484" cy="4373144"/>
          </a:xfrm>
        </p:grpSpPr>
        <p:sp>
          <p:nvSpPr>
            <p:cNvPr id="4" name="Oval 3">
              <a:extLst>
                <a:ext uri="{FF2B5EF4-FFF2-40B4-BE49-F238E27FC236}">
                  <a16:creationId xmlns:a16="http://schemas.microsoft.com/office/drawing/2014/main" id="{99C1DA4F-B4D2-D617-351C-4E8F78CDEF39}"/>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0B4EDA29-746E-3992-CFB1-2A5173E6BD81}"/>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rapezoid 6">
              <a:extLst>
                <a:ext uri="{FF2B5EF4-FFF2-40B4-BE49-F238E27FC236}">
                  <a16:creationId xmlns:a16="http://schemas.microsoft.com/office/drawing/2014/main" id="{1E3EDC6D-021A-5899-AB43-A8A24206420C}"/>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C18BD08-EE44-CE6E-B5A8-55C44275F1B7}"/>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9384555-C1E0-ADBA-2E8B-34A44B317D09}"/>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066D671F-4B60-31D3-03C7-89063BCFEE18}"/>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34BC748A-CA55-9362-A24B-D2399918222D}"/>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8FBD63D8-382E-F10F-6BC3-1ABA816D7179}"/>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17611EAC-87AF-18A8-8FF7-AD5BC63AFE30}"/>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231C3529-8230-95EA-37E6-06B6FB674F0A}"/>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D1D617C1-57F8-17A9-DC4B-85A7D60EE9A1}"/>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24">
              <a:extLst>
                <a:ext uri="{FF2B5EF4-FFF2-40B4-BE49-F238E27FC236}">
                  <a16:creationId xmlns:a16="http://schemas.microsoft.com/office/drawing/2014/main" id="{DACB88AC-94D5-D383-5831-B2A6EC5993D5}"/>
                </a:ext>
              </a:extLst>
            </p:cNvPr>
            <p:cNvGrpSpPr/>
            <p:nvPr/>
          </p:nvGrpSpPr>
          <p:grpSpPr>
            <a:xfrm>
              <a:off x="7108136" y="2388756"/>
              <a:ext cx="1544360" cy="2210894"/>
              <a:chOff x="4553133" y="901823"/>
              <a:chExt cx="2186627" cy="3449921"/>
            </a:xfrm>
          </p:grpSpPr>
          <p:sp>
            <p:nvSpPr>
              <p:cNvPr id="167" name="Double Wave 23">
                <a:extLst>
                  <a:ext uri="{FF2B5EF4-FFF2-40B4-BE49-F238E27FC236}">
                    <a16:creationId xmlns:a16="http://schemas.microsoft.com/office/drawing/2014/main" id="{90935CDB-E928-A64B-AB12-FB8C4286C1EB}"/>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8" name="Group 16">
                <a:extLst>
                  <a:ext uri="{FF2B5EF4-FFF2-40B4-BE49-F238E27FC236}">
                    <a16:creationId xmlns:a16="http://schemas.microsoft.com/office/drawing/2014/main" id="{53AAED6C-D98E-6557-B805-C5E0377CE422}"/>
                  </a:ext>
                </a:extLst>
              </p:cNvPr>
              <p:cNvGrpSpPr/>
              <p:nvPr/>
            </p:nvGrpSpPr>
            <p:grpSpPr>
              <a:xfrm>
                <a:off x="4694566" y="901823"/>
                <a:ext cx="2045194" cy="1982724"/>
                <a:chOff x="2594848" y="2213440"/>
                <a:chExt cx="2045194" cy="1982724"/>
              </a:xfrm>
              <a:solidFill>
                <a:srgbClr val="E0C13C"/>
              </a:solidFill>
            </p:grpSpPr>
            <p:sp>
              <p:nvSpPr>
                <p:cNvPr id="169" name="Pie 17">
                  <a:extLst>
                    <a:ext uri="{FF2B5EF4-FFF2-40B4-BE49-F238E27FC236}">
                      <a16:creationId xmlns:a16="http://schemas.microsoft.com/office/drawing/2014/main" id="{27149BE4-59DE-1E4E-E9B2-83E997810778}"/>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70" name="Group 5">
                  <a:extLst>
                    <a:ext uri="{FF2B5EF4-FFF2-40B4-BE49-F238E27FC236}">
                      <a16:creationId xmlns:a16="http://schemas.microsoft.com/office/drawing/2014/main" id="{9459AB00-8FE4-C16E-024D-F186916C7230}"/>
                    </a:ext>
                  </a:extLst>
                </p:cNvPr>
                <p:cNvGrpSpPr/>
                <p:nvPr/>
              </p:nvGrpSpPr>
              <p:grpSpPr>
                <a:xfrm>
                  <a:off x="2840416" y="2333435"/>
                  <a:ext cx="1586009" cy="1634505"/>
                  <a:chOff x="2838154" y="2333435"/>
                  <a:chExt cx="1586009" cy="1634505"/>
                </a:xfrm>
                <a:grpFill/>
              </p:grpSpPr>
              <p:sp>
                <p:nvSpPr>
                  <p:cNvPr id="171" name="Moon 3">
                    <a:extLst>
                      <a:ext uri="{FF2B5EF4-FFF2-40B4-BE49-F238E27FC236}">
                        <a16:creationId xmlns:a16="http://schemas.microsoft.com/office/drawing/2014/main" id="{F4375D9E-270B-2DE3-FFA3-4EF674B6136C}"/>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Moon 20">
                    <a:extLst>
                      <a:ext uri="{FF2B5EF4-FFF2-40B4-BE49-F238E27FC236}">
                        <a16:creationId xmlns:a16="http://schemas.microsoft.com/office/drawing/2014/main" id="{C4F0059E-AFAA-903C-6D2E-B09DE81D8692}"/>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7" name="Oval 16">
              <a:extLst>
                <a:ext uri="{FF2B5EF4-FFF2-40B4-BE49-F238E27FC236}">
                  <a16:creationId xmlns:a16="http://schemas.microsoft.com/office/drawing/2014/main" id="{5D9755DA-97A9-33E8-4867-6392DE58C57D}"/>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58">
              <a:extLst>
                <a:ext uri="{FF2B5EF4-FFF2-40B4-BE49-F238E27FC236}">
                  <a16:creationId xmlns:a16="http://schemas.microsoft.com/office/drawing/2014/main" id="{ACD9370A-CD8D-C44B-50D6-21E271838952}"/>
                </a:ext>
              </a:extLst>
            </p:cNvPr>
            <p:cNvGrpSpPr/>
            <p:nvPr/>
          </p:nvGrpSpPr>
          <p:grpSpPr>
            <a:xfrm rot="175281">
              <a:off x="7281771" y="4966315"/>
              <a:ext cx="1319546" cy="446802"/>
              <a:chOff x="3810000" y="1677648"/>
              <a:chExt cx="4705061" cy="1827552"/>
            </a:xfrm>
          </p:grpSpPr>
          <p:grpSp>
            <p:nvGrpSpPr>
              <p:cNvPr id="108" name="Group 37">
                <a:extLst>
                  <a:ext uri="{FF2B5EF4-FFF2-40B4-BE49-F238E27FC236}">
                    <a16:creationId xmlns:a16="http://schemas.microsoft.com/office/drawing/2014/main" id="{73A7456C-3334-3A17-8BF4-CF451070CC78}"/>
                  </a:ext>
                </a:extLst>
              </p:cNvPr>
              <p:cNvGrpSpPr/>
              <p:nvPr/>
            </p:nvGrpSpPr>
            <p:grpSpPr>
              <a:xfrm>
                <a:off x="3810000" y="1828800"/>
                <a:ext cx="1776984" cy="1676400"/>
                <a:chOff x="3810000" y="1828800"/>
                <a:chExt cx="4038600" cy="3810000"/>
              </a:xfrm>
            </p:grpSpPr>
            <p:sp>
              <p:nvSpPr>
                <p:cNvPr id="158" name="Half Frame 157">
                  <a:extLst>
                    <a:ext uri="{FF2B5EF4-FFF2-40B4-BE49-F238E27FC236}">
                      <a16:creationId xmlns:a16="http://schemas.microsoft.com/office/drawing/2014/main" id="{725DF712-DE88-BCA8-82E3-4E438905895F}"/>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Half Frame 158">
                  <a:extLst>
                    <a:ext uri="{FF2B5EF4-FFF2-40B4-BE49-F238E27FC236}">
                      <a16:creationId xmlns:a16="http://schemas.microsoft.com/office/drawing/2014/main" id="{BD59FB0F-F5E6-1A09-D9DB-567265EE434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Half Frame 159">
                  <a:extLst>
                    <a:ext uri="{FF2B5EF4-FFF2-40B4-BE49-F238E27FC236}">
                      <a16:creationId xmlns:a16="http://schemas.microsoft.com/office/drawing/2014/main" id="{E653575D-A963-BDBA-AC4B-8E3DDC8E41AC}"/>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1" name="Half Frame 160">
                  <a:extLst>
                    <a:ext uri="{FF2B5EF4-FFF2-40B4-BE49-F238E27FC236}">
                      <a16:creationId xmlns:a16="http://schemas.microsoft.com/office/drawing/2014/main" id="{77EEFBA1-7B60-F54D-2EEE-7229A7178BD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2" name="Donut 775">
                  <a:extLst>
                    <a:ext uri="{FF2B5EF4-FFF2-40B4-BE49-F238E27FC236}">
                      <a16:creationId xmlns:a16="http://schemas.microsoft.com/office/drawing/2014/main" id="{B482F7E0-2207-D453-87A9-1FF5FB80C3A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Diamond 162">
                  <a:extLst>
                    <a:ext uri="{FF2B5EF4-FFF2-40B4-BE49-F238E27FC236}">
                      <a16:creationId xmlns:a16="http://schemas.microsoft.com/office/drawing/2014/main" id="{735EBCA1-5DB2-5329-8D63-EF6A6AEE8C9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Diamond 163">
                  <a:extLst>
                    <a:ext uri="{FF2B5EF4-FFF2-40B4-BE49-F238E27FC236}">
                      <a16:creationId xmlns:a16="http://schemas.microsoft.com/office/drawing/2014/main" id="{996C9538-2F0B-D37F-B491-C939B16B7B3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Diamond 164">
                  <a:extLst>
                    <a:ext uri="{FF2B5EF4-FFF2-40B4-BE49-F238E27FC236}">
                      <a16:creationId xmlns:a16="http://schemas.microsoft.com/office/drawing/2014/main" id="{2F1CBFCF-954D-97E0-F152-1DAEEFCE3D5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a:extLst>
                    <a:ext uri="{FF2B5EF4-FFF2-40B4-BE49-F238E27FC236}">
                      <a16:creationId xmlns:a16="http://schemas.microsoft.com/office/drawing/2014/main" id="{2B29F859-E216-9C6F-F382-E31FF92BF9C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9" name="Group 38">
                <a:extLst>
                  <a:ext uri="{FF2B5EF4-FFF2-40B4-BE49-F238E27FC236}">
                    <a16:creationId xmlns:a16="http://schemas.microsoft.com/office/drawing/2014/main" id="{3782B0BF-5454-8069-BD21-61676D4B8FC5}"/>
                  </a:ext>
                </a:extLst>
              </p:cNvPr>
              <p:cNvGrpSpPr/>
              <p:nvPr/>
            </p:nvGrpSpPr>
            <p:grpSpPr>
              <a:xfrm>
                <a:off x="5314014" y="1757596"/>
                <a:ext cx="1776984" cy="1676400"/>
                <a:chOff x="3810000" y="1828800"/>
                <a:chExt cx="4038600" cy="3810000"/>
              </a:xfrm>
            </p:grpSpPr>
            <p:sp>
              <p:nvSpPr>
                <p:cNvPr id="149" name="Half Frame 148">
                  <a:extLst>
                    <a:ext uri="{FF2B5EF4-FFF2-40B4-BE49-F238E27FC236}">
                      <a16:creationId xmlns:a16="http://schemas.microsoft.com/office/drawing/2014/main" id="{10AD2EBD-F07A-AAD9-4763-A91484C59EF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0" name="Half Frame 149">
                  <a:extLst>
                    <a:ext uri="{FF2B5EF4-FFF2-40B4-BE49-F238E27FC236}">
                      <a16:creationId xmlns:a16="http://schemas.microsoft.com/office/drawing/2014/main" id="{C1CBBCE9-FEF3-8DF7-41E1-DC3597A403E8}"/>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Half Frame 150">
                  <a:extLst>
                    <a:ext uri="{FF2B5EF4-FFF2-40B4-BE49-F238E27FC236}">
                      <a16:creationId xmlns:a16="http://schemas.microsoft.com/office/drawing/2014/main" id="{B077BBCA-A29E-10A4-01C3-7FE52F2794B8}"/>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Half Frame 151">
                  <a:extLst>
                    <a:ext uri="{FF2B5EF4-FFF2-40B4-BE49-F238E27FC236}">
                      <a16:creationId xmlns:a16="http://schemas.microsoft.com/office/drawing/2014/main" id="{22363615-C2D2-6495-1D22-D35884575E0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3" name="Donut 766">
                  <a:extLst>
                    <a:ext uri="{FF2B5EF4-FFF2-40B4-BE49-F238E27FC236}">
                      <a16:creationId xmlns:a16="http://schemas.microsoft.com/office/drawing/2014/main" id="{13285830-2D7F-7F27-6A77-67611585987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4" name="Diamond 153">
                  <a:extLst>
                    <a:ext uri="{FF2B5EF4-FFF2-40B4-BE49-F238E27FC236}">
                      <a16:creationId xmlns:a16="http://schemas.microsoft.com/office/drawing/2014/main" id="{3A5BC644-92BC-8C6C-F9C0-E4E9BD7DADB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Diamond 154">
                  <a:extLst>
                    <a:ext uri="{FF2B5EF4-FFF2-40B4-BE49-F238E27FC236}">
                      <a16:creationId xmlns:a16="http://schemas.microsoft.com/office/drawing/2014/main" id="{38D953FC-49C1-F238-5F02-A9D97E82A155}"/>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Diamond 155">
                  <a:extLst>
                    <a:ext uri="{FF2B5EF4-FFF2-40B4-BE49-F238E27FC236}">
                      <a16:creationId xmlns:a16="http://schemas.microsoft.com/office/drawing/2014/main" id="{2A236CA3-BE07-B634-FB9C-7044DB2B5C5D}"/>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Diamond 156">
                  <a:extLst>
                    <a:ext uri="{FF2B5EF4-FFF2-40B4-BE49-F238E27FC236}">
                      <a16:creationId xmlns:a16="http://schemas.microsoft.com/office/drawing/2014/main" id="{6C8EB2C4-9279-E909-C61C-2CE754CD5C5F}"/>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48">
                <a:extLst>
                  <a:ext uri="{FF2B5EF4-FFF2-40B4-BE49-F238E27FC236}">
                    <a16:creationId xmlns:a16="http://schemas.microsoft.com/office/drawing/2014/main" id="{5C66F7AF-AF0F-827F-33C3-1C075D22B7DB}"/>
                  </a:ext>
                </a:extLst>
              </p:cNvPr>
              <p:cNvGrpSpPr/>
              <p:nvPr/>
            </p:nvGrpSpPr>
            <p:grpSpPr>
              <a:xfrm>
                <a:off x="6738077" y="1677648"/>
                <a:ext cx="1776984" cy="1676400"/>
                <a:chOff x="3810000" y="1828800"/>
                <a:chExt cx="4038600" cy="3810000"/>
              </a:xfrm>
            </p:grpSpPr>
            <p:sp>
              <p:nvSpPr>
                <p:cNvPr id="111" name="Half Frame 110">
                  <a:extLst>
                    <a:ext uri="{FF2B5EF4-FFF2-40B4-BE49-F238E27FC236}">
                      <a16:creationId xmlns:a16="http://schemas.microsoft.com/office/drawing/2014/main" id="{484DF80A-E4D3-B789-632B-3C2C3ECBDD8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1" name="Half Frame 50">
                  <a:extLst>
                    <a:ext uri="{FF2B5EF4-FFF2-40B4-BE49-F238E27FC236}">
                      <a16:creationId xmlns:a16="http://schemas.microsoft.com/office/drawing/2014/main" id="{B6B0F684-30DF-F850-CA7F-0AE2D4D2965C}"/>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2" name="Half Frame 51">
                  <a:extLst>
                    <a:ext uri="{FF2B5EF4-FFF2-40B4-BE49-F238E27FC236}">
                      <a16:creationId xmlns:a16="http://schemas.microsoft.com/office/drawing/2014/main" id="{0C3C48BE-1D7E-E419-751D-9E08D038C86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3" name="Half Frame 52">
                  <a:extLst>
                    <a:ext uri="{FF2B5EF4-FFF2-40B4-BE49-F238E27FC236}">
                      <a16:creationId xmlns:a16="http://schemas.microsoft.com/office/drawing/2014/main" id="{20AE62BB-0C3D-48B2-55EB-06C1C9B0A5D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4" name="Donut 757">
                  <a:extLst>
                    <a:ext uri="{FF2B5EF4-FFF2-40B4-BE49-F238E27FC236}">
                      <a16:creationId xmlns:a16="http://schemas.microsoft.com/office/drawing/2014/main" id="{4B181D45-D7AA-4E3B-4D18-21FEF185BBF2}"/>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5" name="Diamond 144">
                  <a:extLst>
                    <a:ext uri="{FF2B5EF4-FFF2-40B4-BE49-F238E27FC236}">
                      <a16:creationId xmlns:a16="http://schemas.microsoft.com/office/drawing/2014/main" id="{F38AA2CC-20C2-A906-77C9-D3E23FF0644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Diamond 145">
                  <a:extLst>
                    <a:ext uri="{FF2B5EF4-FFF2-40B4-BE49-F238E27FC236}">
                      <a16:creationId xmlns:a16="http://schemas.microsoft.com/office/drawing/2014/main" id="{8BD15CE6-1A8E-236E-DA95-173C06D4FDC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Diamond 146">
                  <a:extLst>
                    <a:ext uri="{FF2B5EF4-FFF2-40B4-BE49-F238E27FC236}">
                      <a16:creationId xmlns:a16="http://schemas.microsoft.com/office/drawing/2014/main" id="{26DFF13C-DAD2-EA38-BA69-E942FB1C0410}"/>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Diamond 147">
                  <a:extLst>
                    <a:ext uri="{FF2B5EF4-FFF2-40B4-BE49-F238E27FC236}">
                      <a16:creationId xmlns:a16="http://schemas.microsoft.com/office/drawing/2014/main" id="{B7D186BB-3539-7A98-042F-37D6255884A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Cloud 18">
              <a:extLst>
                <a:ext uri="{FF2B5EF4-FFF2-40B4-BE49-F238E27FC236}">
                  <a16:creationId xmlns:a16="http://schemas.microsoft.com/office/drawing/2014/main" id="{CF834144-4384-FB54-9E83-7AF7E9F0CEFE}"/>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E66EEB4-6C4C-BAF9-BB19-17876E3A512F}"/>
                </a:ext>
              </a:extLst>
            </p:cNvPr>
            <p:cNvGrpSpPr/>
            <p:nvPr/>
          </p:nvGrpSpPr>
          <p:grpSpPr>
            <a:xfrm>
              <a:off x="7162023" y="1568903"/>
              <a:ext cx="1544762" cy="259293"/>
              <a:chOff x="7105896" y="1557210"/>
              <a:chExt cx="1544762" cy="488119"/>
            </a:xfrm>
          </p:grpSpPr>
          <p:sp>
            <p:nvSpPr>
              <p:cNvPr id="21" name="Rounded Rectangle 15">
                <a:extLst>
                  <a:ext uri="{FF2B5EF4-FFF2-40B4-BE49-F238E27FC236}">
                    <a16:creationId xmlns:a16="http://schemas.microsoft.com/office/drawing/2014/main" id="{BEAD600D-EDBA-3DC6-0E60-282D9B31DE80}"/>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59">
                <a:extLst>
                  <a:ext uri="{FF2B5EF4-FFF2-40B4-BE49-F238E27FC236}">
                    <a16:creationId xmlns:a16="http://schemas.microsoft.com/office/drawing/2014/main" id="{72F909AB-75D3-9105-7053-04FC7226AC04}"/>
                  </a:ext>
                </a:extLst>
              </p:cNvPr>
              <p:cNvGrpSpPr/>
              <p:nvPr/>
            </p:nvGrpSpPr>
            <p:grpSpPr>
              <a:xfrm rot="160736">
                <a:off x="7230848" y="1557210"/>
                <a:ext cx="1269517" cy="488119"/>
                <a:chOff x="3810000" y="1677648"/>
                <a:chExt cx="4705061" cy="1827552"/>
              </a:xfrm>
            </p:grpSpPr>
            <p:grpSp>
              <p:nvGrpSpPr>
                <p:cNvPr id="23" name="Group 37">
                  <a:extLst>
                    <a:ext uri="{FF2B5EF4-FFF2-40B4-BE49-F238E27FC236}">
                      <a16:creationId xmlns:a16="http://schemas.microsoft.com/office/drawing/2014/main" id="{C59A03EB-3E12-1215-234D-571B2AF192A2}"/>
                    </a:ext>
                  </a:extLst>
                </p:cNvPr>
                <p:cNvGrpSpPr/>
                <p:nvPr/>
              </p:nvGrpSpPr>
              <p:grpSpPr>
                <a:xfrm>
                  <a:off x="3810000" y="1828800"/>
                  <a:ext cx="1776984" cy="1676400"/>
                  <a:chOff x="3810000" y="1828800"/>
                  <a:chExt cx="4038600" cy="3810000"/>
                </a:xfrm>
              </p:grpSpPr>
              <p:sp>
                <p:nvSpPr>
                  <p:cNvPr id="99" name="Half Frame 98">
                    <a:extLst>
                      <a:ext uri="{FF2B5EF4-FFF2-40B4-BE49-F238E27FC236}">
                        <a16:creationId xmlns:a16="http://schemas.microsoft.com/office/drawing/2014/main" id="{9132AB5C-1F52-9D10-DA06-AB1BBF5B190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Half Frame 99">
                    <a:extLst>
                      <a:ext uri="{FF2B5EF4-FFF2-40B4-BE49-F238E27FC236}">
                        <a16:creationId xmlns:a16="http://schemas.microsoft.com/office/drawing/2014/main" id="{D962282A-76C2-352E-937F-22D7AA0A37B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Half Frame 100">
                    <a:extLst>
                      <a:ext uri="{FF2B5EF4-FFF2-40B4-BE49-F238E27FC236}">
                        <a16:creationId xmlns:a16="http://schemas.microsoft.com/office/drawing/2014/main" id="{89B93DB2-0C8A-4441-4F06-99DAC07277CB}"/>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Half Frame 101">
                    <a:extLst>
                      <a:ext uri="{FF2B5EF4-FFF2-40B4-BE49-F238E27FC236}">
                        <a16:creationId xmlns:a16="http://schemas.microsoft.com/office/drawing/2014/main" id="{076D2807-B09F-B524-F102-5F4B386BAC82}"/>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Donut 745">
                    <a:extLst>
                      <a:ext uri="{FF2B5EF4-FFF2-40B4-BE49-F238E27FC236}">
                        <a16:creationId xmlns:a16="http://schemas.microsoft.com/office/drawing/2014/main" id="{AC23820F-42E1-1D48-3C57-05C5D6856A9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Diamond 103">
                    <a:extLst>
                      <a:ext uri="{FF2B5EF4-FFF2-40B4-BE49-F238E27FC236}">
                        <a16:creationId xmlns:a16="http://schemas.microsoft.com/office/drawing/2014/main" id="{9D761AFB-56CF-F682-1716-0085D6DD367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Diamond 104">
                    <a:extLst>
                      <a:ext uri="{FF2B5EF4-FFF2-40B4-BE49-F238E27FC236}">
                        <a16:creationId xmlns:a16="http://schemas.microsoft.com/office/drawing/2014/main" id="{92CBEE0A-8F64-15A2-E5DC-0475376668B4}"/>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Diamond 105">
                    <a:extLst>
                      <a:ext uri="{FF2B5EF4-FFF2-40B4-BE49-F238E27FC236}">
                        <a16:creationId xmlns:a16="http://schemas.microsoft.com/office/drawing/2014/main" id="{80263C7F-798D-DE2D-F12D-CB10508B5C6A}"/>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a:extLst>
                      <a:ext uri="{FF2B5EF4-FFF2-40B4-BE49-F238E27FC236}">
                        <a16:creationId xmlns:a16="http://schemas.microsoft.com/office/drawing/2014/main" id="{6772929D-4140-4B8B-6E24-99C5BE66247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38">
                  <a:extLst>
                    <a:ext uri="{FF2B5EF4-FFF2-40B4-BE49-F238E27FC236}">
                      <a16:creationId xmlns:a16="http://schemas.microsoft.com/office/drawing/2014/main" id="{53D63AA0-80BA-71BF-8DFC-3B75E01D3460}"/>
                    </a:ext>
                  </a:extLst>
                </p:cNvPr>
                <p:cNvGrpSpPr/>
                <p:nvPr/>
              </p:nvGrpSpPr>
              <p:grpSpPr>
                <a:xfrm>
                  <a:off x="5314014" y="1757596"/>
                  <a:ext cx="1776984" cy="1676400"/>
                  <a:chOff x="3810000" y="1828800"/>
                  <a:chExt cx="4038600" cy="3810000"/>
                </a:xfrm>
              </p:grpSpPr>
              <p:sp>
                <p:nvSpPr>
                  <p:cNvPr id="90" name="Half Frame 89">
                    <a:extLst>
                      <a:ext uri="{FF2B5EF4-FFF2-40B4-BE49-F238E27FC236}">
                        <a16:creationId xmlns:a16="http://schemas.microsoft.com/office/drawing/2014/main" id="{0A6A5A0F-7AD3-91AE-2F0F-8E6AB89D76F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1" name="Half Frame 90">
                    <a:extLst>
                      <a:ext uri="{FF2B5EF4-FFF2-40B4-BE49-F238E27FC236}">
                        <a16:creationId xmlns:a16="http://schemas.microsoft.com/office/drawing/2014/main" id="{9E44ABE2-90A3-EB72-A964-142AA504FC6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Half Frame 91">
                    <a:extLst>
                      <a:ext uri="{FF2B5EF4-FFF2-40B4-BE49-F238E27FC236}">
                        <a16:creationId xmlns:a16="http://schemas.microsoft.com/office/drawing/2014/main" id="{51F30809-A6DE-2157-D50F-1116950C42C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Half Frame 92">
                    <a:extLst>
                      <a:ext uri="{FF2B5EF4-FFF2-40B4-BE49-F238E27FC236}">
                        <a16:creationId xmlns:a16="http://schemas.microsoft.com/office/drawing/2014/main" id="{9F34106B-DDA5-73A6-2462-FB6D0F28164A}"/>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4" name="Donut 736">
                    <a:extLst>
                      <a:ext uri="{FF2B5EF4-FFF2-40B4-BE49-F238E27FC236}">
                        <a16:creationId xmlns:a16="http://schemas.microsoft.com/office/drawing/2014/main" id="{C8A1C7F7-EC18-5A56-CC09-AE8ED1BE698E}"/>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5" name="Diamond 94">
                    <a:extLst>
                      <a:ext uri="{FF2B5EF4-FFF2-40B4-BE49-F238E27FC236}">
                        <a16:creationId xmlns:a16="http://schemas.microsoft.com/office/drawing/2014/main" id="{124AD949-6BA0-5EAC-FF06-8C1E4AD34C9B}"/>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Diamond 95">
                    <a:extLst>
                      <a:ext uri="{FF2B5EF4-FFF2-40B4-BE49-F238E27FC236}">
                        <a16:creationId xmlns:a16="http://schemas.microsoft.com/office/drawing/2014/main" id="{3BEBAF13-D4AB-960B-0B05-E0AE88E4ABCB}"/>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Diamond 96">
                    <a:extLst>
                      <a:ext uri="{FF2B5EF4-FFF2-40B4-BE49-F238E27FC236}">
                        <a16:creationId xmlns:a16="http://schemas.microsoft.com/office/drawing/2014/main" id="{91F626B0-EFCC-5135-5441-13D37F46D995}"/>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Diamond 97">
                    <a:extLst>
                      <a:ext uri="{FF2B5EF4-FFF2-40B4-BE49-F238E27FC236}">
                        <a16:creationId xmlns:a16="http://schemas.microsoft.com/office/drawing/2014/main" id="{6329A150-0285-6651-C8E0-29A4BA15734A}"/>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48">
                  <a:extLst>
                    <a:ext uri="{FF2B5EF4-FFF2-40B4-BE49-F238E27FC236}">
                      <a16:creationId xmlns:a16="http://schemas.microsoft.com/office/drawing/2014/main" id="{8E756663-BC00-2A34-694B-726DF905D412}"/>
                    </a:ext>
                  </a:extLst>
                </p:cNvPr>
                <p:cNvGrpSpPr/>
                <p:nvPr/>
              </p:nvGrpSpPr>
              <p:grpSpPr>
                <a:xfrm>
                  <a:off x="6738077" y="1677648"/>
                  <a:ext cx="1776984" cy="1676400"/>
                  <a:chOff x="3810000" y="1828800"/>
                  <a:chExt cx="4038600" cy="3810000"/>
                </a:xfrm>
              </p:grpSpPr>
              <p:sp>
                <p:nvSpPr>
                  <p:cNvPr id="26" name="Half Frame 25">
                    <a:extLst>
                      <a:ext uri="{FF2B5EF4-FFF2-40B4-BE49-F238E27FC236}">
                        <a16:creationId xmlns:a16="http://schemas.microsoft.com/office/drawing/2014/main" id="{9FF11674-049C-BFE1-9D03-F361381A67C9}"/>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ED34626D-5585-3E98-CBBB-BDC627178B2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66EE06ED-0CDD-780D-5A81-6810269796C5}"/>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Half Frame 28">
                    <a:extLst>
                      <a:ext uri="{FF2B5EF4-FFF2-40B4-BE49-F238E27FC236}">
                        <a16:creationId xmlns:a16="http://schemas.microsoft.com/office/drawing/2014/main" id="{478A2D77-5469-2707-9B72-954154F85D09}"/>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onut 727">
                    <a:extLst>
                      <a:ext uri="{FF2B5EF4-FFF2-40B4-BE49-F238E27FC236}">
                        <a16:creationId xmlns:a16="http://schemas.microsoft.com/office/drawing/2014/main" id="{537AB4BB-C79B-68A2-15B1-A4C7AA4D097A}"/>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Diamond 78">
                    <a:extLst>
                      <a:ext uri="{FF2B5EF4-FFF2-40B4-BE49-F238E27FC236}">
                        <a16:creationId xmlns:a16="http://schemas.microsoft.com/office/drawing/2014/main" id="{9B0E9791-9EC9-119F-B4A3-93021D819A1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16406EFE-44BF-6BF5-AFB1-8AFCA42D16AA}"/>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DF6E1CFA-21FA-6023-A325-EE822FFAF709}"/>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Diamond 88">
                    <a:extLst>
                      <a:ext uri="{FF2B5EF4-FFF2-40B4-BE49-F238E27FC236}">
                        <a16:creationId xmlns:a16="http://schemas.microsoft.com/office/drawing/2014/main" id="{E1D9BDBC-2559-72ED-0252-11221D41267E}"/>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2117919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485" y="26288"/>
            <a:ext cx="10797766"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ea typeface="Wednesday" pitchFamily="2" charset="0"/>
              </a:rPr>
              <a:t>The Elect Lady and Her Children</a:t>
            </a:r>
            <a:endParaRPr lang="en-US" sz="4800" dirty="0">
              <a:solidFill>
                <a:schemeClr val="bg1"/>
              </a:solidFill>
              <a:latin typeface="Poor Richard" panose="02080502050505020702" pitchFamily="18" charset="0"/>
              <a:ea typeface="Wednesday" pitchFamily="2" charset="0"/>
            </a:endParaRPr>
          </a:p>
        </p:txBody>
      </p:sp>
      <p:sp>
        <p:nvSpPr>
          <p:cNvPr id="79" name="TextBox 78"/>
          <p:cNvSpPr txBox="1"/>
          <p:nvPr/>
        </p:nvSpPr>
        <p:spPr>
          <a:xfrm>
            <a:off x="2011124" y="1459762"/>
            <a:ext cx="4992280" cy="1569660"/>
          </a:xfrm>
          <a:prstGeom prst="rect">
            <a:avLst/>
          </a:prstGeom>
          <a:noFill/>
        </p:spPr>
        <p:txBody>
          <a:bodyPr wrap="square" rtlCol="0">
            <a:spAutoFit/>
          </a:bodyPr>
          <a:lstStyle/>
          <a:p>
            <a:r>
              <a:rPr lang="en-US" sz="2400" dirty="0">
                <a:solidFill>
                  <a:schemeClr val="bg1"/>
                </a:solidFill>
              </a:rPr>
              <a:t>May have been either a direct address to a female Church member and her children or symbolic language to describe a Church congregation.</a:t>
            </a:r>
          </a:p>
        </p:txBody>
      </p:sp>
      <p:sp>
        <p:nvSpPr>
          <p:cNvPr id="3" name="Rectangle 2"/>
          <p:cNvSpPr/>
          <p:nvPr/>
        </p:nvSpPr>
        <p:spPr>
          <a:xfrm>
            <a:off x="11642247" y="6349179"/>
            <a:ext cx="442750" cy="369332"/>
          </a:xfrm>
          <a:prstGeom prst="rect">
            <a:avLst/>
          </a:prstGeom>
        </p:spPr>
        <p:txBody>
          <a:bodyPr wrap="none">
            <a:spAutoFit/>
          </a:bodyPr>
          <a:lstStyle/>
          <a:p>
            <a:r>
              <a:rPr lang="en-US" dirty="0">
                <a:solidFill>
                  <a:schemeClr val="bg1"/>
                </a:solidFill>
              </a:rPr>
              <a:t>(2)</a:t>
            </a:r>
            <a:endParaRPr lang="en-US" dirty="0"/>
          </a:p>
        </p:txBody>
      </p:sp>
      <p:sp>
        <p:nvSpPr>
          <p:cNvPr id="210" name="TextBox 209"/>
          <p:cNvSpPr txBox="1"/>
          <p:nvPr/>
        </p:nvSpPr>
        <p:spPr>
          <a:xfrm>
            <a:off x="101362" y="6355040"/>
            <a:ext cx="4992280" cy="369332"/>
          </a:xfrm>
          <a:prstGeom prst="rect">
            <a:avLst/>
          </a:prstGeom>
          <a:noFill/>
        </p:spPr>
        <p:txBody>
          <a:bodyPr wrap="square" rtlCol="0">
            <a:spAutoFit/>
          </a:bodyPr>
          <a:lstStyle/>
          <a:p>
            <a:r>
              <a:rPr lang="en-US" dirty="0">
                <a:solidFill>
                  <a:schemeClr val="bg1"/>
                </a:solidFill>
              </a:rPr>
              <a:t>2 John 1-4</a:t>
            </a:r>
          </a:p>
        </p:txBody>
      </p:sp>
      <p:sp>
        <p:nvSpPr>
          <p:cNvPr id="4" name="Rectangle 3"/>
          <p:cNvSpPr/>
          <p:nvPr/>
        </p:nvSpPr>
        <p:spPr>
          <a:xfrm>
            <a:off x="2928395" y="4923190"/>
            <a:ext cx="4034948" cy="1015663"/>
          </a:xfrm>
          <a:prstGeom prst="rect">
            <a:avLst/>
          </a:prstGeom>
        </p:spPr>
        <p:txBody>
          <a:bodyPr wrap="square">
            <a:spAutoFit/>
          </a:bodyPr>
          <a:lstStyle/>
          <a:p>
            <a:r>
              <a:rPr lang="en-US" sz="2000" dirty="0">
                <a:solidFill>
                  <a:schemeClr val="bg1"/>
                </a:solidFill>
                <a:latin typeface="Open Sans"/>
              </a:rPr>
              <a:t>In D&amp;C 25:3 Emma Smith, wife of the Prophet Joseph Smith, was called “an elect lady”</a:t>
            </a:r>
            <a:endParaRPr lang="en-US" sz="2000" dirty="0">
              <a:solidFill>
                <a:schemeClr val="bg1"/>
              </a:solidFill>
            </a:endParaRPr>
          </a:p>
        </p:txBody>
      </p:sp>
      <p:grpSp>
        <p:nvGrpSpPr>
          <p:cNvPr id="9" name="Group 8"/>
          <p:cNvGrpSpPr/>
          <p:nvPr/>
        </p:nvGrpSpPr>
        <p:grpSpPr>
          <a:xfrm>
            <a:off x="645310" y="3375613"/>
            <a:ext cx="1881214" cy="2665067"/>
            <a:chOff x="701153" y="3726232"/>
            <a:chExt cx="1881214" cy="2665067"/>
          </a:xfrm>
        </p:grpSpPr>
        <p:grpSp>
          <p:nvGrpSpPr>
            <p:cNvPr id="8" name="Group 7"/>
            <p:cNvGrpSpPr/>
            <p:nvPr/>
          </p:nvGrpSpPr>
          <p:grpSpPr>
            <a:xfrm>
              <a:off x="989640" y="4127180"/>
              <a:ext cx="1539694" cy="2009453"/>
              <a:chOff x="948994" y="3628717"/>
              <a:chExt cx="2084486" cy="2720461"/>
            </a:xfrm>
          </p:grpSpPr>
          <p:sp>
            <p:nvSpPr>
              <p:cNvPr id="6" name="Oval 5"/>
              <p:cNvSpPr/>
              <p:nvPr/>
            </p:nvSpPr>
            <p:spPr>
              <a:xfrm>
                <a:off x="948994" y="3628717"/>
                <a:ext cx="2084486" cy="2720461"/>
              </a:xfrm>
              <a:prstGeom prst="ellipse">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1" name="Group 210"/>
              <p:cNvGrpSpPr/>
              <p:nvPr/>
            </p:nvGrpSpPr>
            <p:grpSpPr>
              <a:xfrm flipH="1">
                <a:off x="1185332" y="3941851"/>
                <a:ext cx="1489087" cy="2379322"/>
                <a:chOff x="4630938" y="1981200"/>
                <a:chExt cx="1922262" cy="3165777"/>
              </a:xfrm>
            </p:grpSpPr>
            <p:sp>
              <p:nvSpPr>
                <p:cNvPr id="212" name="Oval 211"/>
                <p:cNvSpPr/>
                <p:nvPr/>
              </p:nvSpPr>
              <p:spPr>
                <a:xfrm>
                  <a:off x="5715000" y="2133600"/>
                  <a:ext cx="838200" cy="1295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Cloud 212"/>
                <p:cNvSpPr/>
                <p:nvPr/>
              </p:nvSpPr>
              <p:spPr>
                <a:xfrm rot="16564297">
                  <a:off x="4345638" y="2712538"/>
                  <a:ext cx="1704490" cy="771004"/>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p:cNvSpPr/>
                <p:nvPr/>
              </p:nvSpPr>
              <p:spPr>
                <a:xfrm rot="20029742">
                  <a:off x="5658666" y="3371631"/>
                  <a:ext cx="674207" cy="1612137"/>
                </a:xfrm>
                <a:prstGeom prst="trapezoi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Trapezoid 214"/>
                <p:cNvSpPr/>
                <p:nvPr/>
              </p:nvSpPr>
              <p:spPr>
                <a:xfrm rot="1403006">
                  <a:off x="4630938" y="3513785"/>
                  <a:ext cx="674207" cy="1437020"/>
                </a:xfrm>
                <a:prstGeom prst="trapezoi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p:cNvSpPr/>
                <p:nvPr/>
              </p:nvSpPr>
              <p:spPr>
                <a:xfrm>
                  <a:off x="4838571" y="3579005"/>
                  <a:ext cx="1399757" cy="1567972"/>
                </a:xfrm>
                <a:prstGeom prst="trapezoid">
                  <a:avLst/>
                </a:prstGeom>
                <a:solidFill>
                  <a:schemeClr val="tx1">
                    <a:lumMod val="85000"/>
                    <a:lumOff val="1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7" name="Group 77"/>
                <p:cNvGrpSpPr/>
                <p:nvPr/>
              </p:nvGrpSpPr>
              <p:grpSpPr>
                <a:xfrm>
                  <a:off x="4876800" y="3276600"/>
                  <a:ext cx="1248228" cy="1208918"/>
                  <a:chOff x="7445829" y="1534282"/>
                  <a:chExt cx="1248228" cy="1208918"/>
                </a:xfrm>
              </p:grpSpPr>
              <p:sp>
                <p:nvSpPr>
                  <p:cNvPr id="222" name="Isosceles Triangle 221"/>
                  <p:cNvSpPr/>
                  <p:nvPr/>
                </p:nvSpPr>
                <p:spPr>
                  <a:xfrm rot="10800000">
                    <a:off x="7620000" y="1828800"/>
                    <a:ext cx="838200" cy="685800"/>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Chord 222"/>
                  <p:cNvSpPr/>
                  <p:nvPr/>
                </p:nvSpPr>
                <p:spPr>
                  <a:xfrm rot="1059312">
                    <a:off x="7520333" y="1534282"/>
                    <a:ext cx="744614" cy="1122435"/>
                  </a:xfrm>
                  <a:prstGeom prst="chord">
                    <a:avLst>
                      <a:gd name="adj1" fmla="val 2700000"/>
                      <a:gd name="adj2" fmla="val 13413489"/>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Chord 223"/>
                  <p:cNvSpPr/>
                  <p:nvPr/>
                </p:nvSpPr>
                <p:spPr>
                  <a:xfrm rot="20540688" flipH="1">
                    <a:off x="7846905" y="1556053"/>
                    <a:ext cx="744614" cy="1122435"/>
                  </a:xfrm>
                  <a:prstGeom prst="chord">
                    <a:avLst>
                      <a:gd name="adj1" fmla="val 2700000"/>
                      <a:gd name="adj2" fmla="val 13413489"/>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5" name="Group 53"/>
                  <p:cNvGrpSpPr/>
                  <p:nvPr/>
                </p:nvGrpSpPr>
                <p:grpSpPr>
                  <a:xfrm>
                    <a:off x="7445829" y="1930400"/>
                    <a:ext cx="1248228" cy="812800"/>
                    <a:chOff x="1790203" y="1022292"/>
                    <a:chExt cx="5523076" cy="3396303"/>
                  </a:xfrm>
                </p:grpSpPr>
                <p:grpSp>
                  <p:nvGrpSpPr>
                    <p:cNvPr id="226" name="Group 1"/>
                    <p:cNvGrpSpPr/>
                    <p:nvPr/>
                  </p:nvGrpSpPr>
                  <p:grpSpPr>
                    <a:xfrm rot="2680637">
                      <a:off x="1790203" y="1142805"/>
                      <a:ext cx="1524000" cy="1600200"/>
                      <a:chOff x="2286000" y="457200"/>
                      <a:chExt cx="1524000" cy="1600200"/>
                    </a:xfrm>
                  </p:grpSpPr>
                  <p:sp>
                    <p:nvSpPr>
                      <p:cNvPr id="243" name="Quad Arrow 2"/>
                      <p:cNvSpPr/>
                      <p:nvPr/>
                    </p:nvSpPr>
                    <p:spPr>
                      <a:xfrm>
                        <a:off x="2286000" y="457200"/>
                        <a:ext cx="1524000" cy="16002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Quad Arrow 3"/>
                      <p:cNvSpPr/>
                      <p:nvPr/>
                    </p:nvSpPr>
                    <p:spPr>
                      <a:xfrm>
                        <a:off x="2514600" y="667657"/>
                        <a:ext cx="1088571" cy="11430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Diamond 4"/>
                      <p:cNvSpPr/>
                      <p:nvPr/>
                    </p:nvSpPr>
                    <p:spPr>
                      <a:xfrm>
                        <a:off x="2895600" y="914400"/>
                        <a:ext cx="3048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7" name="Group 5"/>
                    <p:cNvGrpSpPr/>
                    <p:nvPr/>
                  </p:nvGrpSpPr>
                  <p:grpSpPr>
                    <a:xfrm rot="2149962">
                      <a:off x="2824256" y="2000084"/>
                      <a:ext cx="1524000" cy="1600200"/>
                      <a:chOff x="2286000" y="457200"/>
                      <a:chExt cx="1524000" cy="1600200"/>
                    </a:xfrm>
                  </p:grpSpPr>
                  <p:sp>
                    <p:nvSpPr>
                      <p:cNvPr id="240" name="Quad Arrow 6"/>
                      <p:cNvSpPr/>
                      <p:nvPr/>
                    </p:nvSpPr>
                    <p:spPr>
                      <a:xfrm>
                        <a:off x="2286000" y="457200"/>
                        <a:ext cx="1524000" cy="16002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Quad Arrow 116"/>
                      <p:cNvSpPr/>
                      <p:nvPr/>
                    </p:nvSpPr>
                    <p:spPr>
                      <a:xfrm>
                        <a:off x="2514600" y="667657"/>
                        <a:ext cx="1088571" cy="11430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Diamond 241"/>
                      <p:cNvSpPr/>
                      <p:nvPr/>
                    </p:nvSpPr>
                    <p:spPr>
                      <a:xfrm>
                        <a:off x="2895600" y="914400"/>
                        <a:ext cx="3048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8" name="Group 9"/>
                    <p:cNvGrpSpPr/>
                    <p:nvPr/>
                  </p:nvGrpSpPr>
                  <p:grpSpPr>
                    <a:xfrm>
                      <a:off x="3795818" y="2818395"/>
                      <a:ext cx="1524000" cy="1600200"/>
                      <a:chOff x="2286000" y="457200"/>
                      <a:chExt cx="1524000" cy="1600200"/>
                    </a:xfrm>
                  </p:grpSpPr>
                  <p:sp>
                    <p:nvSpPr>
                      <p:cNvPr id="237" name="Quad Arrow 112"/>
                      <p:cNvSpPr/>
                      <p:nvPr/>
                    </p:nvSpPr>
                    <p:spPr>
                      <a:xfrm>
                        <a:off x="2286000" y="457200"/>
                        <a:ext cx="1524000" cy="16002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Quad Arrow 113"/>
                      <p:cNvSpPr/>
                      <p:nvPr/>
                    </p:nvSpPr>
                    <p:spPr>
                      <a:xfrm>
                        <a:off x="2514600" y="667657"/>
                        <a:ext cx="1088571" cy="11430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Diamond 238"/>
                      <p:cNvSpPr/>
                      <p:nvPr/>
                    </p:nvSpPr>
                    <p:spPr>
                      <a:xfrm>
                        <a:off x="2895600" y="914400"/>
                        <a:ext cx="3048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9" name="Group 13"/>
                    <p:cNvGrpSpPr/>
                    <p:nvPr/>
                  </p:nvGrpSpPr>
                  <p:grpSpPr>
                    <a:xfrm rot="19268318">
                      <a:off x="4752958" y="1977419"/>
                      <a:ext cx="1524000" cy="1600200"/>
                      <a:chOff x="2286000" y="457200"/>
                      <a:chExt cx="1524000" cy="1600200"/>
                    </a:xfrm>
                  </p:grpSpPr>
                  <p:sp>
                    <p:nvSpPr>
                      <p:cNvPr id="234" name="Quad Arrow 109"/>
                      <p:cNvSpPr/>
                      <p:nvPr/>
                    </p:nvSpPr>
                    <p:spPr>
                      <a:xfrm>
                        <a:off x="2286000" y="457200"/>
                        <a:ext cx="1524000" cy="16002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Quad Arrow 110"/>
                      <p:cNvSpPr/>
                      <p:nvPr/>
                    </p:nvSpPr>
                    <p:spPr>
                      <a:xfrm>
                        <a:off x="2514600" y="667657"/>
                        <a:ext cx="1088571" cy="11430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Diamond 235"/>
                      <p:cNvSpPr/>
                      <p:nvPr/>
                    </p:nvSpPr>
                    <p:spPr>
                      <a:xfrm>
                        <a:off x="2895600" y="914400"/>
                        <a:ext cx="3048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0" name="Group 17"/>
                    <p:cNvGrpSpPr/>
                    <p:nvPr/>
                  </p:nvGrpSpPr>
                  <p:grpSpPr>
                    <a:xfrm rot="18613410">
                      <a:off x="5751179" y="984192"/>
                      <a:ext cx="1524000" cy="1600200"/>
                      <a:chOff x="2286000" y="457200"/>
                      <a:chExt cx="1524000" cy="1600200"/>
                    </a:xfrm>
                  </p:grpSpPr>
                  <p:sp>
                    <p:nvSpPr>
                      <p:cNvPr id="231" name="Quad Arrow 106"/>
                      <p:cNvSpPr/>
                      <p:nvPr/>
                    </p:nvSpPr>
                    <p:spPr>
                      <a:xfrm>
                        <a:off x="2286000" y="457200"/>
                        <a:ext cx="1524000" cy="16002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Quad Arrow 107"/>
                      <p:cNvSpPr/>
                      <p:nvPr/>
                    </p:nvSpPr>
                    <p:spPr>
                      <a:xfrm>
                        <a:off x="2514600" y="667657"/>
                        <a:ext cx="1088571" cy="1143000"/>
                      </a:xfrm>
                      <a:prstGeom prst="quadArrow">
                        <a:avLst>
                          <a:gd name="adj1" fmla="val 35833"/>
                          <a:gd name="adj2" fmla="val 22500"/>
                          <a:gd name="adj3" fmla="val 22500"/>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Diamond 232"/>
                      <p:cNvSpPr/>
                      <p:nvPr/>
                    </p:nvSpPr>
                    <p:spPr>
                      <a:xfrm>
                        <a:off x="2895600" y="914400"/>
                        <a:ext cx="304800" cy="609600"/>
                      </a:xfrm>
                      <a:prstGeom prst="diamond">
                        <a:avLst/>
                      </a:prstGeom>
                      <a:solidFill>
                        <a:schemeClr val="bg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18" name="Oval 217"/>
                <p:cNvSpPr/>
                <p:nvPr/>
              </p:nvSpPr>
              <p:spPr>
                <a:xfrm>
                  <a:off x="4953000" y="2286000"/>
                  <a:ext cx="1056728" cy="1600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Oval 218"/>
                <p:cNvSpPr/>
                <p:nvPr/>
              </p:nvSpPr>
              <p:spPr>
                <a:xfrm>
                  <a:off x="4876800" y="1981200"/>
                  <a:ext cx="838200"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Oval 219"/>
                <p:cNvSpPr/>
                <p:nvPr/>
              </p:nvSpPr>
              <p:spPr>
                <a:xfrm>
                  <a:off x="5450114" y="2017486"/>
                  <a:ext cx="631372" cy="6858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Cloud 220"/>
                <p:cNvSpPr/>
                <p:nvPr/>
              </p:nvSpPr>
              <p:spPr>
                <a:xfrm rot="16564297">
                  <a:off x="5257320" y="2772473"/>
                  <a:ext cx="1507787" cy="588647"/>
                </a:xfrm>
                <a:prstGeom prst="clou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150" name="Picture 6" descr="Image result for oval fram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471" b="4491"/>
            <a:stretch/>
          </p:blipFill>
          <p:spPr bwMode="auto">
            <a:xfrm>
              <a:off x="701153" y="3726232"/>
              <a:ext cx="1881214" cy="26650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145">
            <a:extLst>
              <a:ext uri="{FF2B5EF4-FFF2-40B4-BE49-F238E27FC236}">
                <a16:creationId xmlns:a16="http://schemas.microsoft.com/office/drawing/2014/main" id="{884FE8DD-EE7A-F0D3-7A79-3658A63C5EC1}"/>
              </a:ext>
            </a:extLst>
          </p:cNvPr>
          <p:cNvGrpSpPr/>
          <p:nvPr/>
        </p:nvGrpSpPr>
        <p:grpSpPr>
          <a:xfrm>
            <a:off x="7860546" y="1504908"/>
            <a:ext cx="1569038" cy="3391968"/>
            <a:chOff x="682106" y="609600"/>
            <a:chExt cx="2249723" cy="4953000"/>
          </a:xfrm>
        </p:grpSpPr>
        <p:sp>
          <p:nvSpPr>
            <p:cNvPr id="11" name="Rounded Rectangle 338">
              <a:extLst>
                <a:ext uri="{FF2B5EF4-FFF2-40B4-BE49-F238E27FC236}">
                  <a16:creationId xmlns:a16="http://schemas.microsoft.com/office/drawing/2014/main" id="{617B9491-C0C2-2F68-9A6D-D2002C731361}"/>
                </a:ext>
              </a:extLst>
            </p:cNvPr>
            <p:cNvSpPr/>
            <p:nvPr/>
          </p:nvSpPr>
          <p:spPr>
            <a:xfrm>
              <a:off x="990600" y="609600"/>
              <a:ext cx="1676400" cy="2438400"/>
            </a:xfrm>
            <a:prstGeom prst="roundRect">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BE241B30-C6C7-9219-7A50-94B9D54E2495}"/>
                </a:ext>
              </a:extLst>
            </p:cNvPr>
            <p:cNvSpPr/>
            <p:nvPr/>
          </p:nvSpPr>
          <p:spPr>
            <a:xfrm rot="19671902">
              <a:off x="2477684" y="3103927"/>
              <a:ext cx="454145" cy="88040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913D535-2F23-6095-187A-327D2AA4F08F}"/>
                </a:ext>
              </a:extLst>
            </p:cNvPr>
            <p:cNvSpPr/>
            <p:nvPr/>
          </p:nvSpPr>
          <p:spPr>
            <a:xfrm rot="2647766">
              <a:off x="682106" y="2985935"/>
              <a:ext cx="453849" cy="87721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033637F-A6B8-D648-D2AC-B853563D4B1B}"/>
                </a:ext>
              </a:extLst>
            </p:cNvPr>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9D8C828-9824-1927-B082-684E0514441A}"/>
                </a:ext>
              </a:extLst>
            </p:cNvPr>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2AE4E648-6CF4-19D6-D6D2-7D3938180090}"/>
                </a:ext>
              </a:extLst>
            </p:cNvPr>
            <p:cNvSpPr/>
            <p:nvPr/>
          </p:nvSpPr>
          <p:spPr>
            <a:xfrm rot="20169292">
              <a:off x="1909971" y="2059134"/>
              <a:ext cx="946541" cy="1564711"/>
            </a:xfrm>
            <a:prstGeom prst="trapezoid">
              <a:avLst/>
            </a:prstGeom>
            <a:solidFill>
              <a:srgbClr val="FFCD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6">
              <a:extLst>
                <a:ext uri="{FF2B5EF4-FFF2-40B4-BE49-F238E27FC236}">
                  <a16:creationId xmlns:a16="http://schemas.microsoft.com/office/drawing/2014/main" id="{9005E615-8F84-C60B-067E-9364F2B3B5A7}"/>
                </a:ext>
              </a:extLst>
            </p:cNvPr>
            <p:cNvSpPr/>
            <p:nvPr/>
          </p:nvSpPr>
          <p:spPr>
            <a:xfrm rot="1790291">
              <a:off x="876844" y="2007867"/>
              <a:ext cx="946541" cy="1564711"/>
            </a:xfrm>
            <a:prstGeom prst="trapezoid">
              <a:avLst/>
            </a:prstGeom>
            <a:solidFill>
              <a:srgbClr val="FFCD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5A03E1F8-B794-0A1A-09DA-E9AF6DD45CBA}"/>
                </a:ext>
              </a:extLst>
            </p:cNvPr>
            <p:cNvSpPr/>
            <p:nvPr/>
          </p:nvSpPr>
          <p:spPr>
            <a:xfrm>
              <a:off x="1155300" y="2260490"/>
              <a:ext cx="1412091" cy="2858930"/>
            </a:xfrm>
            <a:prstGeom prst="trapezoid">
              <a:avLst/>
            </a:prstGeom>
            <a:solidFill>
              <a:srgbClr val="FFCDE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4C982BCC-458C-18BD-96B7-99DAFCE19512}"/>
                </a:ext>
              </a:extLst>
            </p:cNvPr>
            <p:cNvSpPr/>
            <p:nvPr/>
          </p:nvSpPr>
          <p:spPr>
            <a:xfrm>
              <a:off x="1539525" y="1771723"/>
              <a:ext cx="615649" cy="862186"/>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F293366-F844-D6FB-3553-2216290438E5}"/>
                </a:ext>
              </a:extLst>
            </p:cNvPr>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23AE7A91-305A-EADF-E097-3DD94FF2646B}"/>
                </a:ext>
              </a:extLst>
            </p:cNvPr>
            <p:cNvSpPr/>
            <p:nvPr/>
          </p:nvSpPr>
          <p:spPr>
            <a:xfrm>
              <a:off x="1143000" y="1143000"/>
              <a:ext cx="1295400" cy="3810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349">
              <a:extLst>
                <a:ext uri="{FF2B5EF4-FFF2-40B4-BE49-F238E27FC236}">
                  <a16:creationId xmlns:a16="http://schemas.microsoft.com/office/drawing/2014/main" id="{92E7AE90-B183-01DA-2D5C-ABF58CE0CB5F}"/>
                </a:ext>
              </a:extLst>
            </p:cNvPr>
            <p:cNvSpPr/>
            <p:nvPr/>
          </p:nvSpPr>
          <p:spPr>
            <a:xfrm>
              <a:off x="1143000" y="838200"/>
              <a:ext cx="1447800" cy="533400"/>
            </a:xfrm>
            <a:prstGeom prst="roundRect">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350">
              <a:extLst>
                <a:ext uri="{FF2B5EF4-FFF2-40B4-BE49-F238E27FC236}">
                  <a16:creationId xmlns:a16="http://schemas.microsoft.com/office/drawing/2014/main" id="{5F149350-CA9D-1668-3F60-201990292245}"/>
                </a:ext>
              </a:extLst>
            </p:cNvPr>
            <p:cNvSpPr/>
            <p:nvPr/>
          </p:nvSpPr>
          <p:spPr>
            <a:xfrm>
              <a:off x="1066800" y="685800"/>
              <a:ext cx="1600200" cy="533400"/>
            </a:xfrm>
            <a:prstGeom prst="roundRect">
              <a:avLst/>
            </a:prstGeom>
            <a:solidFill>
              <a:srgbClr val="E7C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59">
            <a:extLst>
              <a:ext uri="{FF2B5EF4-FFF2-40B4-BE49-F238E27FC236}">
                <a16:creationId xmlns:a16="http://schemas.microsoft.com/office/drawing/2014/main" id="{B9CA4D17-71CE-FD2C-6A4C-8D403DF6E7F7}"/>
              </a:ext>
            </a:extLst>
          </p:cNvPr>
          <p:cNvGrpSpPr/>
          <p:nvPr/>
        </p:nvGrpSpPr>
        <p:grpSpPr>
          <a:xfrm>
            <a:off x="8169504" y="3319861"/>
            <a:ext cx="1381973" cy="2133600"/>
            <a:chOff x="685800" y="609600"/>
            <a:chExt cx="2404519" cy="4949716"/>
          </a:xfrm>
        </p:grpSpPr>
        <p:sp>
          <p:nvSpPr>
            <p:cNvPr id="25" name="Cloud 24">
              <a:extLst>
                <a:ext uri="{FF2B5EF4-FFF2-40B4-BE49-F238E27FC236}">
                  <a16:creationId xmlns:a16="http://schemas.microsoft.com/office/drawing/2014/main" id="{88FA3F19-19CD-5D0D-314B-403AB5FB6AC9}"/>
                </a:ext>
              </a:extLst>
            </p:cNvPr>
            <p:cNvSpPr/>
            <p:nvPr/>
          </p:nvSpPr>
          <p:spPr>
            <a:xfrm>
              <a:off x="914400" y="838200"/>
              <a:ext cx="1981200" cy="1676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0D97B78F-848A-001D-9BA7-02A98B9CF5A8}"/>
                </a:ext>
              </a:extLst>
            </p:cNvPr>
            <p:cNvSpPr/>
            <p:nvPr/>
          </p:nvSpPr>
          <p:spPr>
            <a:xfrm rot="19671902">
              <a:off x="2519256" y="3059430"/>
              <a:ext cx="571063"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FA34FF1-F8C9-D6CD-5590-2E7213EAB65B}"/>
                </a:ext>
              </a:extLst>
            </p:cNvPr>
            <p:cNvSpPr/>
            <p:nvPr/>
          </p:nvSpPr>
          <p:spPr>
            <a:xfrm rot="2647766">
              <a:off x="685800" y="2956996"/>
              <a:ext cx="50912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AEC5FE1-9877-0964-8E98-95EE6D9C33D8}"/>
                </a:ext>
              </a:extLst>
            </p:cNvPr>
            <p:cNvSpPr/>
            <p:nvPr/>
          </p:nvSpPr>
          <p:spPr>
            <a:xfrm rot="19352409">
              <a:off x="2012467" y="4682102"/>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E4C76E1A-5CCB-934C-BE11-5FA9D0EBB70A}"/>
                </a:ext>
              </a:extLst>
            </p:cNvPr>
            <p:cNvSpPr/>
            <p:nvPr/>
          </p:nvSpPr>
          <p:spPr>
            <a:xfrm rot="2647766">
              <a:off x="1502939" y="4664751"/>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rapezoid 29">
              <a:extLst>
                <a:ext uri="{FF2B5EF4-FFF2-40B4-BE49-F238E27FC236}">
                  <a16:creationId xmlns:a16="http://schemas.microsoft.com/office/drawing/2014/main" id="{3B2B2250-901B-3E26-A7FF-2894731F0CD8}"/>
                </a:ext>
              </a:extLst>
            </p:cNvPr>
            <p:cNvSpPr/>
            <p:nvPr/>
          </p:nvSpPr>
          <p:spPr>
            <a:xfrm rot="20169292">
              <a:off x="1961136" y="2055850"/>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apezoid 30">
              <a:extLst>
                <a:ext uri="{FF2B5EF4-FFF2-40B4-BE49-F238E27FC236}">
                  <a16:creationId xmlns:a16="http://schemas.microsoft.com/office/drawing/2014/main" id="{B0DD8502-7572-0C59-CCE4-617D1E571B81}"/>
                </a:ext>
              </a:extLst>
            </p:cNvPr>
            <p:cNvSpPr/>
            <p:nvPr/>
          </p:nvSpPr>
          <p:spPr>
            <a:xfrm rot="1790291">
              <a:off x="928009" y="2004583"/>
              <a:ext cx="946541" cy="1564711"/>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rapezoid 245">
              <a:extLst>
                <a:ext uri="{FF2B5EF4-FFF2-40B4-BE49-F238E27FC236}">
                  <a16:creationId xmlns:a16="http://schemas.microsoft.com/office/drawing/2014/main" id="{94C06470-79F9-6A37-3F83-15A815CC46F7}"/>
                </a:ext>
              </a:extLst>
            </p:cNvPr>
            <p:cNvSpPr/>
            <p:nvPr/>
          </p:nvSpPr>
          <p:spPr>
            <a:xfrm>
              <a:off x="1206465" y="2257206"/>
              <a:ext cx="1412091" cy="2858930"/>
            </a:xfrm>
            <a:prstGeom prst="trapezoid">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Oval 246">
              <a:extLst>
                <a:ext uri="{FF2B5EF4-FFF2-40B4-BE49-F238E27FC236}">
                  <a16:creationId xmlns:a16="http://schemas.microsoft.com/office/drawing/2014/main" id="{2375AA58-48F7-92BB-CD88-8CEF33606D9E}"/>
                </a:ext>
              </a:extLst>
            </p:cNvPr>
            <p:cNvSpPr/>
            <p:nvPr/>
          </p:nvSpPr>
          <p:spPr>
            <a:xfrm>
              <a:off x="1528597" y="1768824"/>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Oval 247">
              <a:extLst>
                <a:ext uri="{FF2B5EF4-FFF2-40B4-BE49-F238E27FC236}">
                  <a16:creationId xmlns:a16="http://schemas.microsoft.com/office/drawing/2014/main" id="{D75A61CE-0335-5832-DCFA-C1B0DA478E75}"/>
                </a:ext>
              </a:extLst>
            </p:cNvPr>
            <p:cNvSpPr/>
            <p:nvPr/>
          </p:nvSpPr>
          <p:spPr>
            <a:xfrm>
              <a:off x="1206465" y="762000"/>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Cloud 248">
              <a:extLst>
                <a:ext uri="{FF2B5EF4-FFF2-40B4-BE49-F238E27FC236}">
                  <a16:creationId xmlns:a16="http://schemas.microsoft.com/office/drawing/2014/main" id="{04FC9357-C4C2-D33A-A282-F7B56FFB1734}"/>
                </a:ext>
              </a:extLst>
            </p:cNvPr>
            <p:cNvSpPr/>
            <p:nvPr/>
          </p:nvSpPr>
          <p:spPr>
            <a:xfrm>
              <a:off x="1219200" y="609600"/>
              <a:ext cx="1295400" cy="533400"/>
            </a:xfrm>
            <a:prstGeom prst="cloud">
              <a:avLst/>
            </a:prstGeom>
            <a:solidFill>
              <a:srgbClr val="C05B0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hevron 363">
              <a:extLst>
                <a:ext uri="{FF2B5EF4-FFF2-40B4-BE49-F238E27FC236}">
                  <a16:creationId xmlns:a16="http://schemas.microsoft.com/office/drawing/2014/main" id="{54933D2C-C942-9B33-BBF7-4FDC6EF691CD}"/>
                </a:ext>
              </a:extLst>
            </p:cNvPr>
            <p:cNvSpPr/>
            <p:nvPr/>
          </p:nvSpPr>
          <p:spPr>
            <a:xfrm rot="16005868">
              <a:off x="1511995" y="1839701"/>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Chevron 364">
              <a:extLst>
                <a:ext uri="{FF2B5EF4-FFF2-40B4-BE49-F238E27FC236}">
                  <a16:creationId xmlns:a16="http://schemas.microsoft.com/office/drawing/2014/main" id="{55F16F9A-B5E4-A0E7-4442-16AAFA30E497}"/>
                </a:ext>
              </a:extLst>
            </p:cNvPr>
            <p:cNvSpPr/>
            <p:nvPr/>
          </p:nvSpPr>
          <p:spPr>
            <a:xfrm rot="16048636">
              <a:off x="368994" y="1827765"/>
              <a:ext cx="1981200" cy="321880"/>
            </a:xfrm>
            <a:prstGeom prst="chevron">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Rounded Rectangle 365">
              <a:extLst>
                <a:ext uri="{FF2B5EF4-FFF2-40B4-BE49-F238E27FC236}">
                  <a16:creationId xmlns:a16="http://schemas.microsoft.com/office/drawing/2014/main" id="{67DB56A6-2851-A31C-494F-03265676B09C}"/>
                </a:ext>
              </a:extLst>
            </p:cNvPr>
            <p:cNvSpPr/>
            <p:nvPr/>
          </p:nvSpPr>
          <p:spPr>
            <a:xfrm>
              <a:off x="1219200" y="990600"/>
              <a:ext cx="1447800" cy="228600"/>
            </a:xfrm>
            <a:prstGeom prst="round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3" name="Group 174">
            <a:extLst>
              <a:ext uri="{FF2B5EF4-FFF2-40B4-BE49-F238E27FC236}">
                <a16:creationId xmlns:a16="http://schemas.microsoft.com/office/drawing/2014/main" id="{5C5527D7-43A3-7DF2-C117-5BF53BE269D6}"/>
              </a:ext>
            </a:extLst>
          </p:cNvPr>
          <p:cNvGrpSpPr/>
          <p:nvPr/>
        </p:nvGrpSpPr>
        <p:grpSpPr>
          <a:xfrm>
            <a:off x="9440050" y="3409782"/>
            <a:ext cx="1247524" cy="2057400"/>
            <a:chOff x="4114800" y="533400"/>
            <a:chExt cx="2217821" cy="4876800"/>
          </a:xfrm>
        </p:grpSpPr>
        <p:sp>
          <p:nvSpPr>
            <p:cNvPr id="254" name="Oval 253">
              <a:extLst>
                <a:ext uri="{FF2B5EF4-FFF2-40B4-BE49-F238E27FC236}">
                  <a16:creationId xmlns:a16="http://schemas.microsoft.com/office/drawing/2014/main" id="{05EB8270-FF69-CDEE-66C5-C4DF419B2CCA}"/>
                </a:ext>
              </a:extLst>
            </p:cNvPr>
            <p:cNvSpPr/>
            <p:nvPr/>
          </p:nvSpPr>
          <p:spPr>
            <a:xfrm>
              <a:off x="4191000" y="533400"/>
              <a:ext cx="2057400" cy="2743200"/>
            </a:xfrm>
            <a:prstGeom prst="ellipse">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5" name="Oval 254">
              <a:extLst>
                <a:ext uri="{FF2B5EF4-FFF2-40B4-BE49-F238E27FC236}">
                  <a16:creationId xmlns:a16="http://schemas.microsoft.com/office/drawing/2014/main" id="{2A4E3994-6833-8446-AE11-0D3D96D8082E}"/>
                </a:ext>
              </a:extLst>
            </p:cNvPr>
            <p:cNvSpPr/>
            <p:nvPr/>
          </p:nvSpPr>
          <p:spPr>
            <a:xfrm rot="19671902">
              <a:off x="5805203" y="2969693"/>
              <a:ext cx="527418"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57987642-7D3F-3003-3137-7D3084E47842}"/>
                </a:ext>
              </a:extLst>
            </p:cNvPr>
            <p:cNvSpPr/>
            <p:nvPr/>
          </p:nvSpPr>
          <p:spPr>
            <a:xfrm rot="2647766">
              <a:off x="4114800" y="2851484"/>
              <a:ext cx="48089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a:extLst>
                <a:ext uri="{FF2B5EF4-FFF2-40B4-BE49-F238E27FC236}">
                  <a16:creationId xmlns:a16="http://schemas.microsoft.com/office/drawing/2014/main" id="{A55EF111-3707-327D-4D6F-B4DF272B89AB}"/>
                </a:ext>
              </a:extLst>
            </p:cNvPr>
            <p:cNvSpPr/>
            <p:nvPr/>
          </p:nvSpPr>
          <p:spPr>
            <a:xfrm rot="19352409">
              <a:off x="5359057" y="4546277"/>
              <a:ext cx="415510"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a:extLst>
                <a:ext uri="{FF2B5EF4-FFF2-40B4-BE49-F238E27FC236}">
                  <a16:creationId xmlns:a16="http://schemas.microsoft.com/office/drawing/2014/main" id="{FA3D09CB-0E45-9A12-D412-308795713E16}"/>
                </a:ext>
              </a:extLst>
            </p:cNvPr>
            <p:cNvSpPr/>
            <p:nvPr/>
          </p:nvSpPr>
          <p:spPr>
            <a:xfrm rot="2647766">
              <a:off x="4881374" y="4529189"/>
              <a:ext cx="413521" cy="86392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C02A4674-E6E2-C1E3-AF8A-11B52509273C}"/>
                </a:ext>
              </a:extLst>
            </p:cNvPr>
            <p:cNvSpPr/>
            <p:nvPr/>
          </p:nvSpPr>
          <p:spPr>
            <a:xfrm rot="20169292">
              <a:off x="5310934" y="195981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Trapezoid 67">
              <a:extLst>
                <a:ext uri="{FF2B5EF4-FFF2-40B4-BE49-F238E27FC236}">
                  <a16:creationId xmlns:a16="http://schemas.microsoft.com/office/drawing/2014/main" id="{0D864B65-1DCF-E1D4-BF71-02645F4281E8}"/>
                </a:ext>
              </a:extLst>
            </p:cNvPr>
            <p:cNvSpPr/>
            <p:nvPr/>
          </p:nvSpPr>
          <p:spPr>
            <a:xfrm rot="1790291">
              <a:off x="4342377" y="1909327"/>
              <a:ext cx="887382" cy="154100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rapezoid 68">
              <a:extLst>
                <a:ext uri="{FF2B5EF4-FFF2-40B4-BE49-F238E27FC236}">
                  <a16:creationId xmlns:a16="http://schemas.microsoft.com/office/drawing/2014/main" id="{8454F1C8-EFF6-6FBE-91EF-C071649CF11E}"/>
                </a:ext>
              </a:extLst>
            </p:cNvPr>
            <p:cNvSpPr/>
            <p:nvPr/>
          </p:nvSpPr>
          <p:spPr>
            <a:xfrm>
              <a:off x="4603430" y="2158122"/>
              <a:ext cx="1323835" cy="2815613"/>
            </a:xfrm>
            <a:prstGeom prst="trapezoid">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0FD7F9D-FB0F-FA8D-778D-4092948523E4}"/>
                </a:ext>
              </a:extLst>
            </p:cNvPr>
            <p:cNvSpPr/>
            <p:nvPr/>
          </p:nvSpPr>
          <p:spPr>
            <a:xfrm>
              <a:off x="4905429" y="1677140"/>
              <a:ext cx="651575" cy="84912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a:extLst>
                <a:ext uri="{FF2B5EF4-FFF2-40B4-BE49-F238E27FC236}">
                  <a16:creationId xmlns:a16="http://schemas.microsoft.com/office/drawing/2014/main" id="{D3B4B81B-47B6-6700-1E6B-19C44CA0FE7E}"/>
                </a:ext>
              </a:extLst>
            </p:cNvPr>
            <p:cNvSpPr/>
            <p:nvPr/>
          </p:nvSpPr>
          <p:spPr>
            <a:xfrm>
              <a:off x="4603430" y="685570"/>
              <a:ext cx="1261779" cy="161457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ound Diagonal Corner Rectangle 377">
              <a:extLst>
                <a:ext uri="{FF2B5EF4-FFF2-40B4-BE49-F238E27FC236}">
                  <a16:creationId xmlns:a16="http://schemas.microsoft.com/office/drawing/2014/main" id="{DD97CEE3-9B20-B932-D3FA-216286333CB3}"/>
                </a:ext>
              </a:extLst>
            </p:cNvPr>
            <p:cNvSpPr/>
            <p:nvPr/>
          </p:nvSpPr>
          <p:spPr>
            <a:xfrm rot="5773116">
              <a:off x="5105400" y="53340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ound Diagonal Corner Rectangle 378">
              <a:extLst>
                <a:ext uri="{FF2B5EF4-FFF2-40B4-BE49-F238E27FC236}">
                  <a16:creationId xmlns:a16="http://schemas.microsoft.com/office/drawing/2014/main" id="{4EA60996-2EFD-4406-D04E-B932A2EB322B}"/>
                </a:ext>
              </a:extLst>
            </p:cNvPr>
            <p:cNvSpPr/>
            <p:nvPr/>
          </p:nvSpPr>
          <p:spPr>
            <a:xfrm rot="20435048">
              <a:off x="4400769" y="590770"/>
              <a:ext cx="914400" cy="914400"/>
            </a:xfrm>
            <a:prstGeom prst="round2DiagRect">
              <a:avLst>
                <a:gd name="adj1" fmla="val 50000"/>
                <a:gd name="adj2" fmla="val 0"/>
              </a:avLst>
            </a:prstGeom>
            <a:solidFill>
              <a:srgbClr val="AB8E1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A268FEC6-C680-9084-1593-18B5E7BC8BB5}"/>
                </a:ext>
              </a:extLst>
            </p:cNvPr>
            <p:cNvSpPr/>
            <p:nvPr/>
          </p:nvSpPr>
          <p:spPr>
            <a:xfrm>
              <a:off x="4648200" y="533400"/>
              <a:ext cx="1066800" cy="685800"/>
            </a:xfrm>
            <a:prstGeom prst="ellipse">
              <a:avLst/>
            </a:prstGeom>
            <a:solidFill>
              <a:srgbClr val="AB8E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a:extLst>
              <a:ext uri="{FF2B5EF4-FFF2-40B4-BE49-F238E27FC236}">
                <a16:creationId xmlns:a16="http://schemas.microsoft.com/office/drawing/2014/main" id="{C5A912A0-BADD-204B-6A4A-278EEC8EA894}"/>
              </a:ext>
            </a:extLst>
          </p:cNvPr>
          <p:cNvGrpSpPr/>
          <p:nvPr/>
        </p:nvGrpSpPr>
        <p:grpSpPr>
          <a:xfrm>
            <a:off x="6954985" y="3566501"/>
            <a:ext cx="1222835" cy="2029588"/>
            <a:chOff x="7441205" y="2390012"/>
            <a:chExt cx="1222835" cy="2029588"/>
          </a:xfrm>
        </p:grpSpPr>
        <p:grpSp>
          <p:nvGrpSpPr>
            <p:cNvPr id="76" name="Group 120">
              <a:extLst>
                <a:ext uri="{FF2B5EF4-FFF2-40B4-BE49-F238E27FC236}">
                  <a16:creationId xmlns:a16="http://schemas.microsoft.com/office/drawing/2014/main" id="{D5577E9D-AB57-3CF0-CE02-7BB6493BC730}"/>
                </a:ext>
              </a:extLst>
            </p:cNvPr>
            <p:cNvGrpSpPr/>
            <p:nvPr/>
          </p:nvGrpSpPr>
          <p:grpSpPr>
            <a:xfrm>
              <a:off x="7441205" y="2474259"/>
              <a:ext cx="1222835" cy="1945341"/>
              <a:chOff x="825818" y="685800"/>
              <a:chExt cx="2098314" cy="4876800"/>
            </a:xfrm>
          </p:grpSpPr>
          <p:sp>
            <p:nvSpPr>
              <p:cNvPr id="78" name="Cloud 77">
                <a:extLst>
                  <a:ext uri="{FF2B5EF4-FFF2-40B4-BE49-F238E27FC236}">
                    <a16:creationId xmlns:a16="http://schemas.microsoft.com/office/drawing/2014/main" id="{F7FAE265-455C-0E71-0423-E1300FA33879}"/>
                  </a:ext>
                </a:extLst>
              </p:cNvPr>
              <p:cNvSpPr/>
              <p:nvPr/>
            </p:nvSpPr>
            <p:spPr>
              <a:xfrm>
                <a:off x="914400" y="685800"/>
                <a:ext cx="1828800" cy="1524000"/>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C37B1768-9F67-A780-0AEA-E66BFB57D355}"/>
                  </a:ext>
                </a:extLst>
              </p:cNvPr>
              <p:cNvSpPr/>
              <p:nvPr/>
            </p:nvSpPr>
            <p:spPr>
              <a:xfrm rot="19671902">
                <a:off x="2425853" y="3164911"/>
                <a:ext cx="49827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5D97D57-3FAF-1656-4E30-5681C8697876}"/>
                  </a:ext>
                </a:extLst>
              </p:cNvPr>
              <p:cNvSpPr/>
              <p:nvPr/>
            </p:nvSpPr>
            <p:spPr>
              <a:xfrm rot="2647766">
                <a:off x="825818" y="3150083"/>
                <a:ext cx="434784"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F128702C-F919-4DD8-EA35-C5CF3CCCF8C4}"/>
                  </a:ext>
                </a:extLst>
              </p:cNvPr>
              <p:cNvSpPr/>
              <p:nvPr/>
            </p:nvSpPr>
            <p:spPr>
              <a:xfrm rot="19352409">
                <a:off x="1961302" y="4685386"/>
                <a:ext cx="443210"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407F9051-0C48-ACB9-DA05-C49FA9D1A780}"/>
                  </a:ext>
                </a:extLst>
              </p:cNvPr>
              <p:cNvSpPr/>
              <p:nvPr/>
            </p:nvSpPr>
            <p:spPr>
              <a:xfrm rot="2647766">
                <a:off x="1451774" y="4668035"/>
                <a:ext cx="441089" cy="87721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rapezoid 83">
                <a:extLst>
                  <a:ext uri="{FF2B5EF4-FFF2-40B4-BE49-F238E27FC236}">
                    <a16:creationId xmlns:a16="http://schemas.microsoft.com/office/drawing/2014/main" id="{2DEDD469-C417-2455-9648-1A97CBD61333}"/>
                  </a:ext>
                </a:extLst>
              </p:cNvPr>
              <p:cNvSpPr/>
              <p:nvPr/>
            </p:nvSpPr>
            <p:spPr>
              <a:xfrm rot="20169292">
                <a:off x="1909971" y="2059134"/>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rapezoid 84">
                <a:extLst>
                  <a:ext uri="{FF2B5EF4-FFF2-40B4-BE49-F238E27FC236}">
                    <a16:creationId xmlns:a16="http://schemas.microsoft.com/office/drawing/2014/main" id="{58F68327-53EC-A485-8727-CD19DA0D121C}"/>
                  </a:ext>
                </a:extLst>
              </p:cNvPr>
              <p:cNvSpPr/>
              <p:nvPr/>
            </p:nvSpPr>
            <p:spPr>
              <a:xfrm rot="1790291">
                <a:off x="876844" y="2007867"/>
                <a:ext cx="946541" cy="1564711"/>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rapezoid 85">
                <a:extLst>
                  <a:ext uri="{FF2B5EF4-FFF2-40B4-BE49-F238E27FC236}">
                    <a16:creationId xmlns:a16="http://schemas.microsoft.com/office/drawing/2014/main" id="{6998DB2E-C1E2-9991-4EC4-FA8C4544951B}"/>
                  </a:ext>
                </a:extLst>
              </p:cNvPr>
              <p:cNvSpPr/>
              <p:nvPr/>
            </p:nvSpPr>
            <p:spPr>
              <a:xfrm>
                <a:off x="1155300" y="2260490"/>
                <a:ext cx="1412091" cy="2858930"/>
              </a:xfrm>
              <a:prstGeom prst="trapezoid">
                <a:avLst/>
              </a:prstGeom>
              <a:solidFill>
                <a:srgbClr val="E7C53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Oval 86">
                <a:extLst>
                  <a:ext uri="{FF2B5EF4-FFF2-40B4-BE49-F238E27FC236}">
                    <a16:creationId xmlns:a16="http://schemas.microsoft.com/office/drawing/2014/main" id="{A41B9099-CC73-3842-B669-BEE6E5A8E97B}"/>
                  </a:ext>
                </a:extLst>
              </p:cNvPr>
              <p:cNvSpPr/>
              <p:nvPr/>
            </p:nvSpPr>
            <p:spPr>
              <a:xfrm>
                <a:off x="1477432" y="1772108"/>
                <a:ext cx="695013" cy="8621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Oval 87">
                <a:extLst>
                  <a:ext uri="{FF2B5EF4-FFF2-40B4-BE49-F238E27FC236}">
                    <a16:creationId xmlns:a16="http://schemas.microsoft.com/office/drawing/2014/main" id="{274DC90E-9B9B-1FB3-9FC8-03677530941A}"/>
                  </a:ext>
                </a:extLst>
              </p:cNvPr>
              <p:cNvSpPr/>
              <p:nvPr/>
            </p:nvSpPr>
            <p:spPr>
              <a:xfrm>
                <a:off x="1155300" y="765284"/>
                <a:ext cx="1345898" cy="163941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Cloud 76">
              <a:extLst>
                <a:ext uri="{FF2B5EF4-FFF2-40B4-BE49-F238E27FC236}">
                  <a16:creationId xmlns:a16="http://schemas.microsoft.com/office/drawing/2014/main" id="{63BB51F2-5E28-5440-B470-A27229F32F26}"/>
                </a:ext>
              </a:extLst>
            </p:cNvPr>
            <p:cNvSpPr/>
            <p:nvPr/>
          </p:nvSpPr>
          <p:spPr>
            <a:xfrm>
              <a:off x="7623119" y="2390012"/>
              <a:ext cx="735687" cy="394929"/>
            </a:xfrm>
            <a:prstGeom prst="cloud">
              <a:avLst/>
            </a:prstGeom>
            <a:solidFill>
              <a:srgbClr val="AB6F1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8407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2" presetClass="entr" presetSubtype="2"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2500" fill="hold"/>
                                        <p:tgtEl>
                                          <p:spTgt spid="24"/>
                                        </p:tgtEl>
                                        <p:attrNameLst>
                                          <p:attrName>ppt_x</p:attrName>
                                        </p:attrNameLst>
                                      </p:cBhvr>
                                      <p:tavLst>
                                        <p:tav tm="0">
                                          <p:val>
                                            <p:strVal val="1+#ppt_w/2"/>
                                          </p:val>
                                        </p:tav>
                                        <p:tav tm="100000">
                                          <p:val>
                                            <p:strVal val="#ppt_x"/>
                                          </p:val>
                                        </p:tav>
                                      </p:tavLst>
                                    </p:anim>
                                    <p:anim calcmode="lin" valueType="num">
                                      <p:cBhvr additive="base">
                                        <p:cTn id="12" dur="250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5"/>
                                        </p:tgtEl>
                                        <p:attrNameLst>
                                          <p:attrName>style.visibility</p:attrName>
                                        </p:attrNameLst>
                                      </p:cBhvr>
                                      <p:to>
                                        <p:strVal val="visible"/>
                                      </p:to>
                                    </p:set>
                                    <p:anim calcmode="lin" valueType="num">
                                      <p:cBhvr additive="base">
                                        <p:cTn id="15" dur="2500" fill="hold"/>
                                        <p:tgtEl>
                                          <p:spTgt spid="75"/>
                                        </p:tgtEl>
                                        <p:attrNameLst>
                                          <p:attrName>ppt_x</p:attrName>
                                        </p:attrNameLst>
                                      </p:cBhvr>
                                      <p:tavLst>
                                        <p:tav tm="0">
                                          <p:val>
                                            <p:strVal val="1+#ppt_w/2"/>
                                          </p:val>
                                        </p:tav>
                                        <p:tav tm="100000">
                                          <p:val>
                                            <p:strVal val="#ppt_x"/>
                                          </p:val>
                                        </p:tav>
                                      </p:tavLst>
                                    </p:anim>
                                    <p:anim calcmode="lin" valueType="num">
                                      <p:cBhvr additive="base">
                                        <p:cTn id="16" dur="2500" fill="hold"/>
                                        <p:tgtEl>
                                          <p:spTgt spid="75"/>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253"/>
                                        </p:tgtEl>
                                        <p:attrNameLst>
                                          <p:attrName>style.visibility</p:attrName>
                                        </p:attrNameLst>
                                      </p:cBhvr>
                                      <p:to>
                                        <p:strVal val="visible"/>
                                      </p:to>
                                    </p:set>
                                    <p:anim calcmode="lin" valueType="num">
                                      <p:cBhvr additive="base">
                                        <p:cTn id="19" dur="2500" fill="hold"/>
                                        <p:tgtEl>
                                          <p:spTgt spid="253"/>
                                        </p:tgtEl>
                                        <p:attrNameLst>
                                          <p:attrName>ppt_x</p:attrName>
                                        </p:attrNameLst>
                                      </p:cBhvr>
                                      <p:tavLst>
                                        <p:tav tm="0">
                                          <p:val>
                                            <p:strVal val="1+#ppt_w/2"/>
                                          </p:val>
                                        </p:tav>
                                        <p:tav tm="100000">
                                          <p:val>
                                            <p:strVal val="#ppt_x"/>
                                          </p:val>
                                        </p:tav>
                                      </p:tavLst>
                                    </p:anim>
                                    <p:anim calcmode="lin" valueType="num">
                                      <p:cBhvr additive="base">
                                        <p:cTn id="20" dur="2500" fill="hold"/>
                                        <p:tgtEl>
                                          <p:spTgt spid="25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485" y="26288"/>
            <a:ext cx="10797766"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ea typeface="Wednesday" pitchFamily="2" charset="0"/>
              </a:rPr>
              <a:t>Walk After His Commandments</a:t>
            </a:r>
            <a:endParaRPr lang="en-US" sz="4800" dirty="0">
              <a:solidFill>
                <a:schemeClr val="bg1"/>
              </a:solidFill>
              <a:latin typeface="Poor Richard" panose="02080502050505020702" pitchFamily="18" charset="0"/>
              <a:ea typeface="Wednesday" pitchFamily="2" charset="0"/>
            </a:endParaRPr>
          </a:p>
        </p:txBody>
      </p:sp>
      <p:sp>
        <p:nvSpPr>
          <p:cNvPr id="79" name="TextBox 78"/>
          <p:cNvSpPr txBox="1"/>
          <p:nvPr/>
        </p:nvSpPr>
        <p:spPr>
          <a:xfrm>
            <a:off x="1903542" y="1017430"/>
            <a:ext cx="4992280" cy="2308324"/>
          </a:xfrm>
          <a:prstGeom prst="rect">
            <a:avLst/>
          </a:prstGeom>
          <a:noFill/>
        </p:spPr>
        <p:txBody>
          <a:bodyPr wrap="square" rtlCol="0">
            <a:spAutoFit/>
          </a:bodyPr>
          <a:lstStyle/>
          <a:p>
            <a:r>
              <a:rPr lang="en-US" sz="2400" dirty="0">
                <a:solidFill>
                  <a:schemeClr val="bg1"/>
                </a:solidFill>
              </a:rPr>
              <a:t>We must put God in the forefront of everything else in our lives. He must come first, just as He declares in the first of His Ten Commandments: "Thou shalt have no other gods before me" (Exodus 20:3).</a:t>
            </a:r>
          </a:p>
        </p:txBody>
      </p:sp>
      <p:sp>
        <p:nvSpPr>
          <p:cNvPr id="3" name="Rectangle 2"/>
          <p:cNvSpPr/>
          <p:nvPr/>
        </p:nvSpPr>
        <p:spPr>
          <a:xfrm>
            <a:off x="11642247" y="6349179"/>
            <a:ext cx="442750" cy="369332"/>
          </a:xfrm>
          <a:prstGeom prst="rect">
            <a:avLst/>
          </a:prstGeom>
        </p:spPr>
        <p:txBody>
          <a:bodyPr wrap="none">
            <a:spAutoFit/>
          </a:bodyPr>
          <a:lstStyle/>
          <a:p>
            <a:r>
              <a:rPr lang="en-US" dirty="0">
                <a:solidFill>
                  <a:schemeClr val="bg1"/>
                </a:solidFill>
              </a:rPr>
              <a:t>(3)</a:t>
            </a:r>
            <a:endParaRPr lang="en-US" dirty="0"/>
          </a:p>
        </p:txBody>
      </p:sp>
      <p:sp>
        <p:nvSpPr>
          <p:cNvPr id="210" name="TextBox 209"/>
          <p:cNvSpPr txBox="1"/>
          <p:nvPr/>
        </p:nvSpPr>
        <p:spPr>
          <a:xfrm>
            <a:off x="101362" y="6355040"/>
            <a:ext cx="4992280" cy="369332"/>
          </a:xfrm>
          <a:prstGeom prst="rect">
            <a:avLst/>
          </a:prstGeom>
          <a:noFill/>
        </p:spPr>
        <p:txBody>
          <a:bodyPr wrap="square" rtlCol="0">
            <a:spAutoFit/>
          </a:bodyPr>
          <a:lstStyle/>
          <a:p>
            <a:r>
              <a:rPr lang="en-US" dirty="0">
                <a:solidFill>
                  <a:schemeClr val="bg1"/>
                </a:solidFill>
              </a:rPr>
              <a:t>2 John 1:6</a:t>
            </a:r>
          </a:p>
        </p:txBody>
      </p:sp>
      <p:sp>
        <p:nvSpPr>
          <p:cNvPr id="10" name="Rectangle 9"/>
          <p:cNvSpPr/>
          <p:nvPr/>
        </p:nvSpPr>
        <p:spPr>
          <a:xfrm>
            <a:off x="5767622" y="4040855"/>
            <a:ext cx="6096000" cy="2308324"/>
          </a:xfrm>
          <a:prstGeom prst="rect">
            <a:avLst/>
          </a:prstGeom>
        </p:spPr>
        <p:txBody>
          <a:bodyPr>
            <a:spAutoFit/>
          </a:bodyPr>
          <a:lstStyle/>
          <a:p>
            <a:r>
              <a:rPr lang="en-US" sz="2400" dirty="0">
                <a:solidFill>
                  <a:schemeClr val="bg1"/>
                </a:solidFill>
              </a:rPr>
              <a:t>When we put God first, all other things fall into their proper place or drop out of our lives. Our love of the Lord will govern the claims of our affection, the demands on our time, the interests we pursue, and the order of our priorities.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339" y="987743"/>
            <a:ext cx="1276306" cy="1805706"/>
          </a:xfrm>
          <a:prstGeom prst="rect">
            <a:avLst/>
          </a:prstGeom>
        </p:spPr>
      </p:pic>
      <p:pic>
        <p:nvPicPr>
          <p:cNvPr id="8194" name="Picture 2" descr="Image result for pictures of jesus lds artis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9719" y="1328642"/>
            <a:ext cx="1905000" cy="24765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995082" y="3517472"/>
            <a:ext cx="4652683" cy="2937116"/>
            <a:chOff x="995082" y="3517472"/>
            <a:chExt cx="4652683" cy="2937116"/>
          </a:xfrm>
        </p:grpSpPr>
        <p:sp>
          <p:nvSpPr>
            <p:cNvPr id="4" name="Rectangle 3"/>
            <p:cNvSpPr/>
            <p:nvPr/>
          </p:nvSpPr>
          <p:spPr>
            <a:xfrm>
              <a:off x="995082" y="3517472"/>
              <a:ext cx="4652683" cy="29371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00" name="Picture 8" descr="Image result for falling into place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03396" y="3517472"/>
              <a:ext cx="4442851" cy="28317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497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802016" y="5514875"/>
            <a:ext cx="6974600" cy="1200329"/>
          </a:xfrm>
          <a:prstGeom prst="rect">
            <a:avLst/>
          </a:prstGeom>
        </p:spPr>
        <p:txBody>
          <a:bodyPr wrap="square">
            <a:spAutoFit/>
          </a:bodyPr>
          <a:lstStyle/>
          <a:p>
            <a:r>
              <a:rPr lang="en-US" sz="2400" dirty="0">
                <a:solidFill>
                  <a:schemeClr val="bg1"/>
                </a:solidFill>
                <a:latin typeface="Open Sans"/>
              </a:rPr>
              <a:t>The author of the Epistles of John was an eyewitness of the resurrected Savior, which was certainly true of John the Apostle</a:t>
            </a:r>
            <a:endParaRPr lang="en-US" sz="2400" dirty="0">
              <a:solidFill>
                <a:schemeClr val="bg1"/>
              </a:solidFill>
            </a:endParaRPr>
          </a:p>
        </p:txBody>
      </p:sp>
      <p:sp>
        <p:nvSpPr>
          <p:cNvPr id="90" name="TextBox 89"/>
          <p:cNvSpPr txBox="1"/>
          <p:nvPr/>
        </p:nvSpPr>
        <p:spPr>
          <a:xfrm>
            <a:off x="2441797" y="224107"/>
            <a:ext cx="6352164" cy="4893647"/>
          </a:xfrm>
          <a:prstGeom prst="rect">
            <a:avLst/>
          </a:prstGeom>
          <a:noFill/>
        </p:spPr>
        <p:txBody>
          <a:bodyPr wrap="square" rtlCol="0">
            <a:spAutoFit/>
          </a:bodyPr>
          <a:lstStyle/>
          <a:p>
            <a:r>
              <a:rPr lang="en-US" sz="2400" dirty="0">
                <a:solidFill>
                  <a:schemeClr val="bg1"/>
                </a:solidFill>
              </a:rPr>
              <a:t>Traditionally John is identified as the author of 1, 2, and 3 John.</a:t>
            </a:r>
          </a:p>
          <a:p>
            <a:endParaRPr lang="en-US" sz="2400" dirty="0">
              <a:solidFill>
                <a:schemeClr val="bg1"/>
              </a:solidFill>
            </a:endParaRPr>
          </a:p>
          <a:p>
            <a:r>
              <a:rPr lang="en-US" sz="2400" dirty="0">
                <a:solidFill>
                  <a:schemeClr val="bg1"/>
                </a:solidFill>
              </a:rPr>
              <a:t>Clues point to him as the author although his name is never mentioned. </a:t>
            </a:r>
          </a:p>
          <a:p>
            <a:endParaRPr lang="en-US" sz="2400" dirty="0">
              <a:solidFill>
                <a:schemeClr val="bg1"/>
              </a:solidFill>
            </a:endParaRPr>
          </a:p>
          <a:p>
            <a:r>
              <a:rPr lang="en-US" sz="2400" dirty="0">
                <a:solidFill>
                  <a:schemeClr val="bg1"/>
                </a:solidFill>
              </a:rPr>
              <a:t>John was one of the original 12 Apostles.</a:t>
            </a:r>
          </a:p>
          <a:p>
            <a:endParaRPr lang="en-US" sz="2400" dirty="0">
              <a:solidFill>
                <a:schemeClr val="bg1"/>
              </a:solidFill>
            </a:endParaRPr>
          </a:p>
          <a:p>
            <a:r>
              <a:rPr lang="en-US" sz="2400" dirty="0">
                <a:solidFill>
                  <a:schemeClr val="bg1"/>
                </a:solidFill>
              </a:rPr>
              <a:t>The contents of this letter suggests that he wrote to believers, and were addressed to several locations. </a:t>
            </a:r>
          </a:p>
          <a:p>
            <a:endParaRPr lang="en-US" sz="2400" dirty="0">
              <a:solidFill>
                <a:schemeClr val="bg1"/>
              </a:solidFill>
            </a:endParaRPr>
          </a:p>
          <a:p>
            <a:r>
              <a:rPr lang="en-US" sz="2400" dirty="0">
                <a:solidFill>
                  <a:schemeClr val="bg1"/>
                </a:solidFill>
              </a:rPr>
              <a:t>John resided in Ephesus for a long period of time.</a:t>
            </a:r>
          </a:p>
        </p:txBody>
      </p:sp>
      <p:grpSp>
        <p:nvGrpSpPr>
          <p:cNvPr id="91" name="Group 90"/>
          <p:cNvGrpSpPr/>
          <p:nvPr/>
        </p:nvGrpSpPr>
        <p:grpSpPr>
          <a:xfrm>
            <a:off x="9128009" y="209560"/>
            <a:ext cx="2648607" cy="3200400"/>
            <a:chOff x="6324600" y="304800"/>
            <a:chExt cx="2133600" cy="2743200"/>
          </a:xfrm>
        </p:grpSpPr>
        <p:grpSp>
          <p:nvGrpSpPr>
            <p:cNvPr id="92" name="Group 91"/>
            <p:cNvGrpSpPr/>
            <p:nvPr/>
          </p:nvGrpSpPr>
          <p:grpSpPr>
            <a:xfrm>
              <a:off x="6324600" y="304800"/>
              <a:ext cx="2133600" cy="2743200"/>
              <a:chOff x="1676400" y="685800"/>
              <a:chExt cx="2133600" cy="2743200"/>
            </a:xfrm>
          </p:grpSpPr>
          <p:sp>
            <p:nvSpPr>
              <p:cNvPr id="94" name="Rounded Rectangle 2"/>
              <p:cNvSpPr/>
              <p:nvPr/>
            </p:nvSpPr>
            <p:spPr>
              <a:xfrm>
                <a:off x="1981200" y="698269"/>
                <a:ext cx="1828800" cy="2730731"/>
              </a:xfrm>
              <a:prstGeom prst="roundRect">
                <a:avLst/>
              </a:prstGeom>
              <a:solidFill>
                <a:srgbClr val="D0A3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ounded Rectangle 3"/>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4"/>
              <p:cNvSpPr/>
              <p:nvPr/>
            </p:nvSpPr>
            <p:spPr>
              <a:xfrm>
                <a:off x="1676400" y="685800"/>
                <a:ext cx="1828800" cy="2722418"/>
              </a:xfrm>
              <a:prstGeom prst="roundRect">
                <a:avLst/>
              </a:prstGeom>
              <a:solidFill>
                <a:srgbClr val="D0A3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3" name="TextBox 92"/>
            <p:cNvSpPr txBox="1"/>
            <p:nvPr/>
          </p:nvSpPr>
          <p:spPr>
            <a:xfrm>
              <a:off x="6493933" y="762000"/>
              <a:ext cx="1473200" cy="1556470"/>
            </a:xfrm>
            <a:prstGeom prst="rect">
              <a:avLst/>
            </a:prstGeom>
            <a:noFill/>
          </p:spPr>
          <p:txBody>
            <a:bodyPr wrap="square" rtlCol="0">
              <a:spAutoFit/>
            </a:bodyPr>
            <a:lstStyle/>
            <a:p>
              <a:pPr algn="ctr"/>
              <a:r>
                <a:rPr lang="en-US" sz="2800" b="1" dirty="0">
                  <a:latin typeface="Bradley Hand ITC" pitchFamily="66" charset="0"/>
                </a:rPr>
                <a:t>The First Epistle  General of John</a:t>
              </a:r>
            </a:p>
          </p:txBody>
        </p:sp>
      </p:grpSp>
      <p:grpSp>
        <p:nvGrpSpPr>
          <p:cNvPr id="2" name="Group 1">
            <a:extLst>
              <a:ext uri="{FF2B5EF4-FFF2-40B4-BE49-F238E27FC236}">
                <a16:creationId xmlns:a16="http://schemas.microsoft.com/office/drawing/2014/main" id="{B3DCFCDD-0A6E-0E16-540A-F6941BADBAD4}"/>
              </a:ext>
            </a:extLst>
          </p:cNvPr>
          <p:cNvGrpSpPr/>
          <p:nvPr/>
        </p:nvGrpSpPr>
        <p:grpSpPr>
          <a:xfrm>
            <a:off x="415384" y="829277"/>
            <a:ext cx="1855809" cy="4695814"/>
            <a:chOff x="6934200" y="1265656"/>
            <a:chExt cx="1985484" cy="4373144"/>
          </a:xfrm>
        </p:grpSpPr>
        <p:sp>
          <p:nvSpPr>
            <p:cNvPr id="4" name="Oval 3">
              <a:extLst>
                <a:ext uri="{FF2B5EF4-FFF2-40B4-BE49-F238E27FC236}">
                  <a16:creationId xmlns:a16="http://schemas.microsoft.com/office/drawing/2014/main" id="{FBDF64F7-EF13-33E9-C170-1CBD666FAC06}"/>
                </a:ext>
              </a:extLst>
            </p:cNvPr>
            <p:cNvSpPr/>
            <p:nvPr/>
          </p:nvSpPr>
          <p:spPr>
            <a:xfrm rot="649721" flipH="1">
              <a:off x="7888635"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2AAF435C-E27A-F54A-5BF1-3559E8D92AD3}"/>
                </a:ext>
              </a:extLst>
            </p:cNvPr>
            <p:cNvSpPr/>
            <p:nvPr/>
          </p:nvSpPr>
          <p:spPr>
            <a:xfrm rot="649721" flipH="1">
              <a:off x="7341974" y="5272466"/>
              <a:ext cx="597376" cy="366334"/>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rapezoid 5">
              <a:extLst>
                <a:ext uri="{FF2B5EF4-FFF2-40B4-BE49-F238E27FC236}">
                  <a16:creationId xmlns:a16="http://schemas.microsoft.com/office/drawing/2014/main" id="{B51D92C4-206A-13AD-C289-C63DF34D3559}"/>
                </a:ext>
              </a:extLst>
            </p:cNvPr>
            <p:cNvSpPr/>
            <p:nvPr/>
          </p:nvSpPr>
          <p:spPr>
            <a:xfrm flipH="1">
              <a:off x="7244801" y="2741009"/>
              <a:ext cx="1393852" cy="2677352"/>
            </a:xfrm>
            <a:prstGeom prst="trapezoid">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A1CE94F-7B3B-8C53-2784-CF7CDD8C2264}"/>
                </a:ext>
              </a:extLst>
            </p:cNvPr>
            <p:cNvSpPr/>
            <p:nvPr/>
          </p:nvSpPr>
          <p:spPr>
            <a:xfrm rot="6724914" flipH="1">
              <a:off x="6809060" y="3667864"/>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70A19DA8-1C60-503D-A2C0-69419C713E4F}"/>
                </a:ext>
              </a:extLst>
            </p:cNvPr>
            <p:cNvSpPr/>
            <p:nvPr/>
          </p:nvSpPr>
          <p:spPr>
            <a:xfrm rot="3549535" flipH="1">
              <a:off x="8409583" y="3649135"/>
              <a:ext cx="601800" cy="351520"/>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apezoid 8">
              <a:extLst>
                <a:ext uri="{FF2B5EF4-FFF2-40B4-BE49-F238E27FC236}">
                  <a16:creationId xmlns:a16="http://schemas.microsoft.com/office/drawing/2014/main" id="{00624C08-8EDF-5FCC-A504-25F8EEB59373}"/>
                </a:ext>
              </a:extLst>
            </p:cNvPr>
            <p:cNvSpPr/>
            <p:nvPr/>
          </p:nvSpPr>
          <p:spPr>
            <a:xfrm rot="1217087" flipH="1">
              <a:off x="7110119" y="2659657"/>
              <a:ext cx="535069" cy="1175870"/>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apezoid 9">
              <a:extLst>
                <a:ext uri="{FF2B5EF4-FFF2-40B4-BE49-F238E27FC236}">
                  <a16:creationId xmlns:a16="http://schemas.microsoft.com/office/drawing/2014/main" id="{CCD3350A-CF91-56F4-CF44-D153767437AB}"/>
                </a:ext>
              </a:extLst>
            </p:cNvPr>
            <p:cNvSpPr/>
            <p:nvPr/>
          </p:nvSpPr>
          <p:spPr>
            <a:xfrm rot="20382913">
              <a:off x="8213629" y="2665899"/>
              <a:ext cx="582454" cy="1218491"/>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loud 10">
              <a:extLst>
                <a:ext uri="{FF2B5EF4-FFF2-40B4-BE49-F238E27FC236}">
                  <a16:creationId xmlns:a16="http://schemas.microsoft.com/office/drawing/2014/main" id="{339A03ED-F886-C832-1E28-135FC541A6F6}"/>
                </a:ext>
              </a:extLst>
            </p:cNvPr>
            <p:cNvSpPr/>
            <p:nvPr/>
          </p:nvSpPr>
          <p:spPr>
            <a:xfrm rot="671737">
              <a:off x="6993977" y="1670566"/>
              <a:ext cx="609128" cy="1320297"/>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a:extLst>
                <a:ext uri="{FF2B5EF4-FFF2-40B4-BE49-F238E27FC236}">
                  <a16:creationId xmlns:a16="http://schemas.microsoft.com/office/drawing/2014/main" id="{ADA41C5B-1C68-239E-6D78-4D99960CAE96}"/>
                </a:ext>
              </a:extLst>
            </p:cNvPr>
            <p:cNvSpPr/>
            <p:nvPr/>
          </p:nvSpPr>
          <p:spPr>
            <a:xfrm rot="20706537">
              <a:off x="8223399" y="1730671"/>
              <a:ext cx="696285" cy="1206904"/>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B54F2C67-94A6-1CFD-EAD0-C0A424A011BF}"/>
                </a:ext>
              </a:extLst>
            </p:cNvPr>
            <p:cNvSpPr/>
            <p:nvPr/>
          </p:nvSpPr>
          <p:spPr>
            <a:xfrm flipH="1">
              <a:off x="7275873" y="2610683"/>
              <a:ext cx="1294448" cy="2333159"/>
            </a:xfrm>
            <a:prstGeom prst="trapezoid">
              <a:avLst/>
            </a:prstGeom>
            <a:solidFill>
              <a:srgbClr val="BEA34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B2FA94CA-349F-7262-F28D-EEA67E66AE5F}"/>
                </a:ext>
              </a:extLst>
            </p:cNvPr>
            <p:cNvSpPr/>
            <p:nvPr/>
          </p:nvSpPr>
          <p:spPr>
            <a:xfrm rot="10800000" flipH="1">
              <a:off x="7707357" y="2809408"/>
              <a:ext cx="431483" cy="596171"/>
            </a:xfrm>
            <a:prstGeom prst="triangl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24">
              <a:extLst>
                <a:ext uri="{FF2B5EF4-FFF2-40B4-BE49-F238E27FC236}">
                  <a16:creationId xmlns:a16="http://schemas.microsoft.com/office/drawing/2014/main" id="{B2096023-84A7-380E-7906-EE897AEDE88B}"/>
                </a:ext>
              </a:extLst>
            </p:cNvPr>
            <p:cNvGrpSpPr/>
            <p:nvPr/>
          </p:nvGrpSpPr>
          <p:grpSpPr>
            <a:xfrm>
              <a:off x="7108136" y="2388756"/>
              <a:ext cx="1544360" cy="2210894"/>
              <a:chOff x="4553133" y="901823"/>
              <a:chExt cx="2186627" cy="3449921"/>
            </a:xfrm>
          </p:grpSpPr>
          <p:sp>
            <p:nvSpPr>
              <p:cNvPr id="141" name="Double Wave 23">
                <a:extLst>
                  <a:ext uri="{FF2B5EF4-FFF2-40B4-BE49-F238E27FC236}">
                    <a16:creationId xmlns:a16="http://schemas.microsoft.com/office/drawing/2014/main" id="{9CADF3BC-74E0-4DE9-0749-537C0FDAF7CB}"/>
                  </a:ext>
                </a:extLst>
              </p:cNvPr>
              <p:cNvSpPr/>
              <p:nvPr/>
            </p:nvSpPr>
            <p:spPr>
              <a:xfrm rot="16807465">
                <a:off x="3382792" y="2343203"/>
                <a:ext cx="3178882" cy="838200"/>
              </a:xfrm>
              <a:prstGeom prst="doubleWave">
                <a:avLst>
                  <a:gd name="adj1" fmla="val 6250"/>
                  <a:gd name="adj2" fmla="val -10000"/>
                </a:avLst>
              </a:prstGeom>
              <a:solidFill>
                <a:srgbClr val="E0C13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2" name="Group 16">
                <a:extLst>
                  <a:ext uri="{FF2B5EF4-FFF2-40B4-BE49-F238E27FC236}">
                    <a16:creationId xmlns:a16="http://schemas.microsoft.com/office/drawing/2014/main" id="{6DB1C19B-D20D-9083-EAC4-CACAF97A8FFD}"/>
                  </a:ext>
                </a:extLst>
              </p:cNvPr>
              <p:cNvGrpSpPr/>
              <p:nvPr/>
            </p:nvGrpSpPr>
            <p:grpSpPr>
              <a:xfrm>
                <a:off x="4694566" y="901823"/>
                <a:ext cx="2045194" cy="1982724"/>
                <a:chOff x="2594848" y="2213440"/>
                <a:chExt cx="2045194" cy="1982724"/>
              </a:xfrm>
              <a:solidFill>
                <a:srgbClr val="E0C13C"/>
              </a:solidFill>
            </p:grpSpPr>
            <p:sp>
              <p:nvSpPr>
                <p:cNvPr id="143" name="Pie 17">
                  <a:extLst>
                    <a:ext uri="{FF2B5EF4-FFF2-40B4-BE49-F238E27FC236}">
                      <a16:creationId xmlns:a16="http://schemas.microsoft.com/office/drawing/2014/main" id="{10318F93-95C3-AE45-2009-0C857F045450}"/>
                    </a:ext>
                  </a:extLst>
                </p:cNvPr>
                <p:cNvSpPr/>
                <p:nvPr/>
              </p:nvSpPr>
              <p:spPr>
                <a:xfrm rot="18695073">
                  <a:off x="2626083" y="2182205"/>
                  <a:ext cx="1982724" cy="2045194"/>
                </a:xfrm>
                <a:prstGeom prst="pie">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4" name="Group 5">
                  <a:extLst>
                    <a:ext uri="{FF2B5EF4-FFF2-40B4-BE49-F238E27FC236}">
                      <a16:creationId xmlns:a16="http://schemas.microsoft.com/office/drawing/2014/main" id="{8AC441EB-3730-F358-DAB2-E5455B872AEB}"/>
                    </a:ext>
                  </a:extLst>
                </p:cNvPr>
                <p:cNvGrpSpPr/>
                <p:nvPr/>
              </p:nvGrpSpPr>
              <p:grpSpPr>
                <a:xfrm>
                  <a:off x="2840416" y="2333435"/>
                  <a:ext cx="1586009" cy="1634505"/>
                  <a:chOff x="2838154" y="2333435"/>
                  <a:chExt cx="1586009" cy="1634505"/>
                </a:xfrm>
                <a:grpFill/>
              </p:grpSpPr>
              <p:sp>
                <p:nvSpPr>
                  <p:cNvPr id="145" name="Moon 3">
                    <a:extLst>
                      <a:ext uri="{FF2B5EF4-FFF2-40B4-BE49-F238E27FC236}">
                        <a16:creationId xmlns:a16="http://schemas.microsoft.com/office/drawing/2014/main" id="{95AF2E57-B94F-55CE-EE85-B39B534E737A}"/>
                      </a:ext>
                    </a:extLst>
                  </p:cNvPr>
                  <p:cNvSpPr/>
                  <p:nvPr/>
                </p:nvSpPr>
                <p:spPr>
                  <a:xfrm rot="16200000">
                    <a:off x="2921323" y="2465100"/>
                    <a:ext cx="1419672" cy="1586008"/>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Moon 20">
                    <a:extLst>
                      <a:ext uri="{FF2B5EF4-FFF2-40B4-BE49-F238E27FC236}">
                        <a16:creationId xmlns:a16="http://schemas.microsoft.com/office/drawing/2014/main" id="{4C462D99-3E2B-22D3-4B10-15FEBC6B605C}"/>
                      </a:ext>
                    </a:extLst>
                  </p:cNvPr>
                  <p:cNvSpPr/>
                  <p:nvPr/>
                </p:nvSpPr>
                <p:spPr>
                  <a:xfrm rot="16200000">
                    <a:off x="3004894" y="2166695"/>
                    <a:ext cx="1171765" cy="1505246"/>
                  </a:xfrm>
                  <a:prstGeom prst="moon">
                    <a:avLst>
                      <a:gd name="adj" fmla="val 67712"/>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 name="Oval 15">
              <a:extLst>
                <a:ext uri="{FF2B5EF4-FFF2-40B4-BE49-F238E27FC236}">
                  <a16:creationId xmlns:a16="http://schemas.microsoft.com/office/drawing/2014/main" id="{7876D7DA-F6C2-9DA8-1B08-D0EA986D66AF}"/>
                </a:ext>
              </a:extLst>
            </p:cNvPr>
            <p:cNvSpPr/>
            <p:nvPr/>
          </p:nvSpPr>
          <p:spPr>
            <a:xfrm flipH="1">
              <a:off x="7377452" y="1418345"/>
              <a:ext cx="1192870" cy="1490425"/>
            </a:xfrm>
            <a:prstGeom prst="ellipse">
              <a:avLst/>
            </a:prstGeom>
            <a:solidFill>
              <a:schemeClr val="accent2">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58">
              <a:extLst>
                <a:ext uri="{FF2B5EF4-FFF2-40B4-BE49-F238E27FC236}">
                  <a16:creationId xmlns:a16="http://schemas.microsoft.com/office/drawing/2014/main" id="{ACAEE560-7AB2-6D5F-7CE3-6ABAB8C5AA02}"/>
                </a:ext>
              </a:extLst>
            </p:cNvPr>
            <p:cNvGrpSpPr/>
            <p:nvPr/>
          </p:nvGrpSpPr>
          <p:grpSpPr>
            <a:xfrm rot="175281">
              <a:off x="7281771" y="4966315"/>
              <a:ext cx="1319546" cy="446802"/>
              <a:chOff x="3810000" y="1677648"/>
              <a:chExt cx="4705061" cy="1827552"/>
            </a:xfrm>
          </p:grpSpPr>
          <p:grpSp>
            <p:nvGrpSpPr>
              <p:cNvPr id="1025" name="Group 37">
                <a:extLst>
                  <a:ext uri="{FF2B5EF4-FFF2-40B4-BE49-F238E27FC236}">
                    <a16:creationId xmlns:a16="http://schemas.microsoft.com/office/drawing/2014/main" id="{5855FC70-318C-533C-5B10-6527C573FCA8}"/>
                  </a:ext>
                </a:extLst>
              </p:cNvPr>
              <p:cNvGrpSpPr/>
              <p:nvPr/>
            </p:nvGrpSpPr>
            <p:grpSpPr>
              <a:xfrm>
                <a:off x="3810000" y="1828800"/>
                <a:ext cx="1776984" cy="1676400"/>
                <a:chOff x="3810000" y="1828800"/>
                <a:chExt cx="4038600" cy="3810000"/>
              </a:xfrm>
            </p:grpSpPr>
            <p:sp>
              <p:nvSpPr>
                <p:cNvPr id="1047" name="Half Frame 1046">
                  <a:extLst>
                    <a:ext uri="{FF2B5EF4-FFF2-40B4-BE49-F238E27FC236}">
                      <a16:creationId xmlns:a16="http://schemas.microsoft.com/office/drawing/2014/main" id="{1EDF7130-9603-E4A6-A630-F84BEC95E044}"/>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8" name="Half Frame 1047">
                  <a:extLst>
                    <a:ext uri="{FF2B5EF4-FFF2-40B4-BE49-F238E27FC236}">
                      <a16:creationId xmlns:a16="http://schemas.microsoft.com/office/drawing/2014/main" id="{225754EF-3D91-6FB5-9F01-DFFFD3AC8A49}"/>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9" name="Half Frame 1048">
                  <a:extLst>
                    <a:ext uri="{FF2B5EF4-FFF2-40B4-BE49-F238E27FC236}">
                      <a16:creationId xmlns:a16="http://schemas.microsoft.com/office/drawing/2014/main" id="{051A64F0-A042-704A-2987-F04310B5E38E}"/>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0" name="Half Frame 1049">
                  <a:extLst>
                    <a:ext uri="{FF2B5EF4-FFF2-40B4-BE49-F238E27FC236}">
                      <a16:creationId xmlns:a16="http://schemas.microsoft.com/office/drawing/2014/main" id="{A4D7D527-D7FA-B8BB-F13A-C40FD37657C1}"/>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1" name="Donut 775">
                  <a:extLst>
                    <a:ext uri="{FF2B5EF4-FFF2-40B4-BE49-F238E27FC236}">
                      <a16:creationId xmlns:a16="http://schemas.microsoft.com/office/drawing/2014/main" id="{1347D770-3C01-A96A-0F50-FF50BD31EE4C}"/>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2" name="Diamond 1051">
                  <a:extLst>
                    <a:ext uri="{FF2B5EF4-FFF2-40B4-BE49-F238E27FC236}">
                      <a16:creationId xmlns:a16="http://schemas.microsoft.com/office/drawing/2014/main" id="{2FC4A27E-AC9C-D8DA-DBB9-6D6B483FC2B2}"/>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Diamond 1052">
                  <a:extLst>
                    <a:ext uri="{FF2B5EF4-FFF2-40B4-BE49-F238E27FC236}">
                      <a16:creationId xmlns:a16="http://schemas.microsoft.com/office/drawing/2014/main" id="{52145F1C-384B-33E5-B0CA-E3DA3214B00E}"/>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Diamond 1053">
                  <a:extLst>
                    <a:ext uri="{FF2B5EF4-FFF2-40B4-BE49-F238E27FC236}">
                      <a16:creationId xmlns:a16="http://schemas.microsoft.com/office/drawing/2014/main" id="{8B060F69-6505-BDBF-D69E-AC4309995F4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Diamond 1054">
                  <a:extLst>
                    <a:ext uri="{FF2B5EF4-FFF2-40B4-BE49-F238E27FC236}">
                      <a16:creationId xmlns:a16="http://schemas.microsoft.com/office/drawing/2014/main" id="{E933B4D6-B22A-A493-0C2E-F888FF6C5F4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7" name="Group 38">
                <a:extLst>
                  <a:ext uri="{FF2B5EF4-FFF2-40B4-BE49-F238E27FC236}">
                    <a16:creationId xmlns:a16="http://schemas.microsoft.com/office/drawing/2014/main" id="{6A4E8C09-77B0-1DAA-6B37-97BFB081D11C}"/>
                  </a:ext>
                </a:extLst>
              </p:cNvPr>
              <p:cNvGrpSpPr/>
              <p:nvPr/>
            </p:nvGrpSpPr>
            <p:grpSpPr>
              <a:xfrm>
                <a:off x="5314014" y="1757596"/>
                <a:ext cx="1776984" cy="1676400"/>
                <a:chOff x="3810000" y="1828800"/>
                <a:chExt cx="4038600" cy="3810000"/>
              </a:xfrm>
            </p:grpSpPr>
            <p:sp>
              <p:nvSpPr>
                <p:cNvPr id="1038" name="Half Frame 1037">
                  <a:extLst>
                    <a:ext uri="{FF2B5EF4-FFF2-40B4-BE49-F238E27FC236}">
                      <a16:creationId xmlns:a16="http://schemas.microsoft.com/office/drawing/2014/main" id="{F76A86A0-B421-35CB-088D-FA0F2F8B5725}"/>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9" name="Half Frame 1038">
                  <a:extLst>
                    <a:ext uri="{FF2B5EF4-FFF2-40B4-BE49-F238E27FC236}">
                      <a16:creationId xmlns:a16="http://schemas.microsoft.com/office/drawing/2014/main" id="{2206A1D9-B758-463F-9DB8-A3CA2ED3DAA5}"/>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0" name="Half Frame 1039">
                  <a:extLst>
                    <a:ext uri="{FF2B5EF4-FFF2-40B4-BE49-F238E27FC236}">
                      <a16:creationId xmlns:a16="http://schemas.microsoft.com/office/drawing/2014/main" id="{0433850F-59BF-20FB-0F81-E77D14128EEA}"/>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1" name="Half Frame 1040">
                  <a:extLst>
                    <a:ext uri="{FF2B5EF4-FFF2-40B4-BE49-F238E27FC236}">
                      <a16:creationId xmlns:a16="http://schemas.microsoft.com/office/drawing/2014/main" id="{53EB52CA-7E60-C935-50E7-E4EFABED55CC}"/>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2" name="Donut 766">
                  <a:extLst>
                    <a:ext uri="{FF2B5EF4-FFF2-40B4-BE49-F238E27FC236}">
                      <a16:creationId xmlns:a16="http://schemas.microsoft.com/office/drawing/2014/main" id="{8DF95D69-8EC1-11CB-89C2-161BFF77835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3" name="Diamond 1042">
                  <a:extLst>
                    <a:ext uri="{FF2B5EF4-FFF2-40B4-BE49-F238E27FC236}">
                      <a16:creationId xmlns:a16="http://schemas.microsoft.com/office/drawing/2014/main" id="{F128BB8C-056B-1495-ECD4-BB66F8354490}"/>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Diamond 1043">
                  <a:extLst>
                    <a:ext uri="{FF2B5EF4-FFF2-40B4-BE49-F238E27FC236}">
                      <a16:creationId xmlns:a16="http://schemas.microsoft.com/office/drawing/2014/main" id="{7150B462-6F9E-F540-6D1C-9511D93612D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5" name="Diamond 1044">
                  <a:extLst>
                    <a:ext uri="{FF2B5EF4-FFF2-40B4-BE49-F238E27FC236}">
                      <a16:creationId xmlns:a16="http://schemas.microsoft.com/office/drawing/2014/main" id="{910AD380-6B99-EF24-070B-AA95D6ED486B}"/>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Diamond 1045">
                  <a:extLst>
                    <a:ext uri="{FF2B5EF4-FFF2-40B4-BE49-F238E27FC236}">
                      <a16:creationId xmlns:a16="http://schemas.microsoft.com/office/drawing/2014/main" id="{0C1CC4AF-C267-2619-9F21-1F0B3EA3E839}"/>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8" name="Group 48">
                <a:extLst>
                  <a:ext uri="{FF2B5EF4-FFF2-40B4-BE49-F238E27FC236}">
                    <a16:creationId xmlns:a16="http://schemas.microsoft.com/office/drawing/2014/main" id="{91B4E7D2-A1B5-00EC-6E0E-93B394CB6676}"/>
                  </a:ext>
                </a:extLst>
              </p:cNvPr>
              <p:cNvGrpSpPr/>
              <p:nvPr/>
            </p:nvGrpSpPr>
            <p:grpSpPr>
              <a:xfrm>
                <a:off x="6738077" y="1677648"/>
                <a:ext cx="1776984" cy="1676400"/>
                <a:chOff x="3810000" y="1828800"/>
                <a:chExt cx="4038600" cy="3810000"/>
              </a:xfrm>
            </p:grpSpPr>
            <p:sp>
              <p:nvSpPr>
                <p:cNvPr id="1029" name="Half Frame 1028">
                  <a:extLst>
                    <a:ext uri="{FF2B5EF4-FFF2-40B4-BE49-F238E27FC236}">
                      <a16:creationId xmlns:a16="http://schemas.microsoft.com/office/drawing/2014/main" id="{DF47C472-A2AF-EE5B-C580-21EB09B52006}"/>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0" name="Half Frame 50">
                  <a:extLst>
                    <a:ext uri="{FF2B5EF4-FFF2-40B4-BE49-F238E27FC236}">
                      <a16:creationId xmlns:a16="http://schemas.microsoft.com/office/drawing/2014/main" id="{1D87CBC7-820E-1B77-B842-4407519BA96B}"/>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1" name="Half Frame 51">
                  <a:extLst>
                    <a:ext uri="{FF2B5EF4-FFF2-40B4-BE49-F238E27FC236}">
                      <a16:creationId xmlns:a16="http://schemas.microsoft.com/office/drawing/2014/main" id="{CA692E3D-256A-472A-DFF1-4B216F2A2619}"/>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2" name="Half Frame 52">
                  <a:extLst>
                    <a:ext uri="{FF2B5EF4-FFF2-40B4-BE49-F238E27FC236}">
                      <a16:creationId xmlns:a16="http://schemas.microsoft.com/office/drawing/2014/main" id="{4BEB6284-6F20-58C3-C22E-43874703D243}"/>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3" name="Donut 757">
                  <a:extLst>
                    <a:ext uri="{FF2B5EF4-FFF2-40B4-BE49-F238E27FC236}">
                      <a16:creationId xmlns:a16="http://schemas.microsoft.com/office/drawing/2014/main" id="{130C73C6-15B2-68E2-A387-C02C635DB79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4" name="Diamond 1033">
                  <a:extLst>
                    <a:ext uri="{FF2B5EF4-FFF2-40B4-BE49-F238E27FC236}">
                      <a16:creationId xmlns:a16="http://schemas.microsoft.com/office/drawing/2014/main" id="{B839456C-CAAF-74B9-FEF0-C52DF82862AD}"/>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Diamond 1034">
                  <a:extLst>
                    <a:ext uri="{FF2B5EF4-FFF2-40B4-BE49-F238E27FC236}">
                      <a16:creationId xmlns:a16="http://schemas.microsoft.com/office/drawing/2014/main" id="{67A1047C-CCEF-3794-2649-1FFE27F5D791}"/>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Diamond 1035">
                  <a:extLst>
                    <a:ext uri="{FF2B5EF4-FFF2-40B4-BE49-F238E27FC236}">
                      <a16:creationId xmlns:a16="http://schemas.microsoft.com/office/drawing/2014/main" id="{CAE16297-5266-6EC4-3777-837A55F3E292}"/>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Diamond 1036">
                  <a:extLst>
                    <a:ext uri="{FF2B5EF4-FFF2-40B4-BE49-F238E27FC236}">
                      <a16:creationId xmlns:a16="http://schemas.microsoft.com/office/drawing/2014/main" id="{2B53A6D0-09A8-81D4-C318-F0ADF9FF5546}"/>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8" name="Cloud 17">
              <a:extLst>
                <a:ext uri="{FF2B5EF4-FFF2-40B4-BE49-F238E27FC236}">
                  <a16:creationId xmlns:a16="http://schemas.microsoft.com/office/drawing/2014/main" id="{C7F876A4-7975-BD77-4491-FD0964A3FCEE}"/>
                </a:ext>
              </a:extLst>
            </p:cNvPr>
            <p:cNvSpPr/>
            <p:nvPr/>
          </p:nvSpPr>
          <p:spPr>
            <a:xfrm rot="11257361">
              <a:off x="7226737" y="1265656"/>
              <a:ext cx="1385232" cy="696968"/>
            </a:xfrm>
            <a:prstGeom prst="cloud">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6959D8FF-60B9-6182-D193-0FF3D6E885F5}"/>
                </a:ext>
              </a:extLst>
            </p:cNvPr>
            <p:cNvGrpSpPr/>
            <p:nvPr/>
          </p:nvGrpSpPr>
          <p:grpSpPr>
            <a:xfrm>
              <a:off x="7162023" y="1568903"/>
              <a:ext cx="1544762" cy="259293"/>
              <a:chOff x="7105896" y="1557210"/>
              <a:chExt cx="1544762" cy="488119"/>
            </a:xfrm>
          </p:grpSpPr>
          <p:sp>
            <p:nvSpPr>
              <p:cNvPr id="20" name="Rounded Rectangle 15">
                <a:extLst>
                  <a:ext uri="{FF2B5EF4-FFF2-40B4-BE49-F238E27FC236}">
                    <a16:creationId xmlns:a16="http://schemas.microsoft.com/office/drawing/2014/main" id="{23E7D6D4-EE28-23F2-0F6D-67EBB5D56B9E}"/>
                  </a:ext>
                </a:extLst>
              </p:cNvPr>
              <p:cNvSpPr/>
              <p:nvPr/>
            </p:nvSpPr>
            <p:spPr>
              <a:xfrm>
                <a:off x="7105896" y="1589474"/>
                <a:ext cx="1544762" cy="444406"/>
              </a:xfrm>
              <a:prstGeom prst="roundRect">
                <a:avLst>
                  <a:gd name="adj" fmla="val 50000"/>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59">
                <a:extLst>
                  <a:ext uri="{FF2B5EF4-FFF2-40B4-BE49-F238E27FC236}">
                    <a16:creationId xmlns:a16="http://schemas.microsoft.com/office/drawing/2014/main" id="{6E51394A-54DE-3DCA-3BE7-D90A1563F89B}"/>
                  </a:ext>
                </a:extLst>
              </p:cNvPr>
              <p:cNvGrpSpPr/>
              <p:nvPr/>
            </p:nvGrpSpPr>
            <p:grpSpPr>
              <a:xfrm rot="160736">
                <a:off x="7230848" y="1557210"/>
                <a:ext cx="1269517" cy="488119"/>
                <a:chOff x="3810000" y="1677648"/>
                <a:chExt cx="4705061" cy="1827552"/>
              </a:xfrm>
            </p:grpSpPr>
            <p:grpSp>
              <p:nvGrpSpPr>
                <p:cNvPr id="22" name="Group 37">
                  <a:extLst>
                    <a:ext uri="{FF2B5EF4-FFF2-40B4-BE49-F238E27FC236}">
                      <a16:creationId xmlns:a16="http://schemas.microsoft.com/office/drawing/2014/main" id="{172B8E04-2DFA-1AB0-3115-08C5C1CEF32B}"/>
                    </a:ext>
                  </a:extLst>
                </p:cNvPr>
                <p:cNvGrpSpPr/>
                <p:nvPr/>
              </p:nvGrpSpPr>
              <p:grpSpPr>
                <a:xfrm>
                  <a:off x="3810000" y="1828800"/>
                  <a:ext cx="1776984" cy="1676400"/>
                  <a:chOff x="3810000" y="1828800"/>
                  <a:chExt cx="4038600" cy="3810000"/>
                </a:xfrm>
              </p:grpSpPr>
              <p:sp>
                <p:nvSpPr>
                  <p:cNvPr id="104" name="Half Frame 103">
                    <a:extLst>
                      <a:ext uri="{FF2B5EF4-FFF2-40B4-BE49-F238E27FC236}">
                        <a16:creationId xmlns:a16="http://schemas.microsoft.com/office/drawing/2014/main" id="{F33EAC29-F501-C874-8CD9-5CAD72AF534E}"/>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Half Frame 104">
                    <a:extLst>
                      <a:ext uri="{FF2B5EF4-FFF2-40B4-BE49-F238E27FC236}">
                        <a16:creationId xmlns:a16="http://schemas.microsoft.com/office/drawing/2014/main" id="{978FB608-CC27-BAD6-0B39-BA351B69E593}"/>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6" name="Half Frame 105">
                    <a:extLst>
                      <a:ext uri="{FF2B5EF4-FFF2-40B4-BE49-F238E27FC236}">
                        <a16:creationId xmlns:a16="http://schemas.microsoft.com/office/drawing/2014/main" id="{991CB43A-6F3D-E97B-2584-54F354A8AB6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Half Frame 106">
                    <a:extLst>
                      <a:ext uri="{FF2B5EF4-FFF2-40B4-BE49-F238E27FC236}">
                        <a16:creationId xmlns:a16="http://schemas.microsoft.com/office/drawing/2014/main" id="{B3E737EE-53E0-1CFB-6021-C2A8E2616515}"/>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Donut 745">
                    <a:extLst>
                      <a:ext uri="{FF2B5EF4-FFF2-40B4-BE49-F238E27FC236}">
                        <a16:creationId xmlns:a16="http://schemas.microsoft.com/office/drawing/2014/main" id="{E2513A1A-CEC0-8940-92FA-812900B45140}"/>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9" name="Diamond 108">
                    <a:extLst>
                      <a:ext uri="{FF2B5EF4-FFF2-40B4-BE49-F238E27FC236}">
                        <a16:creationId xmlns:a16="http://schemas.microsoft.com/office/drawing/2014/main" id="{91E62631-8904-FEB0-AAD2-BDF9289DC5CC}"/>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Diamond 109">
                    <a:extLst>
                      <a:ext uri="{FF2B5EF4-FFF2-40B4-BE49-F238E27FC236}">
                        <a16:creationId xmlns:a16="http://schemas.microsoft.com/office/drawing/2014/main" id="{5F6586EA-346B-5ED3-46EC-0CE65F983417}"/>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Diamond 110">
                    <a:extLst>
                      <a:ext uri="{FF2B5EF4-FFF2-40B4-BE49-F238E27FC236}">
                        <a16:creationId xmlns:a16="http://schemas.microsoft.com/office/drawing/2014/main" id="{C587E048-34D5-9F7D-945F-E4CD3C2F41F1}"/>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Diamond 1023">
                    <a:extLst>
                      <a:ext uri="{FF2B5EF4-FFF2-40B4-BE49-F238E27FC236}">
                        <a16:creationId xmlns:a16="http://schemas.microsoft.com/office/drawing/2014/main" id="{D0D515CA-6A35-4499-C66B-4B840F4FDE7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38">
                  <a:extLst>
                    <a:ext uri="{FF2B5EF4-FFF2-40B4-BE49-F238E27FC236}">
                      <a16:creationId xmlns:a16="http://schemas.microsoft.com/office/drawing/2014/main" id="{1E9A0862-8B07-965E-5716-CCA2F335EAAA}"/>
                    </a:ext>
                  </a:extLst>
                </p:cNvPr>
                <p:cNvGrpSpPr/>
                <p:nvPr/>
              </p:nvGrpSpPr>
              <p:grpSpPr>
                <a:xfrm>
                  <a:off x="5314014" y="1757596"/>
                  <a:ext cx="1776984" cy="1676400"/>
                  <a:chOff x="3810000" y="1828800"/>
                  <a:chExt cx="4038600" cy="3810000"/>
                </a:xfrm>
              </p:grpSpPr>
              <p:sp>
                <p:nvSpPr>
                  <p:cNvPr id="88" name="Half Frame 87">
                    <a:extLst>
                      <a:ext uri="{FF2B5EF4-FFF2-40B4-BE49-F238E27FC236}">
                        <a16:creationId xmlns:a16="http://schemas.microsoft.com/office/drawing/2014/main" id="{56DFD58E-1982-2A36-BC04-A62BA824A163}"/>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9" name="Half Frame 88">
                    <a:extLst>
                      <a:ext uri="{FF2B5EF4-FFF2-40B4-BE49-F238E27FC236}">
                        <a16:creationId xmlns:a16="http://schemas.microsoft.com/office/drawing/2014/main" id="{63F2A701-92BB-D0EA-7E3F-8ECF239BA71A}"/>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Half Frame 96">
                    <a:extLst>
                      <a:ext uri="{FF2B5EF4-FFF2-40B4-BE49-F238E27FC236}">
                        <a16:creationId xmlns:a16="http://schemas.microsoft.com/office/drawing/2014/main" id="{EDDD4A11-1F91-2902-6375-29D71B5629F7}"/>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8" name="Half Frame 97">
                    <a:extLst>
                      <a:ext uri="{FF2B5EF4-FFF2-40B4-BE49-F238E27FC236}">
                        <a16:creationId xmlns:a16="http://schemas.microsoft.com/office/drawing/2014/main" id="{864E455C-A7C2-513B-30FF-7CF3D10AE236}"/>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Donut 736">
                    <a:extLst>
                      <a:ext uri="{FF2B5EF4-FFF2-40B4-BE49-F238E27FC236}">
                        <a16:creationId xmlns:a16="http://schemas.microsoft.com/office/drawing/2014/main" id="{F59533EE-C5D4-16F5-4171-CFF9390D99F4}"/>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Diamond 99">
                    <a:extLst>
                      <a:ext uri="{FF2B5EF4-FFF2-40B4-BE49-F238E27FC236}">
                        <a16:creationId xmlns:a16="http://schemas.microsoft.com/office/drawing/2014/main" id="{D8AED4D7-CA11-F019-4AAF-7E5D90890D27}"/>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Diamond 100">
                    <a:extLst>
                      <a:ext uri="{FF2B5EF4-FFF2-40B4-BE49-F238E27FC236}">
                        <a16:creationId xmlns:a16="http://schemas.microsoft.com/office/drawing/2014/main" id="{EC167EFB-0408-D3FF-E066-A1B54779A23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a:extLst>
                      <a:ext uri="{FF2B5EF4-FFF2-40B4-BE49-F238E27FC236}">
                        <a16:creationId xmlns:a16="http://schemas.microsoft.com/office/drawing/2014/main" id="{7D150FA6-589F-DF18-970B-B7E73E6CF587}"/>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Diamond 102">
                    <a:extLst>
                      <a:ext uri="{FF2B5EF4-FFF2-40B4-BE49-F238E27FC236}">
                        <a16:creationId xmlns:a16="http://schemas.microsoft.com/office/drawing/2014/main" id="{615CFA29-6D90-2E26-45BD-AABDFC6DE2C0}"/>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48">
                  <a:extLst>
                    <a:ext uri="{FF2B5EF4-FFF2-40B4-BE49-F238E27FC236}">
                      <a16:creationId xmlns:a16="http://schemas.microsoft.com/office/drawing/2014/main" id="{301AC55C-1830-D934-BFB2-984CFE26A79E}"/>
                    </a:ext>
                  </a:extLst>
                </p:cNvPr>
                <p:cNvGrpSpPr/>
                <p:nvPr/>
              </p:nvGrpSpPr>
              <p:grpSpPr>
                <a:xfrm>
                  <a:off x="6738077" y="1677648"/>
                  <a:ext cx="1776984" cy="1676400"/>
                  <a:chOff x="3810000" y="1828800"/>
                  <a:chExt cx="4038600" cy="3810000"/>
                </a:xfrm>
              </p:grpSpPr>
              <p:sp>
                <p:nvSpPr>
                  <p:cNvPr id="25" name="Half Frame 24">
                    <a:extLst>
                      <a:ext uri="{FF2B5EF4-FFF2-40B4-BE49-F238E27FC236}">
                        <a16:creationId xmlns:a16="http://schemas.microsoft.com/office/drawing/2014/main" id="{8E274BFD-25FD-B228-C416-FF899A8F6E6A}"/>
                      </a:ext>
                    </a:extLst>
                  </p:cNvPr>
                  <p:cNvSpPr/>
                  <p:nvPr/>
                </p:nvSpPr>
                <p:spPr>
                  <a:xfrm rot="10800000">
                    <a:off x="3810000" y="1828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Half Frame 25">
                    <a:extLst>
                      <a:ext uri="{FF2B5EF4-FFF2-40B4-BE49-F238E27FC236}">
                        <a16:creationId xmlns:a16="http://schemas.microsoft.com/office/drawing/2014/main" id="{B6343F52-085B-05DF-60F4-EC7863C63CF6}"/>
                      </a:ext>
                    </a:extLst>
                  </p:cNvPr>
                  <p:cNvSpPr/>
                  <p:nvPr/>
                </p:nvSpPr>
                <p:spPr>
                  <a:xfrm>
                    <a:off x="5791200" y="3733800"/>
                    <a:ext cx="2057400" cy="1905000"/>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Half Frame 26">
                    <a:extLst>
                      <a:ext uri="{FF2B5EF4-FFF2-40B4-BE49-F238E27FC236}">
                        <a16:creationId xmlns:a16="http://schemas.microsoft.com/office/drawing/2014/main" id="{8EE6E309-8011-6790-EA83-D9D715892B86}"/>
                      </a:ext>
                    </a:extLst>
                  </p:cNvPr>
                  <p:cNvSpPr/>
                  <p:nvPr/>
                </p:nvSpPr>
                <p:spPr>
                  <a:xfrm rot="16200000">
                    <a:off x="6036664" y="2192936"/>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Half Frame 27">
                    <a:extLst>
                      <a:ext uri="{FF2B5EF4-FFF2-40B4-BE49-F238E27FC236}">
                        <a16:creationId xmlns:a16="http://schemas.microsoft.com/office/drawing/2014/main" id="{CCA60F5F-EF7E-9F26-81EE-BB9A4077A700}"/>
                      </a:ext>
                    </a:extLst>
                  </p:cNvPr>
                  <p:cNvSpPr/>
                  <p:nvPr/>
                </p:nvSpPr>
                <p:spPr>
                  <a:xfrm flipH="1">
                    <a:off x="4191000" y="3886200"/>
                    <a:ext cx="1356610" cy="1390338"/>
                  </a:xfrm>
                  <a:prstGeom prst="halfFrame">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727">
                    <a:extLst>
                      <a:ext uri="{FF2B5EF4-FFF2-40B4-BE49-F238E27FC236}">
                        <a16:creationId xmlns:a16="http://schemas.microsoft.com/office/drawing/2014/main" id="{519BEB34-93CB-90CE-630B-250DF544D451}"/>
                      </a:ext>
                    </a:extLst>
                  </p:cNvPr>
                  <p:cNvSpPr/>
                  <p:nvPr/>
                </p:nvSpPr>
                <p:spPr>
                  <a:xfrm>
                    <a:off x="4955498" y="2948065"/>
                    <a:ext cx="1693333" cy="1607695"/>
                  </a:xfrm>
                  <a:prstGeom prst="donut">
                    <a:avLst>
                      <a:gd name="adj" fmla="val 32624"/>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Diamond 29">
                    <a:extLst>
                      <a:ext uri="{FF2B5EF4-FFF2-40B4-BE49-F238E27FC236}">
                        <a16:creationId xmlns:a16="http://schemas.microsoft.com/office/drawing/2014/main" id="{0C4AB676-61FD-7F7B-3FCC-9CC5608D3C7A}"/>
                      </a:ext>
                    </a:extLst>
                  </p:cNvPr>
                  <p:cNvSpPr/>
                  <p:nvPr/>
                </p:nvSpPr>
                <p:spPr>
                  <a:xfrm>
                    <a:off x="5638800" y="29718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Diamond 78">
                    <a:extLst>
                      <a:ext uri="{FF2B5EF4-FFF2-40B4-BE49-F238E27FC236}">
                        <a16:creationId xmlns:a16="http://schemas.microsoft.com/office/drawing/2014/main" id="{4E0BE306-1E0A-664B-E23E-A7E84BA6FD96}"/>
                      </a:ext>
                    </a:extLst>
                  </p:cNvPr>
                  <p:cNvSpPr/>
                  <p:nvPr/>
                </p:nvSpPr>
                <p:spPr>
                  <a:xfrm>
                    <a:off x="5638800" y="40386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Diamond 85">
                    <a:extLst>
                      <a:ext uri="{FF2B5EF4-FFF2-40B4-BE49-F238E27FC236}">
                        <a16:creationId xmlns:a16="http://schemas.microsoft.com/office/drawing/2014/main" id="{6F48F417-2667-B694-75DC-A3F4BB6ECC2F}"/>
                      </a:ext>
                    </a:extLst>
                  </p:cNvPr>
                  <p:cNvSpPr/>
                  <p:nvPr/>
                </p:nvSpPr>
                <p:spPr>
                  <a:xfrm rot="5400000">
                    <a:off x="5067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Diamond 86">
                    <a:extLst>
                      <a:ext uri="{FF2B5EF4-FFF2-40B4-BE49-F238E27FC236}">
                        <a16:creationId xmlns:a16="http://schemas.microsoft.com/office/drawing/2014/main" id="{2C813BF2-0639-CB38-53CF-949FDD2DDD63}"/>
                      </a:ext>
                    </a:extLst>
                  </p:cNvPr>
                  <p:cNvSpPr/>
                  <p:nvPr/>
                </p:nvSpPr>
                <p:spPr>
                  <a:xfrm rot="5400000">
                    <a:off x="6210300" y="3467100"/>
                    <a:ext cx="304800" cy="533400"/>
                  </a:xfrm>
                  <a:prstGeom prst="diamond">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spTree>
    <p:extLst>
      <p:ext uri="{BB962C8B-B14F-4D97-AF65-F5344CB8AC3E}">
        <p14:creationId xmlns:p14="http://schemas.microsoft.com/office/powerpoint/2010/main" val="177582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0">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0">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485" y="26288"/>
            <a:ext cx="10797766"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ea typeface="Wednesday" pitchFamily="2" charset="0"/>
              </a:rPr>
              <a:t>Deceivers of the World</a:t>
            </a:r>
            <a:endParaRPr lang="en-US" sz="4800" dirty="0">
              <a:solidFill>
                <a:schemeClr val="bg1"/>
              </a:solidFill>
              <a:latin typeface="Poor Richard" panose="02080502050505020702" pitchFamily="18" charset="0"/>
              <a:ea typeface="Wednesday" pitchFamily="2" charset="0"/>
            </a:endParaRPr>
          </a:p>
        </p:txBody>
      </p:sp>
      <p:sp>
        <p:nvSpPr>
          <p:cNvPr id="79" name="TextBox 78"/>
          <p:cNvSpPr txBox="1"/>
          <p:nvPr/>
        </p:nvSpPr>
        <p:spPr>
          <a:xfrm>
            <a:off x="432255" y="1167027"/>
            <a:ext cx="4992280" cy="1569660"/>
          </a:xfrm>
          <a:prstGeom prst="rect">
            <a:avLst/>
          </a:prstGeom>
          <a:noFill/>
        </p:spPr>
        <p:txBody>
          <a:bodyPr wrap="square" rtlCol="0">
            <a:spAutoFit/>
          </a:bodyPr>
          <a:lstStyle/>
          <a:p>
            <a:r>
              <a:rPr lang="en-US" sz="2400" dirty="0">
                <a:solidFill>
                  <a:schemeClr val="bg1"/>
                </a:solidFill>
              </a:rPr>
              <a:t> John advised the Saints that if they encountered a false teacher, they should “receive him not into your house, neither bid him God speed” </a:t>
            </a:r>
          </a:p>
        </p:txBody>
      </p:sp>
      <p:sp>
        <p:nvSpPr>
          <p:cNvPr id="3" name="Rectangle 2"/>
          <p:cNvSpPr/>
          <p:nvPr/>
        </p:nvSpPr>
        <p:spPr>
          <a:xfrm>
            <a:off x="11642247" y="6349179"/>
            <a:ext cx="442750" cy="369332"/>
          </a:xfrm>
          <a:prstGeom prst="rect">
            <a:avLst/>
          </a:prstGeom>
        </p:spPr>
        <p:txBody>
          <a:bodyPr wrap="none">
            <a:spAutoFit/>
          </a:bodyPr>
          <a:lstStyle/>
          <a:p>
            <a:r>
              <a:rPr lang="en-US" dirty="0">
                <a:solidFill>
                  <a:schemeClr val="bg1"/>
                </a:solidFill>
              </a:rPr>
              <a:t>(1)</a:t>
            </a:r>
            <a:endParaRPr lang="en-US" dirty="0"/>
          </a:p>
        </p:txBody>
      </p:sp>
      <p:sp>
        <p:nvSpPr>
          <p:cNvPr id="210" name="TextBox 209"/>
          <p:cNvSpPr txBox="1"/>
          <p:nvPr/>
        </p:nvSpPr>
        <p:spPr>
          <a:xfrm>
            <a:off x="101362" y="6355040"/>
            <a:ext cx="4992280" cy="369332"/>
          </a:xfrm>
          <a:prstGeom prst="rect">
            <a:avLst/>
          </a:prstGeom>
          <a:noFill/>
        </p:spPr>
        <p:txBody>
          <a:bodyPr wrap="square" rtlCol="0">
            <a:spAutoFit/>
          </a:bodyPr>
          <a:lstStyle/>
          <a:p>
            <a:r>
              <a:rPr lang="en-US" dirty="0">
                <a:solidFill>
                  <a:schemeClr val="bg1"/>
                </a:solidFill>
              </a:rPr>
              <a:t>2 John 1:7-10</a:t>
            </a:r>
          </a:p>
        </p:txBody>
      </p:sp>
      <p:sp>
        <p:nvSpPr>
          <p:cNvPr id="7" name="Rectangle 6"/>
          <p:cNvSpPr/>
          <p:nvPr/>
        </p:nvSpPr>
        <p:spPr>
          <a:xfrm>
            <a:off x="5424535" y="2653038"/>
            <a:ext cx="6096000" cy="3785652"/>
          </a:xfrm>
          <a:prstGeom prst="rect">
            <a:avLst/>
          </a:prstGeom>
        </p:spPr>
        <p:txBody>
          <a:bodyPr>
            <a:spAutoFit/>
          </a:bodyPr>
          <a:lstStyle/>
          <a:p>
            <a:r>
              <a:rPr lang="en-US" sz="2400" dirty="0">
                <a:solidFill>
                  <a:schemeClr val="bg1"/>
                </a:solidFill>
                <a:latin typeface="Open Sans"/>
              </a:rPr>
              <a:t>John was not suggesting that the Saints should fail to extend common courtesy to those who taught contrary doctrines.</a:t>
            </a:r>
          </a:p>
          <a:p>
            <a:endParaRPr lang="en-US" sz="2400" dirty="0">
              <a:solidFill>
                <a:schemeClr val="bg1"/>
              </a:solidFill>
              <a:latin typeface="Open Sans"/>
            </a:endParaRPr>
          </a:p>
          <a:p>
            <a:r>
              <a:rPr lang="en-US" sz="2400" dirty="0">
                <a:solidFill>
                  <a:schemeClr val="bg1"/>
                </a:solidFill>
                <a:latin typeface="Open Sans"/>
              </a:rPr>
              <a:t>However, since early Christian congregations gathered to worship in the homes of Church members, traditional customs of hospitality could inadvertently enable heretical teachers to infiltrate congregations. </a:t>
            </a:r>
            <a:endParaRPr lang="en-US" sz="2400" dirty="0">
              <a:solidFill>
                <a:schemeClr val="bg1"/>
              </a:solidFill>
            </a:endParaRPr>
          </a:p>
        </p:txBody>
      </p:sp>
      <p:pic>
        <p:nvPicPr>
          <p:cNvPr id="1026" name="Picture 2" descr="Image result for st john new testament"/>
          <p:cNvPicPr>
            <a:picLocks noChangeAspect="1" noChangeArrowheads="1"/>
          </p:cNvPicPr>
          <p:nvPr/>
        </p:nvPicPr>
        <p:blipFill rotWithShape="1">
          <a:blip r:embed="rId3">
            <a:extLst>
              <a:ext uri="{28A0092B-C50C-407E-A947-70E740481C1C}">
                <a14:useLocalDpi xmlns:a14="http://schemas.microsoft.com/office/drawing/2010/main" val="0"/>
              </a:ext>
            </a:extLst>
          </a:blip>
          <a:srcRect t="16866" r="6072"/>
          <a:stretch/>
        </p:blipFill>
        <p:spPr bwMode="auto">
          <a:xfrm>
            <a:off x="1879264" y="3018846"/>
            <a:ext cx="2698993" cy="3330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83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485" y="26288"/>
            <a:ext cx="10797766"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ea typeface="Wednesday" pitchFamily="2" charset="0"/>
              </a:rPr>
              <a:t>Paper and Ink</a:t>
            </a:r>
            <a:endParaRPr lang="en-US" sz="4800" dirty="0">
              <a:solidFill>
                <a:schemeClr val="bg1"/>
              </a:solidFill>
              <a:latin typeface="Poor Richard" panose="02080502050505020702" pitchFamily="18" charset="0"/>
              <a:ea typeface="Wednesday" pitchFamily="2" charset="0"/>
            </a:endParaRPr>
          </a:p>
        </p:txBody>
      </p:sp>
      <p:sp>
        <p:nvSpPr>
          <p:cNvPr id="79" name="TextBox 78"/>
          <p:cNvSpPr txBox="1"/>
          <p:nvPr/>
        </p:nvSpPr>
        <p:spPr>
          <a:xfrm>
            <a:off x="310527" y="820664"/>
            <a:ext cx="4992280" cy="3785652"/>
          </a:xfrm>
          <a:prstGeom prst="rect">
            <a:avLst/>
          </a:prstGeom>
          <a:noFill/>
        </p:spPr>
        <p:txBody>
          <a:bodyPr wrap="square" rtlCol="0">
            <a:spAutoFit/>
          </a:bodyPr>
          <a:lstStyle/>
          <a:p>
            <a:r>
              <a:rPr lang="en-US" sz="2000" dirty="0">
                <a:solidFill>
                  <a:schemeClr val="bg1"/>
                </a:solidFill>
              </a:rPr>
              <a:t>"How were the sacred words recorded? It appears that anciently two main substances were used in writing. Papyrus was made from the inner bark of a reed plant that grew beside rivers and marshes... </a:t>
            </a:r>
          </a:p>
          <a:p>
            <a:endParaRPr lang="en-US" sz="2000" dirty="0">
              <a:solidFill>
                <a:schemeClr val="bg1"/>
              </a:solidFill>
            </a:endParaRPr>
          </a:p>
          <a:p>
            <a:r>
              <a:rPr lang="en-US" sz="2000" dirty="0">
                <a:solidFill>
                  <a:schemeClr val="bg1"/>
                </a:solidFill>
              </a:rPr>
              <a:t>The second material on which writing was done was parchment. Parchment was formed through shaving and scraping clean the skins of sheep, goats, antelope, and other animals in order to produce a material for writing which was more durable than papyrus... </a:t>
            </a:r>
          </a:p>
        </p:txBody>
      </p:sp>
      <p:sp>
        <p:nvSpPr>
          <p:cNvPr id="3" name="Rectangle 2"/>
          <p:cNvSpPr/>
          <p:nvPr/>
        </p:nvSpPr>
        <p:spPr>
          <a:xfrm>
            <a:off x="11642247" y="6349179"/>
            <a:ext cx="442750" cy="369332"/>
          </a:xfrm>
          <a:prstGeom prst="rect">
            <a:avLst/>
          </a:prstGeom>
        </p:spPr>
        <p:txBody>
          <a:bodyPr wrap="none">
            <a:spAutoFit/>
          </a:bodyPr>
          <a:lstStyle/>
          <a:p>
            <a:r>
              <a:rPr lang="en-US" dirty="0">
                <a:solidFill>
                  <a:schemeClr val="bg1"/>
                </a:solidFill>
              </a:rPr>
              <a:t>(1)</a:t>
            </a:r>
            <a:endParaRPr lang="en-US" dirty="0"/>
          </a:p>
        </p:txBody>
      </p:sp>
      <p:sp>
        <p:nvSpPr>
          <p:cNvPr id="210" name="TextBox 209"/>
          <p:cNvSpPr txBox="1"/>
          <p:nvPr/>
        </p:nvSpPr>
        <p:spPr>
          <a:xfrm>
            <a:off x="101362" y="6355040"/>
            <a:ext cx="4992280" cy="369332"/>
          </a:xfrm>
          <a:prstGeom prst="rect">
            <a:avLst/>
          </a:prstGeom>
          <a:noFill/>
        </p:spPr>
        <p:txBody>
          <a:bodyPr wrap="square" rtlCol="0">
            <a:spAutoFit/>
          </a:bodyPr>
          <a:lstStyle/>
          <a:p>
            <a:r>
              <a:rPr lang="en-US" dirty="0">
                <a:solidFill>
                  <a:schemeClr val="bg1"/>
                </a:solidFill>
              </a:rPr>
              <a:t>2 John 1:12</a:t>
            </a:r>
          </a:p>
        </p:txBody>
      </p:sp>
      <p:sp>
        <p:nvSpPr>
          <p:cNvPr id="7" name="Rectangle 6"/>
          <p:cNvSpPr/>
          <p:nvPr/>
        </p:nvSpPr>
        <p:spPr>
          <a:xfrm>
            <a:off x="5009479" y="4018087"/>
            <a:ext cx="6443771" cy="2246769"/>
          </a:xfrm>
          <a:prstGeom prst="rect">
            <a:avLst/>
          </a:prstGeom>
        </p:spPr>
        <p:txBody>
          <a:bodyPr wrap="square">
            <a:spAutoFit/>
          </a:bodyPr>
          <a:lstStyle/>
          <a:p>
            <a:r>
              <a:rPr lang="en-US" sz="2000" dirty="0">
                <a:solidFill>
                  <a:schemeClr val="bg1"/>
                </a:solidFill>
              </a:rPr>
              <a:t>... Pen and ink were used to write on papyrus or parchment. The pen was a reed 'fashioned from rushes about 6-16 in. long, the end being cut to a flat chisel-shape to enable thick and thin strokes to be made with </a:t>
            </a:r>
          </a:p>
          <a:p>
            <a:r>
              <a:rPr lang="en-US" sz="2000" dirty="0">
                <a:solidFill>
                  <a:schemeClr val="bg1"/>
                </a:solidFill>
              </a:rPr>
              <a:t>the broad or narrow sides.</a:t>
            </a:r>
          </a:p>
          <a:p>
            <a:r>
              <a:rPr lang="en-US" sz="2000" dirty="0">
                <a:solidFill>
                  <a:schemeClr val="bg1"/>
                </a:solidFill>
              </a:rPr>
              <a:t>' The ink was made of charcoal, </a:t>
            </a:r>
          </a:p>
          <a:p>
            <a:r>
              <a:rPr lang="en-US" sz="2000" dirty="0">
                <a:solidFill>
                  <a:schemeClr val="bg1"/>
                </a:solidFill>
              </a:rPr>
              <a:t>gum, and water.</a:t>
            </a:r>
          </a:p>
        </p:txBody>
      </p:sp>
      <p:grpSp>
        <p:nvGrpSpPr>
          <p:cNvPr id="4" name="Group 3"/>
          <p:cNvGrpSpPr/>
          <p:nvPr/>
        </p:nvGrpSpPr>
        <p:grpSpPr>
          <a:xfrm>
            <a:off x="5531537" y="1096040"/>
            <a:ext cx="2015014" cy="2713995"/>
            <a:chOff x="5531537" y="1096040"/>
            <a:chExt cx="2015014" cy="2713995"/>
          </a:xfrm>
        </p:grpSpPr>
        <p:pic>
          <p:nvPicPr>
            <p:cNvPr id="2050" name="Picture 2" descr="Image result for papyr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20871" y="1096040"/>
              <a:ext cx="1925680" cy="25675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531537" y="3533036"/>
              <a:ext cx="1855924" cy="276999"/>
            </a:xfrm>
            <a:prstGeom prst="rect">
              <a:avLst/>
            </a:prstGeom>
            <a:noFill/>
          </p:spPr>
          <p:txBody>
            <a:bodyPr wrap="square" rtlCol="0">
              <a:spAutoFit/>
            </a:bodyPr>
            <a:lstStyle/>
            <a:p>
              <a:r>
                <a:rPr lang="en-US" sz="1200" dirty="0" err="1">
                  <a:solidFill>
                    <a:schemeClr val="bg1"/>
                  </a:solidFill>
                </a:rPr>
                <a:t>Cyperus</a:t>
              </a:r>
              <a:r>
                <a:rPr lang="en-US" sz="1200" dirty="0">
                  <a:solidFill>
                    <a:schemeClr val="bg1"/>
                  </a:solidFill>
                </a:rPr>
                <a:t> Papyrus</a:t>
              </a:r>
            </a:p>
          </p:txBody>
        </p:sp>
      </p:grpSp>
      <p:pic>
        <p:nvPicPr>
          <p:cNvPr id="2052"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38839" y="847760"/>
            <a:ext cx="3667125" cy="29622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archment from animal ski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8118" y="4606316"/>
            <a:ext cx="2703328" cy="195409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en made from re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00321" y="5072287"/>
            <a:ext cx="2752929" cy="164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3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485" y="26288"/>
            <a:ext cx="10797766"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ea typeface="Wednesday" pitchFamily="2" charset="0"/>
              </a:rPr>
              <a:t>Gaius—the Name Only</a:t>
            </a:r>
            <a:endParaRPr lang="en-US" sz="4800" dirty="0">
              <a:solidFill>
                <a:schemeClr val="bg1"/>
              </a:solidFill>
              <a:latin typeface="Poor Richard" panose="02080502050505020702" pitchFamily="18" charset="0"/>
              <a:ea typeface="Wednesday" pitchFamily="2" charset="0"/>
            </a:endParaRPr>
          </a:p>
        </p:txBody>
      </p:sp>
      <p:sp>
        <p:nvSpPr>
          <p:cNvPr id="79" name="TextBox 78"/>
          <p:cNvSpPr txBox="1"/>
          <p:nvPr/>
        </p:nvSpPr>
        <p:spPr>
          <a:xfrm>
            <a:off x="346202" y="1270828"/>
            <a:ext cx="7807266" cy="5201424"/>
          </a:xfrm>
          <a:prstGeom prst="rect">
            <a:avLst/>
          </a:prstGeom>
          <a:noFill/>
        </p:spPr>
        <p:txBody>
          <a:bodyPr wrap="square" rtlCol="0">
            <a:spAutoFit/>
          </a:bodyPr>
          <a:lstStyle/>
          <a:p>
            <a:r>
              <a:rPr lang="en-US" sz="2000" dirty="0">
                <a:solidFill>
                  <a:schemeClr val="bg1"/>
                </a:solidFill>
              </a:rPr>
              <a:t>1. A Christian Gaius is mentioned in Macedonia as a traveling companion of Paul, along with Aristarchus (Acts 19:29).</a:t>
            </a:r>
          </a:p>
          <a:p>
            <a:r>
              <a:rPr lang="en-US" sz="2000" dirty="0">
                <a:solidFill>
                  <a:schemeClr val="bg1"/>
                </a:solidFill>
              </a:rPr>
              <a:t>One chapter later, a Gaius from </a:t>
            </a:r>
            <a:r>
              <a:rPr lang="en-US" sz="2000" dirty="0" err="1">
                <a:solidFill>
                  <a:schemeClr val="bg1"/>
                </a:solidFill>
              </a:rPr>
              <a:t>Derbe</a:t>
            </a:r>
            <a:r>
              <a:rPr lang="en-US" sz="2000" dirty="0">
                <a:solidFill>
                  <a:schemeClr val="bg1"/>
                </a:solidFill>
              </a:rPr>
              <a:t> is named as one of Paul's seven traveling companions who waited for him at Troas(Acts 20:4).</a:t>
            </a:r>
          </a:p>
          <a:p>
            <a:r>
              <a:rPr lang="en-US" sz="2000" dirty="0">
                <a:solidFill>
                  <a:schemeClr val="bg1"/>
                </a:solidFill>
              </a:rPr>
              <a:t>2. A Gaius is mentioned residing in Corinth as being one of only a few people there (the others being </a:t>
            </a:r>
            <a:r>
              <a:rPr lang="en-US" sz="2000" dirty="0" err="1">
                <a:solidFill>
                  <a:schemeClr val="bg1"/>
                </a:solidFill>
              </a:rPr>
              <a:t>Crispus</a:t>
            </a:r>
            <a:r>
              <a:rPr lang="en-US" sz="2000" dirty="0">
                <a:solidFill>
                  <a:schemeClr val="bg1"/>
                </a:solidFill>
              </a:rPr>
              <a:t> and the household of </a:t>
            </a:r>
            <a:r>
              <a:rPr lang="en-US" sz="2000" dirty="0" err="1">
                <a:solidFill>
                  <a:schemeClr val="bg1"/>
                </a:solidFill>
              </a:rPr>
              <a:t>Stephanas</a:t>
            </a:r>
            <a:r>
              <a:rPr lang="en-US" sz="2000" dirty="0">
                <a:solidFill>
                  <a:schemeClr val="bg1"/>
                </a:solidFill>
              </a:rPr>
              <a:t>) who were baptized by Paul,  who founded the Church in that city (1 Corinthians 1:14).</a:t>
            </a:r>
          </a:p>
          <a:p>
            <a:r>
              <a:rPr lang="en-US" sz="2000" dirty="0">
                <a:solidFill>
                  <a:schemeClr val="bg1"/>
                </a:solidFill>
              </a:rPr>
              <a:t>3. A Gaius is referred to in a final greeting portion of the Epistle to the Romans (Romans 16:23) as Paul's "host" and also host of the whole church, in whatever city Paul is writing from at the time. In all likelihood, this was Corinth.</a:t>
            </a:r>
          </a:p>
          <a:p>
            <a:endParaRPr lang="en-US" sz="2000" dirty="0">
              <a:solidFill>
                <a:schemeClr val="bg1"/>
              </a:solidFill>
            </a:endParaRPr>
          </a:p>
          <a:p>
            <a:r>
              <a:rPr lang="en-US" sz="2400" dirty="0">
                <a:solidFill>
                  <a:schemeClr val="bg1"/>
                </a:solidFill>
              </a:rPr>
              <a:t>Lastly, Gaius of Ephesus to whom the third Epistle of John is addressed (3 John 1). He may be one of the men mentioned in any of the other contexts. (2)</a:t>
            </a:r>
          </a:p>
        </p:txBody>
      </p:sp>
      <p:sp>
        <p:nvSpPr>
          <p:cNvPr id="3" name="Rectangle 2"/>
          <p:cNvSpPr/>
          <p:nvPr/>
        </p:nvSpPr>
        <p:spPr>
          <a:xfrm>
            <a:off x="11642247" y="6349179"/>
            <a:ext cx="442750" cy="369332"/>
          </a:xfrm>
          <a:prstGeom prst="rect">
            <a:avLst/>
          </a:prstGeom>
        </p:spPr>
        <p:txBody>
          <a:bodyPr wrap="none">
            <a:spAutoFit/>
          </a:bodyPr>
          <a:lstStyle/>
          <a:p>
            <a:r>
              <a:rPr lang="en-US" dirty="0">
                <a:solidFill>
                  <a:schemeClr val="bg1"/>
                </a:solidFill>
              </a:rPr>
              <a:t>(2)</a:t>
            </a:r>
            <a:endParaRPr lang="en-US" dirty="0"/>
          </a:p>
        </p:txBody>
      </p:sp>
      <p:grpSp>
        <p:nvGrpSpPr>
          <p:cNvPr id="4" name="Group 3">
            <a:extLst>
              <a:ext uri="{FF2B5EF4-FFF2-40B4-BE49-F238E27FC236}">
                <a16:creationId xmlns:a16="http://schemas.microsoft.com/office/drawing/2014/main" id="{18312895-AB43-BF52-5594-785BA0DED1AB}"/>
              </a:ext>
            </a:extLst>
          </p:cNvPr>
          <p:cNvGrpSpPr/>
          <p:nvPr/>
        </p:nvGrpSpPr>
        <p:grpSpPr>
          <a:xfrm>
            <a:off x="8713522" y="1592302"/>
            <a:ext cx="2368670" cy="4558476"/>
            <a:chOff x="5371017" y="576489"/>
            <a:chExt cx="3391630" cy="5572544"/>
          </a:xfrm>
        </p:grpSpPr>
        <p:sp>
          <p:nvSpPr>
            <p:cNvPr id="6" name="Rounded Rectangle 91">
              <a:extLst>
                <a:ext uri="{FF2B5EF4-FFF2-40B4-BE49-F238E27FC236}">
                  <a16:creationId xmlns:a16="http://schemas.microsoft.com/office/drawing/2014/main" id="{CC37AEBE-26CC-7285-E0E8-C8D462774873}"/>
                </a:ext>
              </a:extLst>
            </p:cNvPr>
            <p:cNvSpPr/>
            <p:nvPr/>
          </p:nvSpPr>
          <p:spPr>
            <a:xfrm flipH="1">
              <a:off x="5906427" y="576489"/>
              <a:ext cx="1965959" cy="2199161"/>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4">
              <a:extLst>
                <a:ext uri="{FF2B5EF4-FFF2-40B4-BE49-F238E27FC236}">
                  <a16:creationId xmlns:a16="http://schemas.microsoft.com/office/drawing/2014/main" id="{3AFD8511-7727-B3D6-88E1-048ADA4D6229}"/>
                </a:ext>
              </a:extLst>
            </p:cNvPr>
            <p:cNvSpPr/>
            <p:nvPr/>
          </p:nvSpPr>
          <p:spPr>
            <a:xfrm rot="2446171" flipH="1">
              <a:off x="5371017" y="3715379"/>
              <a:ext cx="439362" cy="7701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5">
              <a:extLst>
                <a:ext uri="{FF2B5EF4-FFF2-40B4-BE49-F238E27FC236}">
                  <a16:creationId xmlns:a16="http://schemas.microsoft.com/office/drawing/2014/main" id="{D9DA817F-C908-5819-F2F1-21A8ABD45C46}"/>
                </a:ext>
              </a:extLst>
            </p:cNvPr>
            <p:cNvSpPr/>
            <p:nvPr/>
          </p:nvSpPr>
          <p:spPr>
            <a:xfrm rot="18884778" flipH="1">
              <a:off x="8112981" y="3646384"/>
              <a:ext cx="445089" cy="8542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6">
              <a:extLst>
                <a:ext uri="{FF2B5EF4-FFF2-40B4-BE49-F238E27FC236}">
                  <a16:creationId xmlns:a16="http://schemas.microsoft.com/office/drawing/2014/main" id="{B74B52C3-C112-38FC-4F2C-D09504F644D7}"/>
                </a:ext>
              </a:extLst>
            </p:cNvPr>
            <p:cNvSpPr/>
            <p:nvPr/>
          </p:nvSpPr>
          <p:spPr>
            <a:xfrm rot="18932079" flipH="1">
              <a:off x="6944491" y="5392356"/>
              <a:ext cx="593831"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7">
              <a:extLst>
                <a:ext uri="{FF2B5EF4-FFF2-40B4-BE49-F238E27FC236}">
                  <a16:creationId xmlns:a16="http://schemas.microsoft.com/office/drawing/2014/main" id="{E032361B-9003-6A49-4626-2FA2112E307C}"/>
                </a:ext>
              </a:extLst>
            </p:cNvPr>
            <p:cNvSpPr/>
            <p:nvPr/>
          </p:nvSpPr>
          <p:spPr>
            <a:xfrm rot="4249565" flipH="1">
              <a:off x="6290517" y="5433606"/>
              <a:ext cx="504093"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8">
              <a:extLst>
                <a:ext uri="{FF2B5EF4-FFF2-40B4-BE49-F238E27FC236}">
                  <a16:creationId xmlns:a16="http://schemas.microsoft.com/office/drawing/2014/main" id="{A93C327C-2C08-8424-08FE-D24D5E3BD61E}"/>
                </a:ext>
              </a:extLst>
            </p:cNvPr>
            <p:cNvSpPr/>
            <p:nvPr/>
          </p:nvSpPr>
          <p:spPr>
            <a:xfrm rot="19603844" flipH="1">
              <a:off x="7284361" y="2649753"/>
              <a:ext cx="1113436"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9">
              <a:extLst>
                <a:ext uri="{FF2B5EF4-FFF2-40B4-BE49-F238E27FC236}">
                  <a16:creationId xmlns:a16="http://schemas.microsoft.com/office/drawing/2014/main" id="{BC1999AE-0C27-E63A-C21C-202530CED852}"/>
                </a:ext>
              </a:extLst>
            </p:cNvPr>
            <p:cNvSpPr/>
            <p:nvPr/>
          </p:nvSpPr>
          <p:spPr>
            <a:xfrm rot="19558248" flipH="1">
              <a:off x="7123740" y="2456069"/>
              <a:ext cx="1106863" cy="1441474"/>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0">
              <a:extLst>
                <a:ext uri="{FF2B5EF4-FFF2-40B4-BE49-F238E27FC236}">
                  <a16:creationId xmlns:a16="http://schemas.microsoft.com/office/drawing/2014/main" id="{1E1ED076-1153-4132-3720-3A18110160B2}"/>
                </a:ext>
              </a:extLst>
            </p:cNvPr>
            <p:cNvSpPr/>
            <p:nvPr/>
          </p:nvSpPr>
          <p:spPr>
            <a:xfrm rot="1729040" flipH="1">
              <a:off x="5516297" y="2654178"/>
              <a:ext cx="1045851"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1">
              <a:extLst>
                <a:ext uri="{FF2B5EF4-FFF2-40B4-BE49-F238E27FC236}">
                  <a16:creationId xmlns:a16="http://schemas.microsoft.com/office/drawing/2014/main" id="{1D31F9D0-7C28-730A-773D-20E523D4DC9E}"/>
                </a:ext>
              </a:extLst>
            </p:cNvPr>
            <p:cNvSpPr/>
            <p:nvPr/>
          </p:nvSpPr>
          <p:spPr>
            <a:xfrm rot="1563792" flipH="1">
              <a:off x="5678527" y="2398422"/>
              <a:ext cx="1106863" cy="1527730"/>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2">
              <a:extLst>
                <a:ext uri="{FF2B5EF4-FFF2-40B4-BE49-F238E27FC236}">
                  <a16:creationId xmlns:a16="http://schemas.microsoft.com/office/drawing/2014/main" id="{7CAED6DA-85F0-A2E8-80CB-04D5BA0EABEE}"/>
                </a:ext>
              </a:extLst>
            </p:cNvPr>
            <p:cNvSpPr/>
            <p:nvPr/>
          </p:nvSpPr>
          <p:spPr>
            <a:xfrm flipH="1">
              <a:off x="6102432" y="2521792"/>
              <a:ext cx="1596291" cy="3194860"/>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3">
              <a:extLst>
                <a:ext uri="{FF2B5EF4-FFF2-40B4-BE49-F238E27FC236}">
                  <a16:creationId xmlns:a16="http://schemas.microsoft.com/office/drawing/2014/main" id="{07B9C6A7-8F39-F536-BA77-E4D52AD3F2F3}"/>
                </a:ext>
              </a:extLst>
            </p:cNvPr>
            <p:cNvSpPr/>
            <p:nvPr/>
          </p:nvSpPr>
          <p:spPr>
            <a:xfrm flipH="1">
              <a:off x="6654232" y="2277087"/>
              <a:ext cx="482054" cy="67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apezoid 14">
              <a:extLst>
                <a:ext uri="{FF2B5EF4-FFF2-40B4-BE49-F238E27FC236}">
                  <a16:creationId xmlns:a16="http://schemas.microsoft.com/office/drawing/2014/main" id="{3947E167-F9C1-E893-DC65-42D1CC1FE844}"/>
                </a:ext>
              </a:extLst>
            </p:cNvPr>
            <p:cNvSpPr/>
            <p:nvPr/>
          </p:nvSpPr>
          <p:spPr>
            <a:xfrm rot="264701" flipH="1">
              <a:off x="6057225" y="2462924"/>
              <a:ext cx="770802" cy="3010321"/>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5">
              <a:extLst>
                <a:ext uri="{FF2B5EF4-FFF2-40B4-BE49-F238E27FC236}">
                  <a16:creationId xmlns:a16="http://schemas.microsoft.com/office/drawing/2014/main" id="{0FB38847-F9EF-D940-76FB-177457FD4646}"/>
                </a:ext>
              </a:extLst>
            </p:cNvPr>
            <p:cNvSpPr/>
            <p:nvPr/>
          </p:nvSpPr>
          <p:spPr>
            <a:xfrm rot="21246583" flipH="1">
              <a:off x="6919596" y="2434823"/>
              <a:ext cx="770802" cy="3057412"/>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6">
              <a:extLst>
                <a:ext uri="{FF2B5EF4-FFF2-40B4-BE49-F238E27FC236}">
                  <a16:creationId xmlns:a16="http://schemas.microsoft.com/office/drawing/2014/main" id="{5B1501C5-E0D8-0457-100B-2158A9DBE127}"/>
                </a:ext>
              </a:extLst>
            </p:cNvPr>
            <p:cNvSpPr/>
            <p:nvPr/>
          </p:nvSpPr>
          <p:spPr>
            <a:xfrm flipH="1">
              <a:off x="6102432" y="650627"/>
              <a:ext cx="1646700" cy="20587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91">
              <a:extLst>
                <a:ext uri="{FF2B5EF4-FFF2-40B4-BE49-F238E27FC236}">
                  <a16:creationId xmlns:a16="http://schemas.microsoft.com/office/drawing/2014/main" id="{0A7B70EB-2AC8-017B-1706-92446933814A}"/>
                </a:ext>
              </a:extLst>
            </p:cNvPr>
            <p:cNvSpPr/>
            <p:nvPr/>
          </p:nvSpPr>
          <p:spPr>
            <a:xfrm flipH="1">
              <a:off x="6133890" y="576489"/>
              <a:ext cx="1446651" cy="679658"/>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63C16F0-5B82-761E-AFD3-3408933422D0}"/>
                </a:ext>
              </a:extLst>
            </p:cNvPr>
            <p:cNvSpPr/>
            <p:nvPr/>
          </p:nvSpPr>
          <p:spPr>
            <a:xfrm>
              <a:off x="5993590" y="584362"/>
              <a:ext cx="412749" cy="6157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2A5AC396-7255-C68C-B70E-95976CEABBD2}"/>
                </a:ext>
              </a:extLst>
            </p:cNvPr>
            <p:cNvSpPr/>
            <p:nvPr/>
          </p:nvSpPr>
          <p:spPr>
            <a:xfrm>
              <a:off x="7335480" y="591927"/>
              <a:ext cx="412749" cy="6157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oon 22">
              <a:extLst>
                <a:ext uri="{FF2B5EF4-FFF2-40B4-BE49-F238E27FC236}">
                  <a16:creationId xmlns:a16="http://schemas.microsoft.com/office/drawing/2014/main" id="{4BCC135C-3618-A0EA-2B24-9E8BE69AC479}"/>
                </a:ext>
              </a:extLst>
            </p:cNvPr>
            <p:cNvSpPr/>
            <p:nvPr/>
          </p:nvSpPr>
          <p:spPr>
            <a:xfrm rot="5400000" flipH="1">
              <a:off x="6751844" y="3295943"/>
              <a:ext cx="225544"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47FFD574-0922-6B36-67B2-949061C1A05A}"/>
                </a:ext>
              </a:extLst>
            </p:cNvPr>
            <p:cNvSpPr/>
            <p:nvPr/>
          </p:nvSpPr>
          <p:spPr>
            <a:xfrm rot="16200000" flipH="1" flipV="1">
              <a:off x="6772723" y="3196101"/>
              <a:ext cx="225544"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DEF28029-3E4B-2A53-B2CF-E44A9704F459}"/>
                </a:ext>
              </a:extLst>
            </p:cNvPr>
            <p:cNvSpPr/>
            <p:nvPr/>
          </p:nvSpPr>
          <p:spPr>
            <a:xfrm rot="20666174" flipH="1">
              <a:off x="7570718" y="3905367"/>
              <a:ext cx="289695"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9BB8C5C9-ABF5-8E41-50EF-E7B620008309}"/>
                </a:ext>
              </a:extLst>
            </p:cNvPr>
            <p:cNvSpPr/>
            <p:nvPr/>
          </p:nvSpPr>
          <p:spPr>
            <a:xfrm rot="365388" flipH="1">
              <a:off x="7317813" y="3954601"/>
              <a:ext cx="289695"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4">
              <a:extLst>
                <a:ext uri="{FF2B5EF4-FFF2-40B4-BE49-F238E27FC236}">
                  <a16:creationId xmlns:a16="http://schemas.microsoft.com/office/drawing/2014/main" id="{FC231C38-356C-A3C2-79CD-2D08399F962D}"/>
                </a:ext>
              </a:extLst>
            </p:cNvPr>
            <p:cNvSpPr/>
            <p:nvPr/>
          </p:nvSpPr>
          <p:spPr>
            <a:xfrm rot="2446171" flipH="1">
              <a:off x="7226973" y="3807289"/>
              <a:ext cx="439362" cy="438850"/>
            </a:xfrm>
            <a:prstGeom prst="ellipse">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255E1BD1-3066-F178-8D0B-FDB081BB3E1B}"/>
                </a:ext>
              </a:extLst>
            </p:cNvPr>
            <p:cNvSpPr/>
            <p:nvPr/>
          </p:nvSpPr>
          <p:spPr>
            <a:xfrm rot="2446171" flipH="1">
              <a:off x="7225001" y="3871072"/>
              <a:ext cx="456869" cy="332767"/>
            </a:xfrm>
            <a:custGeom>
              <a:avLst/>
              <a:gdLst>
                <a:gd name="connsiteX0" fmla="*/ 162030 w 456869"/>
                <a:gd name="connsiteY0" fmla="*/ 108083 h 343750"/>
                <a:gd name="connsiteX1" fmla="*/ 94915 w 456869"/>
                <a:gd name="connsiteY1" fmla="*/ 75679 h 343750"/>
                <a:gd name="connsiteX2" fmla="*/ 0 w 456869"/>
                <a:gd name="connsiteY2" fmla="*/ 186313 h 343750"/>
                <a:gd name="connsiteX3" fmla="*/ 94915 w 456869"/>
                <a:gd name="connsiteY3" fmla="*/ 296947 h 343750"/>
                <a:gd name="connsiteX4" fmla="*/ 189830 w 456869"/>
                <a:gd name="connsiteY4" fmla="*/ 186313 h 343750"/>
                <a:gd name="connsiteX5" fmla="*/ 162030 w 456869"/>
                <a:gd name="connsiteY5" fmla="*/ 108083 h 343750"/>
                <a:gd name="connsiteX6" fmla="*/ 381842 w 456869"/>
                <a:gd name="connsiteY6" fmla="*/ 13507 h 343750"/>
                <a:gd name="connsiteX7" fmla="*/ 334026 w 456869"/>
                <a:gd name="connsiteY7" fmla="*/ 0 h 343750"/>
                <a:gd name="connsiteX8" fmla="*/ 211183 w 456869"/>
                <a:gd name="connsiteY8" fmla="*/ 171875 h 343750"/>
                <a:gd name="connsiteX9" fmla="*/ 334026 w 456869"/>
                <a:gd name="connsiteY9" fmla="*/ 343750 h 343750"/>
                <a:gd name="connsiteX10" fmla="*/ 456869 w 456869"/>
                <a:gd name="connsiteY10" fmla="*/ 171875 h 343750"/>
                <a:gd name="connsiteX11" fmla="*/ 381842 w 456869"/>
                <a:gd name="connsiteY11" fmla="*/ 13507 h 34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6869" h="343750">
                  <a:moveTo>
                    <a:pt x="162030" y="108083"/>
                  </a:moveTo>
                  <a:cubicBezTo>
                    <a:pt x="144854" y="88063"/>
                    <a:pt x="121125" y="75679"/>
                    <a:pt x="94915" y="75679"/>
                  </a:cubicBezTo>
                  <a:cubicBezTo>
                    <a:pt x="42495" y="75679"/>
                    <a:pt x="1" y="125212"/>
                    <a:pt x="0" y="186313"/>
                  </a:cubicBezTo>
                  <a:cubicBezTo>
                    <a:pt x="0" y="247414"/>
                    <a:pt x="42495" y="296947"/>
                    <a:pt x="94915" y="296947"/>
                  </a:cubicBezTo>
                  <a:cubicBezTo>
                    <a:pt x="147335" y="296947"/>
                    <a:pt x="189830" y="247414"/>
                    <a:pt x="189830" y="186313"/>
                  </a:cubicBezTo>
                  <a:cubicBezTo>
                    <a:pt x="189830" y="155763"/>
                    <a:pt x="179207" y="128104"/>
                    <a:pt x="162030" y="108083"/>
                  </a:cubicBezTo>
                  <a:close/>
                  <a:moveTo>
                    <a:pt x="381842" y="13507"/>
                  </a:moveTo>
                  <a:cubicBezTo>
                    <a:pt x="367145" y="4809"/>
                    <a:pt x="350987" y="0"/>
                    <a:pt x="334026" y="0"/>
                  </a:cubicBezTo>
                  <a:cubicBezTo>
                    <a:pt x="266182" y="0"/>
                    <a:pt x="211183" y="76951"/>
                    <a:pt x="211183" y="171875"/>
                  </a:cubicBezTo>
                  <a:cubicBezTo>
                    <a:pt x="211183" y="266799"/>
                    <a:pt x="266182" y="343750"/>
                    <a:pt x="334026" y="343750"/>
                  </a:cubicBezTo>
                  <a:cubicBezTo>
                    <a:pt x="401870" y="343750"/>
                    <a:pt x="456869" y="266799"/>
                    <a:pt x="456869" y="171875"/>
                  </a:cubicBezTo>
                  <a:cubicBezTo>
                    <a:pt x="456869" y="100682"/>
                    <a:pt x="425932" y="39599"/>
                    <a:pt x="381842" y="13507"/>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Oval 4">
              <a:extLst>
                <a:ext uri="{FF2B5EF4-FFF2-40B4-BE49-F238E27FC236}">
                  <a16:creationId xmlns:a16="http://schemas.microsoft.com/office/drawing/2014/main" id="{36F59489-6DE2-960B-DD75-9CE5CA4013B8}"/>
                </a:ext>
              </a:extLst>
            </p:cNvPr>
            <p:cNvSpPr/>
            <p:nvPr/>
          </p:nvSpPr>
          <p:spPr>
            <a:xfrm rot="2446171" flipH="1">
              <a:off x="7420888" y="3882540"/>
              <a:ext cx="191371" cy="255592"/>
            </a:xfrm>
            <a:prstGeom prst="ellipse">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80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9">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485" y="26288"/>
            <a:ext cx="10797766"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ea typeface="Wednesday" pitchFamily="2" charset="0"/>
              </a:rPr>
              <a:t>Diotrephes</a:t>
            </a:r>
            <a:endParaRPr lang="en-US" sz="4800" dirty="0">
              <a:solidFill>
                <a:schemeClr val="bg1"/>
              </a:solidFill>
              <a:latin typeface="Poor Richard" panose="02080502050505020702" pitchFamily="18" charset="0"/>
              <a:ea typeface="Wednesday" pitchFamily="2" charset="0"/>
            </a:endParaRPr>
          </a:p>
        </p:txBody>
      </p:sp>
      <p:sp>
        <p:nvSpPr>
          <p:cNvPr id="79" name="TextBox 78"/>
          <p:cNvSpPr txBox="1"/>
          <p:nvPr/>
        </p:nvSpPr>
        <p:spPr>
          <a:xfrm>
            <a:off x="1628759" y="1187220"/>
            <a:ext cx="6483177" cy="4893647"/>
          </a:xfrm>
          <a:prstGeom prst="rect">
            <a:avLst/>
          </a:prstGeom>
          <a:noFill/>
        </p:spPr>
        <p:txBody>
          <a:bodyPr wrap="square" rtlCol="0">
            <a:spAutoFit/>
          </a:bodyPr>
          <a:lstStyle/>
          <a:p>
            <a:r>
              <a:rPr lang="en-US" sz="2400" dirty="0">
                <a:solidFill>
                  <a:schemeClr val="bg1"/>
                </a:solidFill>
              </a:rPr>
              <a:t>"John's third letter is a letter of apostasy.</a:t>
            </a:r>
          </a:p>
          <a:p>
            <a:endParaRPr lang="en-US" sz="2400" dirty="0">
              <a:solidFill>
                <a:schemeClr val="bg1"/>
              </a:solidFill>
            </a:endParaRPr>
          </a:p>
          <a:p>
            <a:r>
              <a:rPr lang="en-US" sz="2400" dirty="0">
                <a:solidFill>
                  <a:schemeClr val="bg1"/>
                </a:solidFill>
              </a:rPr>
              <a:t>In it he made reference to one Diotrephes, a local church leader who had refused to receive John. </a:t>
            </a:r>
          </a:p>
          <a:p>
            <a:endParaRPr lang="en-US" sz="2400" dirty="0">
              <a:solidFill>
                <a:schemeClr val="bg1"/>
              </a:solidFill>
            </a:endParaRPr>
          </a:p>
          <a:p>
            <a:r>
              <a:rPr lang="en-US" sz="2400" dirty="0">
                <a:solidFill>
                  <a:schemeClr val="bg1"/>
                </a:solidFill>
              </a:rPr>
              <a:t>Diotrephes, according to John, '</a:t>
            </a:r>
            <a:r>
              <a:rPr lang="en-US" sz="2400" dirty="0" err="1">
                <a:solidFill>
                  <a:schemeClr val="bg1"/>
                </a:solidFill>
              </a:rPr>
              <a:t>loveth</a:t>
            </a:r>
            <a:r>
              <a:rPr lang="en-US" sz="2400" dirty="0">
                <a:solidFill>
                  <a:schemeClr val="bg1"/>
                </a:solidFill>
              </a:rPr>
              <a:t> to have the preeminence' among the saints.</a:t>
            </a:r>
          </a:p>
          <a:p>
            <a:endParaRPr lang="en-US" sz="2400" dirty="0">
              <a:solidFill>
                <a:schemeClr val="bg1"/>
              </a:solidFill>
            </a:endParaRPr>
          </a:p>
          <a:p>
            <a:r>
              <a:rPr lang="en-US" sz="2400" dirty="0">
                <a:solidFill>
                  <a:schemeClr val="bg1"/>
                </a:solidFill>
              </a:rPr>
              <a:t>John - the presiding authority of the church - had written to him; but Diotrephes would not receive John. Neither would he receive 'the brethren,' and he would not let his congregation do so either. In fact, he excommunicated those who would.</a:t>
            </a:r>
          </a:p>
        </p:txBody>
      </p:sp>
      <p:sp>
        <p:nvSpPr>
          <p:cNvPr id="3" name="Rectangle 2"/>
          <p:cNvSpPr/>
          <p:nvPr/>
        </p:nvSpPr>
        <p:spPr>
          <a:xfrm>
            <a:off x="11642247" y="6349179"/>
            <a:ext cx="442750" cy="369332"/>
          </a:xfrm>
          <a:prstGeom prst="rect">
            <a:avLst/>
          </a:prstGeom>
        </p:spPr>
        <p:txBody>
          <a:bodyPr wrap="none">
            <a:spAutoFit/>
          </a:bodyPr>
          <a:lstStyle/>
          <a:p>
            <a:r>
              <a:rPr lang="en-US" dirty="0">
                <a:solidFill>
                  <a:schemeClr val="bg1"/>
                </a:solidFill>
              </a:rPr>
              <a:t>(5)</a:t>
            </a:r>
            <a:endParaRPr lang="en-US" dirty="0"/>
          </a:p>
        </p:txBody>
      </p:sp>
      <p:sp>
        <p:nvSpPr>
          <p:cNvPr id="4" name="Rectangle 3"/>
          <p:cNvSpPr/>
          <p:nvPr/>
        </p:nvSpPr>
        <p:spPr>
          <a:xfrm>
            <a:off x="32051" y="6392040"/>
            <a:ext cx="1447832" cy="369332"/>
          </a:xfrm>
          <a:prstGeom prst="rect">
            <a:avLst/>
          </a:prstGeom>
        </p:spPr>
        <p:txBody>
          <a:bodyPr wrap="none">
            <a:spAutoFit/>
          </a:bodyPr>
          <a:lstStyle/>
          <a:p>
            <a:r>
              <a:rPr lang="en-US" dirty="0">
                <a:solidFill>
                  <a:schemeClr val="bg1"/>
                </a:solidFill>
              </a:rPr>
              <a:t>3 John 1:9-10</a:t>
            </a:r>
            <a:endParaRPr lang="en-US" dirty="0"/>
          </a:p>
        </p:txBody>
      </p:sp>
      <p:grpSp>
        <p:nvGrpSpPr>
          <p:cNvPr id="6" name="Group 5">
            <a:extLst>
              <a:ext uri="{FF2B5EF4-FFF2-40B4-BE49-F238E27FC236}">
                <a16:creationId xmlns:a16="http://schemas.microsoft.com/office/drawing/2014/main" id="{C35C21F4-9D34-C7D3-CA64-A3D4063E6730}"/>
              </a:ext>
            </a:extLst>
          </p:cNvPr>
          <p:cNvGrpSpPr/>
          <p:nvPr/>
        </p:nvGrpSpPr>
        <p:grpSpPr>
          <a:xfrm>
            <a:off x="8691302" y="852957"/>
            <a:ext cx="2761949" cy="5314379"/>
            <a:chOff x="4741634" y="1730842"/>
            <a:chExt cx="2078646" cy="4365157"/>
          </a:xfrm>
        </p:grpSpPr>
        <p:grpSp>
          <p:nvGrpSpPr>
            <p:cNvPr id="7" name="Group 40">
              <a:extLst>
                <a:ext uri="{FF2B5EF4-FFF2-40B4-BE49-F238E27FC236}">
                  <a16:creationId xmlns:a16="http://schemas.microsoft.com/office/drawing/2014/main" id="{4C2C181C-EF44-2F5E-63B7-F93BCAD3A10F}"/>
                </a:ext>
              </a:extLst>
            </p:cNvPr>
            <p:cNvGrpSpPr/>
            <p:nvPr/>
          </p:nvGrpSpPr>
          <p:grpSpPr>
            <a:xfrm rot="13410815">
              <a:off x="5351616" y="5418719"/>
              <a:ext cx="389679" cy="677280"/>
              <a:chOff x="6096000" y="4191000"/>
              <a:chExt cx="685800" cy="1066800"/>
            </a:xfrm>
          </p:grpSpPr>
          <p:sp>
            <p:nvSpPr>
              <p:cNvPr id="116" name="Oval 115">
                <a:extLst>
                  <a:ext uri="{FF2B5EF4-FFF2-40B4-BE49-F238E27FC236}">
                    <a16:creationId xmlns:a16="http://schemas.microsoft.com/office/drawing/2014/main" id="{BBAA6F85-5951-7BFC-4CFB-1A8F9B328A5D}"/>
                  </a:ext>
                </a:extLst>
              </p:cNvPr>
              <p:cNvSpPr/>
              <p:nvPr/>
            </p:nvSpPr>
            <p:spPr>
              <a:xfrm>
                <a:off x="6096000" y="4191000"/>
                <a:ext cx="685800" cy="1066800"/>
              </a:xfrm>
              <a:prstGeom prst="ellipse">
                <a:avLst/>
              </a:prstGeom>
              <a:solidFill>
                <a:schemeClr val="accent2">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04FA7278-03CF-BBF9-BD2D-81430B2E1147}"/>
                  </a:ext>
                </a:extLst>
              </p:cNvPr>
              <p:cNvSpPr/>
              <p:nvPr/>
            </p:nvSpPr>
            <p:spPr>
              <a:xfrm>
                <a:off x="6096000" y="4572000"/>
                <a:ext cx="685800" cy="304800"/>
              </a:xfrm>
              <a:prstGeom prst="ellipse">
                <a:avLst/>
              </a:prstGeom>
              <a:solidFill>
                <a:schemeClr val="accent4">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Moon 117">
                <a:extLst>
                  <a:ext uri="{FF2B5EF4-FFF2-40B4-BE49-F238E27FC236}">
                    <a16:creationId xmlns:a16="http://schemas.microsoft.com/office/drawing/2014/main" id="{725201D1-0868-69B7-5670-8142BEE94150}"/>
                  </a:ext>
                </a:extLst>
              </p:cNvPr>
              <p:cNvSpPr/>
              <p:nvPr/>
            </p:nvSpPr>
            <p:spPr>
              <a:xfrm rot="5400000">
                <a:off x="6237203" y="4094859"/>
                <a:ext cx="387155" cy="609599"/>
              </a:xfrm>
              <a:prstGeom prst="moo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39">
              <a:extLst>
                <a:ext uri="{FF2B5EF4-FFF2-40B4-BE49-F238E27FC236}">
                  <a16:creationId xmlns:a16="http://schemas.microsoft.com/office/drawing/2014/main" id="{29720BAA-258E-E58B-E053-C0401135350B}"/>
                </a:ext>
              </a:extLst>
            </p:cNvPr>
            <p:cNvGrpSpPr/>
            <p:nvPr/>
          </p:nvGrpSpPr>
          <p:grpSpPr>
            <a:xfrm rot="8734823">
              <a:off x="5883871" y="5374216"/>
              <a:ext cx="389679" cy="712175"/>
              <a:chOff x="6096000" y="4136036"/>
              <a:chExt cx="685800" cy="1121764"/>
            </a:xfrm>
          </p:grpSpPr>
          <p:sp>
            <p:nvSpPr>
              <p:cNvPr id="113" name="Oval 112">
                <a:extLst>
                  <a:ext uri="{FF2B5EF4-FFF2-40B4-BE49-F238E27FC236}">
                    <a16:creationId xmlns:a16="http://schemas.microsoft.com/office/drawing/2014/main" id="{A7462B4D-DA92-854D-F04C-70354981399F}"/>
                  </a:ext>
                </a:extLst>
              </p:cNvPr>
              <p:cNvSpPr/>
              <p:nvPr/>
            </p:nvSpPr>
            <p:spPr>
              <a:xfrm>
                <a:off x="6096000" y="4191000"/>
                <a:ext cx="685800" cy="1066800"/>
              </a:xfrm>
              <a:prstGeom prst="ellipse">
                <a:avLst/>
              </a:prstGeom>
              <a:solidFill>
                <a:schemeClr val="accent2">
                  <a:lumMod val="40000"/>
                  <a:lumOff val="6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297C8B58-B255-D753-DF98-DE308CA3628C}"/>
                  </a:ext>
                </a:extLst>
              </p:cNvPr>
              <p:cNvSpPr/>
              <p:nvPr/>
            </p:nvSpPr>
            <p:spPr>
              <a:xfrm>
                <a:off x="6096000" y="4572000"/>
                <a:ext cx="685800" cy="304800"/>
              </a:xfrm>
              <a:prstGeom prst="ellipse">
                <a:avLst/>
              </a:prstGeom>
              <a:solidFill>
                <a:schemeClr val="accent4">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Moon 114">
                <a:extLst>
                  <a:ext uri="{FF2B5EF4-FFF2-40B4-BE49-F238E27FC236}">
                    <a16:creationId xmlns:a16="http://schemas.microsoft.com/office/drawing/2014/main" id="{75B66B17-60A2-51C4-AE59-80E1E8610272}"/>
                  </a:ext>
                </a:extLst>
              </p:cNvPr>
              <p:cNvSpPr/>
              <p:nvPr/>
            </p:nvSpPr>
            <p:spPr>
              <a:xfrm rot="5400000">
                <a:off x="6202180" y="4059836"/>
                <a:ext cx="457200" cy="609600"/>
              </a:xfrm>
              <a:prstGeom prst="moon">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Oval 8">
              <a:extLst>
                <a:ext uri="{FF2B5EF4-FFF2-40B4-BE49-F238E27FC236}">
                  <a16:creationId xmlns:a16="http://schemas.microsoft.com/office/drawing/2014/main" id="{9854B65A-ACAA-251D-238E-AAE168647653}"/>
                </a:ext>
              </a:extLst>
            </p:cNvPr>
            <p:cNvSpPr/>
            <p:nvPr/>
          </p:nvSpPr>
          <p:spPr>
            <a:xfrm>
              <a:off x="6430601" y="3862192"/>
              <a:ext cx="389679" cy="6772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3014D82-AD8F-080A-CFA5-FEA1FB90CB1A}"/>
                </a:ext>
              </a:extLst>
            </p:cNvPr>
            <p:cNvSpPr/>
            <p:nvPr/>
          </p:nvSpPr>
          <p:spPr>
            <a:xfrm>
              <a:off x="4741995" y="3910569"/>
              <a:ext cx="389679" cy="67728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apezoid 10">
              <a:extLst>
                <a:ext uri="{FF2B5EF4-FFF2-40B4-BE49-F238E27FC236}">
                  <a16:creationId xmlns:a16="http://schemas.microsoft.com/office/drawing/2014/main" id="{E798D7B9-C098-7208-11A5-A23D7179F601}"/>
                </a:ext>
              </a:extLst>
            </p:cNvPr>
            <p:cNvSpPr/>
            <p:nvPr/>
          </p:nvSpPr>
          <p:spPr>
            <a:xfrm>
              <a:off x="4871887" y="4200832"/>
              <a:ext cx="1800044" cy="1548069"/>
            </a:xfrm>
            <a:prstGeom prst="trapezoid">
              <a:avLst/>
            </a:prstGeom>
            <a:solidFill>
              <a:srgbClr val="C8B9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11">
              <a:extLst>
                <a:ext uri="{FF2B5EF4-FFF2-40B4-BE49-F238E27FC236}">
                  <a16:creationId xmlns:a16="http://schemas.microsoft.com/office/drawing/2014/main" id="{CFB82F78-670C-315C-CEF0-BC96E2A8BE5D}"/>
                </a:ext>
              </a:extLst>
            </p:cNvPr>
            <p:cNvSpPr/>
            <p:nvPr/>
          </p:nvSpPr>
          <p:spPr>
            <a:xfrm rot="19637031">
              <a:off x="5879447" y="3177230"/>
              <a:ext cx="847046" cy="1197999"/>
            </a:xfrm>
            <a:prstGeom prst="trapezoid">
              <a:avLst>
                <a:gd name="adj" fmla="val 36068"/>
              </a:avLst>
            </a:prstGeom>
            <a:solidFill>
              <a:srgbClr val="C8B9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3E48D297-651E-7A1F-25B2-A39DC1562870}"/>
                </a:ext>
              </a:extLst>
            </p:cNvPr>
            <p:cNvSpPr/>
            <p:nvPr/>
          </p:nvSpPr>
          <p:spPr>
            <a:xfrm rot="1896418">
              <a:off x="4741634" y="3162219"/>
              <a:ext cx="886890" cy="1197999"/>
            </a:xfrm>
            <a:prstGeom prst="trapezoid">
              <a:avLst>
                <a:gd name="adj" fmla="val 36068"/>
              </a:avLst>
            </a:prstGeom>
            <a:solidFill>
              <a:srgbClr val="C8B94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47783565-5C29-CD44-FD94-302F83FF6027}"/>
                </a:ext>
              </a:extLst>
            </p:cNvPr>
            <p:cNvSpPr/>
            <p:nvPr/>
          </p:nvSpPr>
          <p:spPr>
            <a:xfrm rot="1896418">
              <a:off x="4856179" y="3056688"/>
              <a:ext cx="886890" cy="1048421"/>
            </a:xfrm>
            <a:prstGeom prst="trapezoid">
              <a:avLst>
                <a:gd name="adj" fmla="val 41668"/>
              </a:avLst>
            </a:prstGeom>
            <a:solidFill>
              <a:srgbClr val="F6E1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8">
              <a:extLst>
                <a:ext uri="{FF2B5EF4-FFF2-40B4-BE49-F238E27FC236}">
                  <a16:creationId xmlns:a16="http://schemas.microsoft.com/office/drawing/2014/main" id="{D22202F3-EEC5-7DE2-C06E-F2B35991DEEB}"/>
                </a:ext>
              </a:extLst>
            </p:cNvPr>
            <p:cNvSpPr/>
            <p:nvPr/>
          </p:nvSpPr>
          <p:spPr>
            <a:xfrm rot="19832423">
              <a:off x="5720377" y="2985441"/>
              <a:ext cx="886890" cy="1195809"/>
            </a:xfrm>
            <a:prstGeom prst="trapezoid">
              <a:avLst>
                <a:gd name="adj" fmla="val 36068"/>
              </a:avLst>
            </a:prstGeom>
            <a:solidFill>
              <a:srgbClr val="F6E1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DCD2D46A-8ACF-4197-E902-7A0FA95AEC68}"/>
                </a:ext>
              </a:extLst>
            </p:cNvPr>
            <p:cNvSpPr/>
            <p:nvPr/>
          </p:nvSpPr>
          <p:spPr>
            <a:xfrm>
              <a:off x="4928288" y="3184911"/>
              <a:ext cx="1679321" cy="1988883"/>
            </a:xfrm>
            <a:prstGeom prst="trapezoid">
              <a:avLst>
                <a:gd name="adj" fmla="val 33511"/>
              </a:avLst>
            </a:prstGeom>
            <a:solidFill>
              <a:srgbClr val="F6E1A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9">
              <a:extLst>
                <a:ext uri="{FF2B5EF4-FFF2-40B4-BE49-F238E27FC236}">
                  <a16:creationId xmlns:a16="http://schemas.microsoft.com/office/drawing/2014/main" id="{1B336887-F371-C49A-B66F-A1C5B9808985}"/>
                </a:ext>
              </a:extLst>
            </p:cNvPr>
            <p:cNvSpPr/>
            <p:nvPr/>
          </p:nvSpPr>
          <p:spPr>
            <a:xfrm rot="10800000">
              <a:off x="5651244" y="3184911"/>
              <a:ext cx="270517" cy="816814"/>
            </a:xfrm>
            <a:prstGeom prst="triangl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66B6857A-29D1-69ED-4E64-355919BBDA6D}"/>
                </a:ext>
              </a:extLst>
            </p:cNvPr>
            <p:cNvGrpSpPr/>
            <p:nvPr/>
          </p:nvGrpSpPr>
          <p:grpSpPr>
            <a:xfrm>
              <a:off x="4915184" y="5458639"/>
              <a:ext cx="1663056" cy="252815"/>
              <a:chOff x="4915184" y="5458639"/>
              <a:chExt cx="1663056" cy="252815"/>
            </a:xfrm>
          </p:grpSpPr>
          <p:grpSp>
            <p:nvGrpSpPr>
              <p:cNvPr id="105" name="Group 22">
                <a:extLst>
                  <a:ext uri="{FF2B5EF4-FFF2-40B4-BE49-F238E27FC236}">
                    <a16:creationId xmlns:a16="http://schemas.microsoft.com/office/drawing/2014/main" id="{B18FD13F-A0A2-5516-063B-133A0D01CFC3}"/>
                  </a:ext>
                </a:extLst>
              </p:cNvPr>
              <p:cNvGrpSpPr/>
              <p:nvPr/>
            </p:nvGrpSpPr>
            <p:grpSpPr>
              <a:xfrm rot="5400000">
                <a:off x="5224238" y="5149585"/>
                <a:ext cx="252814" cy="870921"/>
                <a:chOff x="5481403" y="2057400"/>
                <a:chExt cx="617095" cy="2007432"/>
              </a:xfrm>
            </p:grpSpPr>
            <p:sp>
              <p:nvSpPr>
                <p:cNvPr id="110" name="Quad Arrow 23">
                  <a:extLst>
                    <a:ext uri="{FF2B5EF4-FFF2-40B4-BE49-F238E27FC236}">
                      <a16:creationId xmlns:a16="http://schemas.microsoft.com/office/drawing/2014/main" id="{D313648E-5AF4-E53A-1E04-8DD2F6A0215D}"/>
                    </a:ext>
                  </a:extLst>
                </p:cNvPr>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Quad Arrow 24">
                  <a:extLst>
                    <a:ext uri="{FF2B5EF4-FFF2-40B4-BE49-F238E27FC236}">
                      <a16:creationId xmlns:a16="http://schemas.microsoft.com/office/drawing/2014/main" id="{68C08E5A-DC19-7E9E-6216-53A8EE57AB41}"/>
                    </a:ext>
                  </a:extLst>
                </p:cNvPr>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Quad Arrow 25">
                  <a:extLst>
                    <a:ext uri="{FF2B5EF4-FFF2-40B4-BE49-F238E27FC236}">
                      <a16:creationId xmlns:a16="http://schemas.microsoft.com/office/drawing/2014/main" id="{E2D53F91-70E1-89E7-A4EF-6BF681B61DA1}"/>
                    </a:ext>
                  </a:extLst>
                </p:cNvPr>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 name="Group 26">
                <a:extLst>
                  <a:ext uri="{FF2B5EF4-FFF2-40B4-BE49-F238E27FC236}">
                    <a16:creationId xmlns:a16="http://schemas.microsoft.com/office/drawing/2014/main" id="{C139E659-50B3-A821-8782-8B9D39EDAB59}"/>
                  </a:ext>
                </a:extLst>
              </p:cNvPr>
              <p:cNvGrpSpPr/>
              <p:nvPr/>
            </p:nvGrpSpPr>
            <p:grpSpPr>
              <a:xfrm rot="5400000">
                <a:off x="6031633" y="5164846"/>
                <a:ext cx="252814" cy="840401"/>
                <a:chOff x="5481403" y="2057400"/>
                <a:chExt cx="617095" cy="2007432"/>
              </a:xfrm>
            </p:grpSpPr>
            <p:sp>
              <p:nvSpPr>
                <p:cNvPr id="107" name="Quad Arrow 197">
                  <a:extLst>
                    <a:ext uri="{FF2B5EF4-FFF2-40B4-BE49-F238E27FC236}">
                      <a16:creationId xmlns:a16="http://schemas.microsoft.com/office/drawing/2014/main" id="{06E1AE77-55E6-2966-B7A8-6B1693DF0550}"/>
                    </a:ext>
                  </a:extLst>
                </p:cNvPr>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Quad Arrow 198">
                  <a:extLst>
                    <a:ext uri="{FF2B5EF4-FFF2-40B4-BE49-F238E27FC236}">
                      <a16:creationId xmlns:a16="http://schemas.microsoft.com/office/drawing/2014/main" id="{B739C149-A281-FE6E-8BC6-14CB48DC09AF}"/>
                    </a:ext>
                  </a:extLst>
                </p:cNvPr>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Quad Arrow 199">
                  <a:extLst>
                    <a:ext uri="{FF2B5EF4-FFF2-40B4-BE49-F238E27FC236}">
                      <a16:creationId xmlns:a16="http://schemas.microsoft.com/office/drawing/2014/main" id="{962650A7-A844-1072-2D21-784425E9416D}"/>
                    </a:ext>
                  </a:extLst>
                </p:cNvPr>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9" name="Oval 18">
              <a:extLst>
                <a:ext uri="{FF2B5EF4-FFF2-40B4-BE49-F238E27FC236}">
                  <a16:creationId xmlns:a16="http://schemas.microsoft.com/office/drawing/2014/main" id="{5E261AF7-B926-A61B-7CA5-2C9BC20AB547}"/>
                </a:ext>
              </a:extLst>
            </p:cNvPr>
            <p:cNvSpPr/>
            <p:nvPr/>
          </p:nvSpPr>
          <p:spPr>
            <a:xfrm>
              <a:off x="5391459" y="2023859"/>
              <a:ext cx="736060" cy="1306184"/>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C6BAE10-8CD7-2B5F-E383-89FBDB65AA67}"/>
                </a:ext>
              </a:extLst>
            </p:cNvPr>
            <p:cNvSpPr/>
            <p:nvPr/>
          </p:nvSpPr>
          <p:spPr>
            <a:xfrm rot="196741">
              <a:off x="5202355" y="2166008"/>
              <a:ext cx="318247" cy="1235727"/>
            </a:xfrm>
            <a:prstGeom prst="ellips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28D391E-A577-E225-996E-6CEABCB920C4}"/>
                </a:ext>
              </a:extLst>
            </p:cNvPr>
            <p:cNvSpPr/>
            <p:nvPr/>
          </p:nvSpPr>
          <p:spPr>
            <a:xfrm rot="21214486">
              <a:off x="6038037" y="2183386"/>
              <a:ext cx="267638" cy="1241539"/>
            </a:xfrm>
            <a:prstGeom prst="ellips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590ED95-E7AB-7BE2-DDAC-14A3A06DB419}"/>
                </a:ext>
              </a:extLst>
            </p:cNvPr>
            <p:cNvSpPr/>
            <p:nvPr/>
          </p:nvSpPr>
          <p:spPr>
            <a:xfrm rot="21214486">
              <a:off x="5429026" y="1734624"/>
              <a:ext cx="684855" cy="677280"/>
            </a:xfrm>
            <a:prstGeom prst="ellips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Stored Data 22">
              <a:extLst>
                <a:ext uri="{FF2B5EF4-FFF2-40B4-BE49-F238E27FC236}">
                  <a16:creationId xmlns:a16="http://schemas.microsoft.com/office/drawing/2014/main" id="{D3D6E3BD-6A6D-9FF3-4E31-B6DCF95B98E4}"/>
                </a:ext>
              </a:extLst>
            </p:cNvPr>
            <p:cNvSpPr/>
            <p:nvPr/>
          </p:nvSpPr>
          <p:spPr>
            <a:xfrm rot="5400000">
              <a:off x="5428209" y="1568766"/>
              <a:ext cx="659289" cy="983441"/>
            </a:xfrm>
            <a:prstGeom prst="flowChartOnlineStorage">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6">
              <a:extLst>
                <a:ext uri="{FF2B5EF4-FFF2-40B4-BE49-F238E27FC236}">
                  <a16:creationId xmlns:a16="http://schemas.microsoft.com/office/drawing/2014/main" id="{74256D0B-1502-04FA-9E31-511014DC3B99}"/>
                </a:ext>
              </a:extLst>
            </p:cNvPr>
            <p:cNvGrpSpPr/>
            <p:nvPr/>
          </p:nvGrpSpPr>
          <p:grpSpPr>
            <a:xfrm rot="5400000">
              <a:off x="5618211" y="1583773"/>
              <a:ext cx="252816" cy="840400"/>
              <a:chOff x="5481927" y="1918180"/>
              <a:chExt cx="617100" cy="2007430"/>
            </a:xfrm>
          </p:grpSpPr>
          <p:sp>
            <p:nvSpPr>
              <p:cNvPr id="102" name="Quad Arrow 194">
                <a:extLst>
                  <a:ext uri="{FF2B5EF4-FFF2-40B4-BE49-F238E27FC236}">
                    <a16:creationId xmlns:a16="http://schemas.microsoft.com/office/drawing/2014/main" id="{A9A89480-260F-6295-041F-9A24A3C6B02D}"/>
                  </a:ext>
                </a:extLst>
              </p:cNvPr>
              <p:cNvSpPr/>
              <p:nvPr/>
            </p:nvSpPr>
            <p:spPr>
              <a:xfrm>
                <a:off x="5486932" y="191818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Quad Arrow 195">
                <a:extLst>
                  <a:ext uri="{FF2B5EF4-FFF2-40B4-BE49-F238E27FC236}">
                    <a16:creationId xmlns:a16="http://schemas.microsoft.com/office/drawing/2014/main" id="{AEA7217F-98EB-6D8D-47F7-9C3093F732B3}"/>
                  </a:ext>
                </a:extLst>
              </p:cNvPr>
              <p:cNvSpPr/>
              <p:nvPr/>
            </p:nvSpPr>
            <p:spPr>
              <a:xfrm>
                <a:off x="5481927" y="2581493"/>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Quad Arrow 196">
                <a:extLst>
                  <a:ext uri="{FF2B5EF4-FFF2-40B4-BE49-F238E27FC236}">
                    <a16:creationId xmlns:a16="http://schemas.microsoft.com/office/drawing/2014/main" id="{405E0A6C-5CAF-EFCC-F7A9-9BB40C2E2DFE}"/>
                  </a:ext>
                </a:extLst>
              </p:cNvPr>
              <p:cNvSpPr/>
              <p:nvPr/>
            </p:nvSpPr>
            <p:spPr>
              <a:xfrm>
                <a:off x="5489427" y="323981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Oval 24">
              <a:extLst>
                <a:ext uri="{FF2B5EF4-FFF2-40B4-BE49-F238E27FC236}">
                  <a16:creationId xmlns:a16="http://schemas.microsoft.com/office/drawing/2014/main" id="{3EB92C2E-6235-BF9B-8775-61FF094C6355}"/>
                </a:ext>
              </a:extLst>
            </p:cNvPr>
            <p:cNvSpPr/>
            <p:nvPr/>
          </p:nvSpPr>
          <p:spPr>
            <a:xfrm rot="21214486">
              <a:off x="5503919" y="2915225"/>
              <a:ext cx="538805" cy="677280"/>
            </a:xfrm>
            <a:prstGeom prst="ellipse">
              <a:avLst/>
            </a:prstGeom>
            <a:solidFill>
              <a:srgbClr val="BF77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367F4A25-0849-C55B-1E92-8687D9B5E44F}"/>
                </a:ext>
              </a:extLst>
            </p:cNvPr>
            <p:cNvSpPr/>
            <p:nvPr/>
          </p:nvSpPr>
          <p:spPr>
            <a:xfrm>
              <a:off x="5661005" y="3011614"/>
              <a:ext cx="237690" cy="13939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D30A9B98-746D-A7CF-FB64-58BE30A9DEED}"/>
                </a:ext>
              </a:extLst>
            </p:cNvPr>
            <p:cNvGrpSpPr/>
            <p:nvPr/>
          </p:nvGrpSpPr>
          <p:grpSpPr>
            <a:xfrm rot="16616310">
              <a:off x="4640329" y="4228030"/>
              <a:ext cx="1663056" cy="252815"/>
              <a:chOff x="4915184" y="5458639"/>
              <a:chExt cx="1663056" cy="252815"/>
            </a:xfrm>
          </p:grpSpPr>
          <p:grpSp>
            <p:nvGrpSpPr>
              <p:cNvPr id="94" name="Group 22">
                <a:extLst>
                  <a:ext uri="{FF2B5EF4-FFF2-40B4-BE49-F238E27FC236}">
                    <a16:creationId xmlns:a16="http://schemas.microsoft.com/office/drawing/2014/main" id="{5B01E6E8-D224-0B3C-9BB6-403F5830602A}"/>
                  </a:ext>
                </a:extLst>
              </p:cNvPr>
              <p:cNvGrpSpPr/>
              <p:nvPr/>
            </p:nvGrpSpPr>
            <p:grpSpPr>
              <a:xfrm rot="5400000">
                <a:off x="5224238" y="5149585"/>
                <a:ext cx="252814" cy="870921"/>
                <a:chOff x="5481403" y="2057400"/>
                <a:chExt cx="617095" cy="2007432"/>
              </a:xfrm>
            </p:grpSpPr>
            <p:sp>
              <p:nvSpPr>
                <p:cNvPr id="99" name="Quad Arrow 23">
                  <a:extLst>
                    <a:ext uri="{FF2B5EF4-FFF2-40B4-BE49-F238E27FC236}">
                      <a16:creationId xmlns:a16="http://schemas.microsoft.com/office/drawing/2014/main" id="{F3A75050-3581-8DC4-4D05-C7AE0C8DF0F7}"/>
                    </a:ext>
                  </a:extLst>
                </p:cNvPr>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Quad Arrow 24">
                  <a:extLst>
                    <a:ext uri="{FF2B5EF4-FFF2-40B4-BE49-F238E27FC236}">
                      <a16:creationId xmlns:a16="http://schemas.microsoft.com/office/drawing/2014/main" id="{94B8EE3E-37A6-3865-FEEC-3F1D89794984}"/>
                    </a:ext>
                  </a:extLst>
                </p:cNvPr>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Quad Arrow 25">
                  <a:extLst>
                    <a:ext uri="{FF2B5EF4-FFF2-40B4-BE49-F238E27FC236}">
                      <a16:creationId xmlns:a16="http://schemas.microsoft.com/office/drawing/2014/main" id="{CF4A2B7A-F0E8-4693-E852-95A8573EB776}"/>
                    </a:ext>
                  </a:extLst>
                </p:cNvPr>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26">
                <a:extLst>
                  <a:ext uri="{FF2B5EF4-FFF2-40B4-BE49-F238E27FC236}">
                    <a16:creationId xmlns:a16="http://schemas.microsoft.com/office/drawing/2014/main" id="{F4752008-9D85-FFB4-CEE4-153BB18133E7}"/>
                  </a:ext>
                </a:extLst>
              </p:cNvPr>
              <p:cNvGrpSpPr/>
              <p:nvPr/>
            </p:nvGrpSpPr>
            <p:grpSpPr>
              <a:xfrm rot="5400000">
                <a:off x="6031633" y="5164846"/>
                <a:ext cx="252814" cy="840401"/>
                <a:chOff x="5481403" y="2057400"/>
                <a:chExt cx="617095" cy="2007432"/>
              </a:xfrm>
            </p:grpSpPr>
            <p:sp>
              <p:nvSpPr>
                <p:cNvPr id="96" name="Quad Arrow 197">
                  <a:extLst>
                    <a:ext uri="{FF2B5EF4-FFF2-40B4-BE49-F238E27FC236}">
                      <a16:creationId xmlns:a16="http://schemas.microsoft.com/office/drawing/2014/main" id="{E575A9CB-D106-DD0C-87C6-CCA7DE882372}"/>
                    </a:ext>
                  </a:extLst>
                </p:cNvPr>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Quad Arrow 198">
                  <a:extLst>
                    <a:ext uri="{FF2B5EF4-FFF2-40B4-BE49-F238E27FC236}">
                      <a16:creationId xmlns:a16="http://schemas.microsoft.com/office/drawing/2014/main" id="{334D8D76-1397-EDEC-89A6-2B5E7967E26F}"/>
                    </a:ext>
                  </a:extLst>
                </p:cNvPr>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Quad Arrow 199">
                  <a:extLst>
                    <a:ext uri="{FF2B5EF4-FFF2-40B4-BE49-F238E27FC236}">
                      <a16:creationId xmlns:a16="http://schemas.microsoft.com/office/drawing/2014/main" id="{C1E02184-64A4-F7D8-7EFD-EEA5E45C7C54}"/>
                    </a:ext>
                  </a:extLst>
                </p:cNvPr>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8" name="Group 27">
              <a:extLst>
                <a:ext uri="{FF2B5EF4-FFF2-40B4-BE49-F238E27FC236}">
                  <a16:creationId xmlns:a16="http://schemas.microsoft.com/office/drawing/2014/main" id="{BD5E0F64-3CBE-383A-9194-50825A8B8B01}"/>
                </a:ext>
              </a:extLst>
            </p:cNvPr>
            <p:cNvGrpSpPr/>
            <p:nvPr/>
          </p:nvGrpSpPr>
          <p:grpSpPr>
            <a:xfrm rot="4983690" flipH="1">
              <a:off x="5237334" y="4250791"/>
              <a:ext cx="1663056" cy="252815"/>
              <a:chOff x="4915184" y="5458639"/>
              <a:chExt cx="1663056" cy="252815"/>
            </a:xfrm>
          </p:grpSpPr>
          <p:grpSp>
            <p:nvGrpSpPr>
              <p:cNvPr id="29" name="Group 22">
                <a:extLst>
                  <a:ext uri="{FF2B5EF4-FFF2-40B4-BE49-F238E27FC236}">
                    <a16:creationId xmlns:a16="http://schemas.microsoft.com/office/drawing/2014/main" id="{649B2636-56C3-8769-9C13-724E29807DBC}"/>
                  </a:ext>
                </a:extLst>
              </p:cNvPr>
              <p:cNvGrpSpPr/>
              <p:nvPr/>
            </p:nvGrpSpPr>
            <p:grpSpPr>
              <a:xfrm rot="5400000">
                <a:off x="5224238" y="5149585"/>
                <a:ext cx="252814" cy="870921"/>
                <a:chOff x="5481403" y="2057400"/>
                <a:chExt cx="617095" cy="2007432"/>
              </a:xfrm>
            </p:grpSpPr>
            <p:sp>
              <p:nvSpPr>
                <p:cNvPr id="91" name="Quad Arrow 23">
                  <a:extLst>
                    <a:ext uri="{FF2B5EF4-FFF2-40B4-BE49-F238E27FC236}">
                      <a16:creationId xmlns:a16="http://schemas.microsoft.com/office/drawing/2014/main" id="{C242D0E3-9405-1A8E-E241-5CD3130EBA77}"/>
                    </a:ext>
                  </a:extLst>
                </p:cNvPr>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Quad Arrow 24">
                  <a:extLst>
                    <a:ext uri="{FF2B5EF4-FFF2-40B4-BE49-F238E27FC236}">
                      <a16:creationId xmlns:a16="http://schemas.microsoft.com/office/drawing/2014/main" id="{A55B1BB4-CB23-7045-4066-849802ED26C7}"/>
                    </a:ext>
                  </a:extLst>
                </p:cNvPr>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Quad Arrow 25">
                  <a:extLst>
                    <a:ext uri="{FF2B5EF4-FFF2-40B4-BE49-F238E27FC236}">
                      <a16:creationId xmlns:a16="http://schemas.microsoft.com/office/drawing/2014/main" id="{0AA5A453-6EC0-747D-4A6B-F89453214DFC}"/>
                    </a:ext>
                  </a:extLst>
                </p:cNvPr>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6">
                <a:extLst>
                  <a:ext uri="{FF2B5EF4-FFF2-40B4-BE49-F238E27FC236}">
                    <a16:creationId xmlns:a16="http://schemas.microsoft.com/office/drawing/2014/main" id="{119BA5F1-6D40-40EB-5241-4BA41BC974C5}"/>
                  </a:ext>
                </a:extLst>
              </p:cNvPr>
              <p:cNvGrpSpPr/>
              <p:nvPr/>
            </p:nvGrpSpPr>
            <p:grpSpPr>
              <a:xfrm rot="5400000">
                <a:off x="6031633" y="5164846"/>
                <a:ext cx="252814" cy="840401"/>
                <a:chOff x="5481403" y="2057400"/>
                <a:chExt cx="617095" cy="2007432"/>
              </a:xfrm>
            </p:grpSpPr>
            <p:sp>
              <p:nvSpPr>
                <p:cNvPr id="88" name="Quad Arrow 197">
                  <a:extLst>
                    <a:ext uri="{FF2B5EF4-FFF2-40B4-BE49-F238E27FC236}">
                      <a16:creationId xmlns:a16="http://schemas.microsoft.com/office/drawing/2014/main" id="{2638AD16-B6D7-BD15-1C36-F311FFD2F69C}"/>
                    </a:ext>
                  </a:extLst>
                </p:cNvPr>
                <p:cNvSpPr/>
                <p:nvPr/>
              </p:nvSpPr>
              <p:spPr>
                <a:xfrm>
                  <a:off x="5486400" y="2057400"/>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Quad Arrow 198">
                  <a:extLst>
                    <a:ext uri="{FF2B5EF4-FFF2-40B4-BE49-F238E27FC236}">
                      <a16:creationId xmlns:a16="http://schemas.microsoft.com/office/drawing/2014/main" id="{95827DB4-9105-EBE2-B337-693724319B54}"/>
                    </a:ext>
                  </a:extLst>
                </p:cNvPr>
                <p:cNvSpPr/>
                <p:nvPr/>
              </p:nvSpPr>
              <p:spPr>
                <a:xfrm>
                  <a:off x="5481403" y="2720716"/>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Quad Arrow 199">
                  <a:extLst>
                    <a:ext uri="{FF2B5EF4-FFF2-40B4-BE49-F238E27FC236}">
                      <a16:creationId xmlns:a16="http://schemas.microsoft.com/office/drawing/2014/main" id="{C17E0012-F24D-62AA-111B-B1600B4D40B3}"/>
                    </a:ext>
                  </a:extLst>
                </p:cNvPr>
                <p:cNvSpPr/>
                <p:nvPr/>
              </p:nvSpPr>
              <p:spPr>
                <a:xfrm>
                  <a:off x="5488898" y="3379032"/>
                  <a:ext cx="609600" cy="685800"/>
                </a:xfrm>
                <a:prstGeom prst="quadArrow">
                  <a:avLst>
                    <a:gd name="adj1" fmla="val 4616"/>
                    <a:gd name="adj2" fmla="val 22500"/>
                    <a:gd name="adj3" fmla="val 22500"/>
                  </a:avLst>
                </a:prstGeom>
                <a:solidFill>
                  <a:schemeClr val="bg2">
                    <a:lumMod val="7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Tree>
    <p:extLst>
      <p:ext uri="{BB962C8B-B14F-4D97-AF65-F5344CB8AC3E}">
        <p14:creationId xmlns:p14="http://schemas.microsoft.com/office/powerpoint/2010/main" val="862688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wipe(down)">
                                      <p:cBhvr>
                                        <p:cTn id="9" dur="580">
                                          <p:stCondLst>
                                            <p:cond delay="0"/>
                                          </p:stCondLst>
                                        </p:cTn>
                                        <p:tgtEl>
                                          <p:spTgt spid="6"/>
                                        </p:tgtEl>
                                      </p:cBhvr>
                                    </p:animEffect>
                                    <p:anim calcmode="lin" valueType="num">
                                      <p:cBhvr>
                                        <p:cTn id="1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5" dur="26">
                                          <p:stCondLst>
                                            <p:cond delay="650"/>
                                          </p:stCondLst>
                                        </p:cTn>
                                        <p:tgtEl>
                                          <p:spTgt spid="6"/>
                                        </p:tgtEl>
                                      </p:cBhvr>
                                      <p:to x="100000" y="60000"/>
                                    </p:animScale>
                                    <p:animScale>
                                      <p:cBhvr>
                                        <p:cTn id="16" dur="166" decel="50000">
                                          <p:stCondLst>
                                            <p:cond delay="676"/>
                                          </p:stCondLst>
                                        </p:cTn>
                                        <p:tgtEl>
                                          <p:spTgt spid="6"/>
                                        </p:tgtEl>
                                      </p:cBhvr>
                                      <p:to x="100000" y="100000"/>
                                    </p:animScale>
                                    <p:animScale>
                                      <p:cBhvr>
                                        <p:cTn id="17" dur="26">
                                          <p:stCondLst>
                                            <p:cond delay="1312"/>
                                          </p:stCondLst>
                                        </p:cTn>
                                        <p:tgtEl>
                                          <p:spTgt spid="6"/>
                                        </p:tgtEl>
                                      </p:cBhvr>
                                      <p:to x="100000" y="80000"/>
                                    </p:animScale>
                                    <p:animScale>
                                      <p:cBhvr>
                                        <p:cTn id="18" dur="166" decel="50000">
                                          <p:stCondLst>
                                            <p:cond delay="1338"/>
                                          </p:stCondLst>
                                        </p:cTn>
                                        <p:tgtEl>
                                          <p:spTgt spid="6"/>
                                        </p:tgtEl>
                                      </p:cBhvr>
                                      <p:to x="100000" y="100000"/>
                                    </p:animScale>
                                    <p:animScale>
                                      <p:cBhvr>
                                        <p:cTn id="19" dur="26">
                                          <p:stCondLst>
                                            <p:cond delay="1642"/>
                                          </p:stCondLst>
                                        </p:cTn>
                                        <p:tgtEl>
                                          <p:spTgt spid="6"/>
                                        </p:tgtEl>
                                      </p:cBhvr>
                                      <p:to x="100000" y="90000"/>
                                    </p:animScale>
                                    <p:animScale>
                                      <p:cBhvr>
                                        <p:cTn id="20" dur="166" decel="50000">
                                          <p:stCondLst>
                                            <p:cond delay="1668"/>
                                          </p:stCondLst>
                                        </p:cTn>
                                        <p:tgtEl>
                                          <p:spTgt spid="6"/>
                                        </p:tgtEl>
                                      </p:cBhvr>
                                      <p:to x="100000" y="100000"/>
                                    </p:animScale>
                                    <p:animScale>
                                      <p:cBhvr>
                                        <p:cTn id="21" dur="26">
                                          <p:stCondLst>
                                            <p:cond delay="1808"/>
                                          </p:stCondLst>
                                        </p:cTn>
                                        <p:tgtEl>
                                          <p:spTgt spid="6"/>
                                        </p:tgtEl>
                                      </p:cBhvr>
                                      <p:to x="100000" y="95000"/>
                                    </p:animScale>
                                    <p:animScale>
                                      <p:cBhvr>
                                        <p:cTn id="22" dur="166" decel="50000">
                                          <p:stCondLst>
                                            <p:cond delay="1834"/>
                                          </p:stCondLst>
                                        </p:cTn>
                                        <p:tgtEl>
                                          <p:spTgt spid="6"/>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485" y="26288"/>
            <a:ext cx="10797766" cy="1015663"/>
          </a:xfrm>
          <a:prstGeom prst="rect">
            <a:avLst/>
          </a:prstGeom>
          <a:noFill/>
        </p:spPr>
        <p:txBody>
          <a:bodyPr wrap="square" rtlCol="0">
            <a:spAutoFit/>
          </a:bodyPr>
          <a:lstStyle/>
          <a:p>
            <a:pPr algn="ctr"/>
            <a:r>
              <a:rPr lang="en-US" sz="6000" dirty="0">
                <a:solidFill>
                  <a:schemeClr val="bg1"/>
                </a:solidFill>
                <a:latin typeface="Poor Richard" panose="02080502050505020702" pitchFamily="18" charset="0"/>
                <a:ea typeface="Wednesday" pitchFamily="2" charset="0"/>
              </a:rPr>
              <a:t>Gaius—A Faithful Member</a:t>
            </a:r>
            <a:endParaRPr lang="en-US" sz="4800" dirty="0">
              <a:solidFill>
                <a:schemeClr val="bg1"/>
              </a:solidFill>
              <a:latin typeface="Poor Richard" panose="02080502050505020702" pitchFamily="18" charset="0"/>
              <a:ea typeface="Wednesday" pitchFamily="2" charset="0"/>
            </a:endParaRPr>
          </a:p>
        </p:txBody>
      </p:sp>
      <p:sp>
        <p:nvSpPr>
          <p:cNvPr id="79" name="TextBox 78"/>
          <p:cNvSpPr txBox="1"/>
          <p:nvPr/>
        </p:nvSpPr>
        <p:spPr>
          <a:xfrm>
            <a:off x="2471748" y="1989627"/>
            <a:ext cx="5223305" cy="1384995"/>
          </a:xfrm>
          <a:prstGeom prst="rect">
            <a:avLst/>
          </a:prstGeom>
          <a:noFill/>
        </p:spPr>
        <p:txBody>
          <a:bodyPr wrap="square" rtlCol="0">
            <a:spAutoFit/>
          </a:bodyPr>
          <a:lstStyle/>
          <a:p>
            <a:r>
              <a:rPr lang="en-US" sz="2800" dirty="0">
                <a:solidFill>
                  <a:schemeClr val="bg1"/>
                </a:solidFill>
              </a:rPr>
              <a:t> John praised Gaius for his willingness to receive traveling Church leaders or missionaries.</a:t>
            </a:r>
          </a:p>
        </p:txBody>
      </p:sp>
      <p:sp>
        <p:nvSpPr>
          <p:cNvPr id="3" name="Rectangle 2"/>
          <p:cNvSpPr/>
          <p:nvPr/>
        </p:nvSpPr>
        <p:spPr>
          <a:xfrm>
            <a:off x="11642247" y="6349179"/>
            <a:ext cx="442750" cy="369332"/>
          </a:xfrm>
          <a:prstGeom prst="rect">
            <a:avLst/>
          </a:prstGeom>
        </p:spPr>
        <p:txBody>
          <a:bodyPr wrap="none">
            <a:spAutoFit/>
          </a:bodyPr>
          <a:lstStyle/>
          <a:p>
            <a:r>
              <a:rPr lang="en-US" dirty="0">
                <a:solidFill>
                  <a:schemeClr val="bg1"/>
                </a:solidFill>
              </a:rPr>
              <a:t>(2)</a:t>
            </a:r>
            <a:endParaRPr lang="en-US" dirty="0"/>
          </a:p>
        </p:txBody>
      </p:sp>
      <p:sp>
        <p:nvSpPr>
          <p:cNvPr id="4" name="Rectangle 3"/>
          <p:cNvSpPr/>
          <p:nvPr/>
        </p:nvSpPr>
        <p:spPr>
          <a:xfrm>
            <a:off x="32051" y="6392040"/>
            <a:ext cx="1447832" cy="369332"/>
          </a:xfrm>
          <a:prstGeom prst="rect">
            <a:avLst/>
          </a:prstGeom>
        </p:spPr>
        <p:txBody>
          <a:bodyPr wrap="none">
            <a:spAutoFit/>
          </a:bodyPr>
          <a:lstStyle/>
          <a:p>
            <a:r>
              <a:rPr lang="en-US" dirty="0">
                <a:solidFill>
                  <a:schemeClr val="bg1"/>
                </a:solidFill>
              </a:rPr>
              <a:t>3 John 1:5-14</a:t>
            </a:r>
            <a:endParaRPr lang="en-US" dirty="0"/>
          </a:p>
        </p:txBody>
      </p:sp>
      <p:grpSp>
        <p:nvGrpSpPr>
          <p:cNvPr id="6" name="Group 5">
            <a:extLst>
              <a:ext uri="{FF2B5EF4-FFF2-40B4-BE49-F238E27FC236}">
                <a16:creationId xmlns:a16="http://schemas.microsoft.com/office/drawing/2014/main" id="{01B52629-847F-204A-4C95-9C4D4876D64E}"/>
              </a:ext>
            </a:extLst>
          </p:cNvPr>
          <p:cNvGrpSpPr/>
          <p:nvPr/>
        </p:nvGrpSpPr>
        <p:grpSpPr>
          <a:xfrm>
            <a:off x="8213620" y="1329360"/>
            <a:ext cx="2704348" cy="5204485"/>
            <a:chOff x="5371017" y="576489"/>
            <a:chExt cx="3391630" cy="5572544"/>
          </a:xfrm>
        </p:grpSpPr>
        <p:sp>
          <p:nvSpPr>
            <p:cNvPr id="7" name="Rounded Rectangle 91">
              <a:extLst>
                <a:ext uri="{FF2B5EF4-FFF2-40B4-BE49-F238E27FC236}">
                  <a16:creationId xmlns:a16="http://schemas.microsoft.com/office/drawing/2014/main" id="{B48183B6-5E18-9BF8-3E8A-1F56DEAD3BD7}"/>
                </a:ext>
              </a:extLst>
            </p:cNvPr>
            <p:cNvSpPr/>
            <p:nvPr/>
          </p:nvSpPr>
          <p:spPr>
            <a:xfrm flipH="1">
              <a:off x="5906427" y="576489"/>
              <a:ext cx="1965959" cy="2199161"/>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4">
              <a:extLst>
                <a:ext uri="{FF2B5EF4-FFF2-40B4-BE49-F238E27FC236}">
                  <a16:creationId xmlns:a16="http://schemas.microsoft.com/office/drawing/2014/main" id="{4840CD4F-8DFA-8E5B-2A0C-91222225A9AD}"/>
                </a:ext>
              </a:extLst>
            </p:cNvPr>
            <p:cNvSpPr/>
            <p:nvPr/>
          </p:nvSpPr>
          <p:spPr>
            <a:xfrm rot="2446171" flipH="1">
              <a:off x="5371017" y="3715379"/>
              <a:ext cx="439362" cy="77016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5">
              <a:extLst>
                <a:ext uri="{FF2B5EF4-FFF2-40B4-BE49-F238E27FC236}">
                  <a16:creationId xmlns:a16="http://schemas.microsoft.com/office/drawing/2014/main" id="{896B83AC-47B3-803D-9B74-0A1C53E48089}"/>
                </a:ext>
              </a:extLst>
            </p:cNvPr>
            <p:cNvSpPr/>
            <p:nvPr/>
          </p:nvSpPr>
          <p:spPr>
            <a:xfrm rot="18884778" flipH="1">
              <a:off x="8112981" y="3646384"/>
              <a:ext cx="445089" cy="85424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6">
              <a:extLst>
                <a:ext uri="{FF2B5EF4-FFF2-40B4-BE49-F238E27FC236}">
                  <a16:creationId xmlns:a16="http://schemas.microsoft.com/office/drawing/2014/main" id="{0ABEB728-F94A-EA4F-04EC-69421939FFC4}"/>
                </a:ext>
              </a:extLst>
            </p:cNvPr>
            <p:cNvSpPr/>
            <p:nvPr/>
          </p:nvSpPr>
          <p:spPr>
            <a:xfrm rot="18932079" flipH="1">
              <a:off x="6944491" y="5392356"/>
              <a:ext cx="593831"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7">
              <a:extLst>
                <a:ext uri="{FF2B5EF4-FFF2-40B4-BE49-F238E27FC236}">
                  <a16:creationId xmlns:a16="http://schemas.microsoft.com/office/drawing/2014/main" id="{7B81A6C2-50D0-2857-07C4-1C6E1626C14A}"/>
                </a:ext>
              </a:extLst>
            </p:cNvPr>
            <p:cNvSpPr/>
            <p:nvPr/>
          </p:nvSpPr>
          <p:spPr>
            <a:xfrm rot="4249565" flipH="1">
              <a:off x="6290517" y="5433606"/>
              <a:ext cx="504093" cy="756677"/>
            </a:xfrm>
            <a:prstGeom prst="ellipse">
              <a:avLst/>
            </a:prstGeom>
            <a:solidFill>
              <a:srgbClr val="C6802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apezoid 8">
              <a:extLst>
                <a:ext uri="{FF2B5EF4-FFF2-40B4-BE49-F238E27FC236}">
                  <a16:creationId xmlns:a16="http://schemas.microsoft.com/office/drawing/2014/main" id="{F411C872-751A-7F29-BCA5-5C0E3FEA25DF}"/>
                </a:ext>
              </a:extLst>
            </p:cNvPr>
            <p:cNvSpPr/>
            <p:nvPr/>
          </p:nvSpPr>
          <p:spPr>
            <a:xfrm rot="19603844" flipH="1">
              <a:off x="7284361" y="2649753"/>
              <a:ext cx="1113436"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9">
              <a:extLst>
                <a:ext uri="{FF2B5EF4-FFF2-40B4-BE49-F238E27FC236}">
                  <a16:creationId xmlns:a16="http://schemas.microsoft.com/office/drawing/2014/main" id="{37CB4610-D3A6-6AC5-9F74-FD5DA3315879}"/>
                </a:ext>
              </a:extLst>
            </p:cNvPr>
            <p:cNvSpPr/>
            <p:nvPr/>
          </p:nvSpPr>
          <p:spPr>
            <a:xfrm rot="19558248" flipH="1">
              <a:off x="7123740" y="2456069"/>
              <a:ext cx="1106863" cy="1441474"/>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0">
              <a:extLst>
                <a:ext uri="{FF2B5EF4-FFF2-40B4-BE49-F238E27FC236}">
                  <a16:creationId xmlns:a16="http://schemas.microsoft.com/office/drawing/2014/main" id="{84CCA35F-E60A-B921-DE66-E65C733965AF}"/>
                </a:ext>
              </a:extLst>
            </p:cNvPr>
            <p:cNvSpPr/>
            <p:nvPr/>
          </p:nvSpPr>
          <p:spPr>
            <a:xfrm rot="1729040" flipH="1">
              <a:off x="5516297" y="2654178"/>
              <a:ext cx="1045851" cy="1592526"/>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1">
              <a:extLst>
                <a:ext uri="{FF2B5EF4-FFF2-40B4-BE49-F238E27FC236}">
                  <a16:creationId xmlns:a16="http://schemas.microsoft.com/office/drawing/2014/main" id="{A4970E85-1629-C4C0-D912-A4B6E5A70651}"/>
                </a:ext>
              </a:extLst>
            </p:cNvPr>
            <p:cNvSpPr/>
            <p:nvPr/>
          </p:nvSpPr>
          <p:spPr>
            <a:xfrm rot="1563792" flipH="1">
              <a:off x="5678527" y="2398422"/>
              <a:ext cx="1106863" cy="1527730"/>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2">
              <a:extLst>
                <a:ext uri="{FF2B5EF4-FFF2-40B4-BE49-F238E27FC236}">
                  <a16:creationId xmlns:a16="http://schemas.microsoft.com/office/drawing/2014/main" id="{596E0DD2-800E-8687-0F2B-F6D483D5946B}"/>
                </a:ext>
              </a:extLst>
            </p:cNvPr>
            <p:cNvSpPr/>
            <p:nvPr/>
          </p:nvSpPr>
          <p:spPr>
            <a:xfrm flipH="1">
              <a:off x="6102432" y="2521792"/>
              <a:ext cx="1596291" cy="3194860"/>
            </a:xfrm>
            <a:prstGeom prst="trapezoid">
              <a:avLst/>
            </a:prstGeom>
            <a:solidFill>
              <a:srgbClr val="FFD0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3">
              <a:extLst>
                <a:ext uri="{FF2B5EF4-FFF2-40B4-BE49-F238E27FC236}">
                  <a16:creationId xmlns:a16="http://schemas.microsoft.com/office/drawing/2014/main" id="{8E20E92A-2520-212C-329B-05C854F998D3}"/>
                </a:ext>
              </a:extLst>
            </p:cNvPr>
            <p:cNvSpPr/>
            <p:nvPr/>
          </p:nvSpPr>
          <p:spPr>
            <a:xfrm flipH="1">
              <a:off x="6654232" y="2277087"/>
              <a:ext cx="482054" cy="67260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4">
              <a:extLst>
                <a:ext uri="{FF2B5EF4-FFF2-40B4-BE49-F238E27FC236}">
                  <a16:creationId xmlns:a16="http://schemas.microsoft.com/office/drawing/2014/main" id="{A8DE42B5-DA3F-0C9E-F2CF-E25EF3BC7069}"/>
                </a:ext>
              </a:extLst>
            </p:cNvPr>
            <p:cNvSpPr/>
            <p:nvPr/>
          </p:nvSpPr>
          <p:spPr>
            <a:xfrm rot="264701" flipH="1">
              <a:off x="6057225" y="2462924"/>
              <a:ext cx="770802" cy="3010321"/>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5">
              <a:extLst>
                <a:ext uri="{FF2B5EF4-FFF2-40B4-BE49-F238E27FC236}">
                  <a16:creationId xmlns:a16="http://schemas.microsoft.com/office/drawing/2014/main" id="{9C5DAF86-2368-8A36-28A7-89FD15AAF103}"/>
                </a:ext>
              </a:extLst>
            </p:cNvPr>
            <p:cNvSpPr/>
            <p:nvPr/>
          </p:nvSpPr>
          <p:spPr>
            <a:xfrm rot="21246583" flipH="1">
              <a:off x="6919596" y="2434823"/>
              <a:ext cx="770802" cy="3057412"/>
            </a:xfrm>
            <a:prstGeom prst="trapezoid">
              <a:avLst/>
            </a:prstGeom>
            <a:solidFill>
              <a:srgbClr val="C68C5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6">
              <a:extLst>
                <a:ext uri="{FF2B5EF4-FFF2-40B4-BE49-F238E27FC236}">
                  <a16:creationId xmlns:a16="http://schemas.microsoft.com/office/drawing/2014/main" id="{F9E09170-DCDB-F654-94BA-427C24BF681E}"/>
                </a:ext>
              </a:extLst>
            </p:cNvPr>
            <p:cNvSpPr/>
            <p:nvPr/>
          </p:nvSpPr>
          <p:spPr>
            <a:xfrm flipH="1">
              <a:off x="6102432" y="650627"/>
              <a:ext cx="1646700" cy="2058758"/>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91">
              <a:extLst>
                <a:ext uri="{FF2B5EF4-FFF2-40B4-BE49-F238E27FC236}">
                  <a16:creationId xmlns:a16="http://schemas.microsoft.com/office/drawing/2014/main" id="{BA42C860-C7C4-8110-E113-E41F1CF69E82}"/>
                </a:ext>
              </a:extLst>
            </p:cNvPr>
            <p:cNvSpPr/>
            <p:nvPr/>
          </p:nvSpPr>
          <p:spPr>
            <a:xfrm flipH="1">
              <a:off x="6133890" y="576489"/>
              <a:ext cx="1446651" cy="679658"/>
            </a:xfrm>
            <a:prstGeom prst="roundRect">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0ACAFD4-1282-788C-7038-05D6769B966C}"/>
                </a:ext>
              </a:extLst>
            </p:cNvPr>
            <p:cNvSpPr/>
            <p:nvPr/>
          </p:nvSpPr>
          <p:spPr>
            <a:xfrm>
              <a:off x="5993590" y="584362"/>
              <a:ext cx="412749" cy="6157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76EE4432-6909-F579-0312-90845125BB30}"/>
                </a:ext>
              </a:extLst>
            </p:cNvPr>
            <p:cNvSpPr/>
            <p:nvPr/>
          </p:nvSpPr>
          <p:spPr>
            <a:xfrm>
              <a:off x="7335480" y="591927"/>
              <a:ext cx="412749" cy="615747"/>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oon 23">
              <a:extLst>
                <a:ext uri="{FF2B5EF4-FFF2-40B4-BE49-F238E27FC236}">
                  <a16:creationId xmlns:a16="http://schemas.microsoft.com/office/drawing/2014/main" id="{DF600E25-456B-0322-D331-BC8C7572152A}"/>
                </a:ext>
              </a:extLst>
            </p:cNvPr>
            <p:cNvSpPr/>
            <p:nvPr/>
          </p:nvSpPr>
          <p:spPr>
            <a:xfrm rot="5400000" flipH="1">
              <a:off x="6751844" y="3295943"/>
              <a:ext cx="225544"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oon 24">
              <a:extLst>
                <a:ext uri="{FF2B5EF4-FFF2-40B4-BE49-F238E27FC236}">
                  <a16:creationId xmlns:a16="http://schemas.microsoft.com/office/drawing/2014/main" id="{6411B4B9-0164-276B-CBA9-4F361A1F478C}"/>
                </a:ext>
              </a:extLst>
            </p:cNvPr>
            <p:cNvSpPr/>
            <p:nvPr/>
          </p:nvSpPr>
          <p:spPr>
            <a:xfrm rot="16200000" flipH="1" flipV="1">
              <a:off x="6772723" y="3196101"/>
              <a:ext cx="225544"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oon 25">
              <a:extLst>
                <a:ext uri="{FF2B5EF4-FFF2-40B4-BE49-F238E27FC236}">
                  <a16:creationId xmlns:a16="http://schemas.microsoft.com/office/drawing/2014/main" id="{74E802C4-BFC0-08E7-35C8-B6F7FF45023A}"/>
                </a:ext>
              </a:extLst>
            </p:cNvPr>
            <p:cNvSpPr/>
            <p:nvPr/>
          </p:nvSpPr>
          <p:spPr>
            <a:xfrm rot="20666174" flipH="1">
              <a:off x="7570718" y="3905367"/>
              <a:ext cx="289695"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oon 26">
              <a:extLst>
                <a:ext uri="{FF2B5EF4-FFF2-40B4-BE49-F238E27FC236}">
                  <a16:creationId xmlns:a16="http://schemas.microsoft.com/office/drawing/2014/main" id="{FBA05CF8-0EB8-9EF7-4DD1-F2DFFABC4DB5}"/>
                </a:ext>
              </a:extLst>
            </p:cNvPr>
            <p:cNvSpPr/>
            <p:nvPr/>
          </p:nvSpPr>
          <p:spPr>
            <a:xfrm rot="365388" flipH="1">
              <a:off x="7317813" y="3954601"/>
              <a:ext cx="289695" cy="1508863"/>
            </a:xfrm>
            <a:prstGeom prst="moon">
              <a:avLst>
                <a:gd name="adj" fmla="val 73530"/>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4">
              <a:extLst>
                <a:ext uri="{FF2B5EF4-FFF2-40B4-BE49-F238E27FC236}">
                  <a16:creationId xmlns:a16="http://schemas.microsoft.com/office/drawing/2014/main" id="{FDA397F1-A40B-87FA-978D-F3BB6B93BE30}"/>
                </a:ext>
              </a:extLst>
            </p:cNvPr>
            <p:cNvSpPr/>
            <p:nvPr/>
          </p:nvSpPr>
          <p:spPr>
            <a:xfrm rot="2446171" flipH="1">
              <a:off x="7226973" y="3807289"/>
              <a:ext cx="439362" cy="438850"/>
            </a:xfrm>
            <a:prstGeom prst="ellipse">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53D24BE2-65DE-A3BF-2466-C08DDA92CACD}"/>
                </a:ext>
              </a:extLst>
            </p:cNvPr>
            <p:cNvSpPr/>
            <p:nvPr/>
          </p:nvSpPr>
          <p:spPr>
            <a:xfrm rot="2446171" flipH="1">
              <a:off x="7225001" y="3871072"/>
              <a:ext cx="456869" cy="332767"/>
            </a:xfrm>
            <a:custGeom>
              <a:avLst/>
              <a:gdLst>
                <a:gd name="connsiteX0" fmla="*/ 162030 w 456869"/>
                <a:gd name="connsiteY0" fmla="*/ 108083 h 343750"/>
                <a:gd name="connsiteX1" fmla="*/ 94915 w 456869"/>
                <a:gd name="connsiteY1" fmla="*/ 75679 h 343750"/>
                <a:gd name="connsiteX2" fmla="*/ 0 w 456869"/>
                <a:gd name="connsiteY2" fmla="*/ 186313 h 343750"/>
                <a:gd name="connsiteX3" fmla="*/ 94915 w 456869"/>
                <a:gd name="connsiteY3" fmla="*/ 296947 h 343750"/>
                <a:gd name="connsiteX4" fmla="*/ 189830 w 456869"/>
                <a:gd name="connsiteY4" fmla="*/ 186313 h 343750"/>
                <a:gd name="connsiteX5" fmla="*/ 162030 w 456869"/>
                <a:gd name="connsiteY5" fmla="*/ 108083 h 343750"/>
                <a:gd name="connsiteX6" fmla="*/ 381842 w 456869"/>
                <a:gd name="connsiteY6" fmla="*/ 13507 h 343750"/>
                <a:gd name="connsiteX7" fmla="*/ 334026 w 456869"/>
                <a:gd name="connsiteY7" fmla="*/ 0 h 343750"/>
                <a:gd name="connsiteX8" fmla="*/ 211183 w 456869"/>
                <a:gd name="connsiteY8" fmla="*/ 171875 h 343750"/>
                <a:gd name="connsiteX9" fmla="*/ 334026 w 456869"/>
                <a:gd name="connsiteY9" fmla="*/ 343750 h 343750"/>
                <a:gd name="connsiteX10" fmla="*/ 456869 w 456869"/>
                <a:gd name="connsiteY10" fmla="*/ 171875 h 343750"/>
                <a:gd name="connsiteX11" fmla="*/ 381842 w 456869"/>
                <a:gd name="connsiteY11" fmla="*/ 13507 h 34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6869" h="343750">
                  <a:moveTo>
                    <a:pt x="162030" y="108083"/>
                  </a:moveTo>
                  <a:cubicBezTo>
                    <a:pt x="144854" y="88063"/>
                    <a:pt x="121125" y="75679"/>
                    <a:pt x="94915" y="75679"/>
                  </a:cubicBezTo>
                  <a:cubicBezTo>
                    <a:pt x="42495" y="75679"/>
                    <a:pt x="1" y="125212"/>
                    <a:pt x="0" y="186313"/>
                  </a:cubicBezTo>
                  <a:cubicBezTo>
                    <a:pt x="0" y="247414"/>
                    <a:pt x="42495" y="296947"/>
                    <a:pt x="94915" y="296947"/>
                  </a:cubicBezTo>
                  <a:cubicBezTo>
                    <a:pt x="147335" y="296947"/>
                    <a:pt x="189830" y="247414"/>
                    <a:pt x="189830" y="186313"/>
                  </a:cubicBezTo>
                  <a:cubicBezTo>
                    <a:pt x="189830" y="155763"/>
                    <a:pt x="179207" y="128104"/>
                    <a:pt x="162030" y="108083"/>
                  </a:cubicBezTo>
                  <a:close/>
                  <a:moveTo>
                    <a:pt x="381842" y="13507"/>
                  </a:moveTo>
                  <a:cubicBezTo>
                    <a:pt x="367145" y="4809"/>
                    <a:pt x="350987" y="0"/>
                    <a:pt x="334026" y="0"/>
                  </a:cubicBezTo>
                  <a:cubicBezTo>
                    <a:pt x="266182" y="0"/>
                    <a:pt x="211183" y="76951"/>
                    <a:pt x="211183" y="171875"/>
                  </a:cubicBezTo>
                  <a:cubicBezTo>
                    <a:pt x="211183" y="266799"/>
                    <a:pt x="266182" y="343750"/>
                    <a:pt x="334026" y="343750"/>
                  </a:cubicBezTo>
                  <a:cubicBezTo>
                    <a:pt x="401870" y="343750"/>
                    <a:pt x="456869" y="266799"/>
                    <a:pt x="456869" y="171875"/>
                  </a:cubicBezTo>
                  <a:cubicBezTo>
                    <a:pt x="456869" y="100682"/>
                    <a:pt x="425932" y="39599"/>
                    <a:pt x="381842" y="13507"/>
                  </a:cubicBezTo>
                  <a:close/>
                </a:path>
              </a:pathLst>
            </a:cu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Oval 4">
              <a:extLst>
                <a:ext uri="{FF2B5EF4-FFF2-40B4-BE49-F238E27FC236}">
                  <a16:creationId xmlns:a16="http://schemas.microsoft.com/office/drawing/2014/main" id="{9134DA67-1C43-470A-13F3-4B59747B451E}"/>
                </a:ext>
              </a:extLst>
            </p:cNvPr>
            <p:cNvSpPr/>
            <p:nvPr/>
          </p:nvSpPr>
          <p:spPr>
            <a:xfrm rot="2446171" flipH="1">
              <a:off x="7420888" y="3882540"/>
              <a:ext cx="191371" cy="255592"/>
            </a:xfrm>
            <a:prstGeom prst="ellipse">
              <a:avLst/>
            </a:prstGeom>
            <a:solidFill>
              <a:srgbClr val="FFD85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12352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2" descr="Image result for blu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4801314"/>
          </a:xfrm>
          <a:prstGeom prst="rect">
            <a:avLst/>
          </a:prstGeom>
          <a:noFill/>
        </p:spPr>
        <p:txBody>
          <a:bodyPr wrap="square" rtlCol="0">
            <a:spAutoFit/>
          </a:bodyPr>
          <a:lstStyle/>
          <a:p>
            <a:r>
              <a:rPr lang="en-US" dirty="0">
                <a:solidFill>
                  <a:schemeClr val="bg1"/>
                </a:solidFill>
              </a:rPr>
              <a:t>Sources:</a:t>
            </a:r>
          </a:p>
          <a:p>
            <a:endParaRPr lang="en-US" dirty="0">
              <a:solidFill>
                <a:schemeClr val="bg1"/>
              </a:solidFill>
            </a:endParaRPr>
          </a:p>
          <a:p>
            <a:r>
              <a:rPr lang="en-US" dirty="0">
                <a:solidFill>
                  <a:schemeClr val="bg1"/>
                </a:solidFill>
              </a:rPr>
              <a:t>Suggested Hymn: #21 </a:t>
            </a:r>
            <a:r>
              <a:rPr lang="en-US" i="1" dirty="0">
                <a:solidFill>
                  <a:schemeClr val="bg1"/>
                </a:solidFill>
              </a:rPr>
              <a:t>Come Listen to a Prophet’s </a:t>
            </a:r>
            <a:r>
              <a:rPr lang="en-US" i="1" dirty="0" err="1">
                <a:solidFill>
                  <a:schemeClr val="bg1"/>
                </a:solidFill>
              </a:rPr>
              <a:t>Vioce</a:t>
            </a:r>
            <a:endParaRPr lang="en-US" i="1" dirty="0">
              <a:solidFill>
                <a:schemeClr val="bg1"/>
              </a:solidFill>
            </a:endParaRPr>
          </a:p>
          <a:p>
            <a:endParaRPr lang="en-US" dirty="0">
              <a:solidFill>
                <a:schemeClr val="bg1"/>
              </a:solidFill>
            </a:endParaRP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51</a:t>
            </a:r>
          </a:p>
          <a:p>
            <a:pPr marL="342900" indent="-342900">
              <a:buFontTx/>
              <a:buAutoNum type="arabicPeriod"/>
            </a:pPr>
            <a:r>
              <a:rPr lang="en-US" dirty="0">
                <a:solidFill>
                  <a:schemeClr val="bg1"/>
                </a:solidFill>
              </a:rPr>
              <a:t>Wikipedia</a:t>
            </a:r>
          </a:p>
          <a:p>
            <a:pPr marL="342900" indent="-342900">
              <a:buFontTx/>
              <a:buAutoNum type="arabicPeriod"/>
            </a:pPr>
            <a:r>
              <a:rPr lang="en-US" dirty="0">
                <a:solidFill>
                  <a:schemeClr val="bg1"/>
                </a:solidFill>
              </a:rPr>
              <a:t>President Ezra Taft Benson </a:t>
            </a:r>
            <a:r>
              <a:rPr lang="en-US" i="1" dirty="0">
                <a:solidFill>
                  <a:schemeClr val="bg1"/>
                </a:solidFill>
              </a:rPr>
              <a:t>CR</a:t>
            </a:r>
            <a:r>
              <a:rPr lang="en-US" dirty="0">
                <a:solidFill>
                  <a:schemeClr val="bg1"/>
                </a:solidFill>
              </a:rPr>
              <a:t> April 1988, </a:t>
            </a:r>
            <a:r>
              <a:rPr lang="en-US" i="1" dirty="0">
                <a:solidFill>
                  <a:schemeClr val="bg1"/>
                </a:solidFill>
              </a:rPr>
              <a:t>Ensign</a:t>
            </a:r>
            <a:r>
              <a:rPr lang="en-US" dirty="0">
                <a:solidFill>
                  <a:schemeClr val="bg1"/>
                </a:solidFill>
              </a:rPr>
              <a:t> 18 [May 1988]: 4.) (</a:t>
            </a:r>
            <a:r>
              <a:rPr lang="en-US" i="1" dirty="0">
                <a:solidFill>
                  <a:schemeClr val="bg1"/>
                </a:solidFill>
              </a:rPr>
              <a:t>The Teachings of Ezra Taft Benson </a:t>
            </a:r>
            <a:r>
              <a:rPr lang="en-US" dirty="0">
                <a:solidFill>
                  <a:schemeClr val="bg1"/>
                </a:solidFill>
              </a:rPr>
              <a:t>[Salt Lake City: </a:t>
            </a:r>
            <a:r>
              <a:rPr lang="en-US" dirty="0" err="1">
                <a:solidFill>
                  <a:schemeClr val="bg1"/>
                </a:solidFill>
              </a:rPr>
              <a:t>Bookcraft</a:t>
            </a:r>
            <a:r>
              <a:rPr lang="en-US" dirty="0">
                <a:solidFill>
                  <a:schemeClr val="bg1"/>
                </a:solidFill>
              </a:rPr>
              <a:t>, 1988], 349 - 350.)</a:t>
            </a:r>
          </a:p>
          <a:p>
            <a:pPr marL="342900" indent="-342900">
              <a:buFontTx/>
              <a:buAutoNum type="arabicPeriod"/>
            </a:pPr>
            <a:r>
              <a:rPr lang="en-US" dirty="0">
                <a:solidFill>
                  <a:schemeClr val="bg1"/>
                </a:solidFill>
              </a:rPr>
              <a:t>Robert Millet  (</a:t>
            </a:r>
            <a:r>
              <a:rPr lang="en-US" i="1" dirty="0">
                <a:solidFill>
                  <a:schemeClr val="bg1"/>
                </a:solidFill>
              </a:rPr>
              <a:t>Selected Writings of Robert L. Millet: Gospel Scholars Series </a:t>
            </a:r>
            <a:r>
              <a:rPr lang="en-US" dirty="0">
                <a:solidFill>
                  <a:schemeClr val="bg1"/>
                </a:solidFill>
              </a:rPr>
              <a:t>[Salt Lake City: Deseret Book Co., 2000], 4 - 5.)</a:t>
            </a:r>
          </a:p>
          <a:p>
            <a:pPr marL="342900" indent="-342900">
              <a:buFontTx/>
              <a:buAutoNum type="arabicPeriod"/>
            </a:pPr>
            <a:r>
              <a:rPr lang="en-US" dirty="0">
                <a:solidFill>
                  <a:schemeClr val="bg1"/>
                </a:solidFill>
              </a:rPr>
              <a:t> (John M. Lundquist and Stephen D. Ricks, eds., </a:t>
            </a:r>
            <a:r>
              <a:rPr lang="en-US" i="1" dirty="0">
                <a:solidFill>
                  <a:schemeClr val="bg1"/>
                </a:solidFill>
              </a:rPr>
              <a:t>By Study and Also by Faith: Essays in Honor of Hugh W. Nibley on the Occasion of His Eightieth Birthday, 27 March 1990, 2 vols. [Salt Lake City and Provo: Deseret Book Co., Foundation for Ancient Research and Mormon Studies, 1990], 1: 111 - 112.)</a:t>
            </a:r>
            <a:r>
              <a:rPr lang="en-US" dirty="0">
                <a:solidFill>
                  <a:schemeClr val="bg1"/>
                </a:solidFill>
              </a:rPr>
              <a:t> </a:t>
            </a:r>
          </a:p>
          <a:p>
            <a:pPr marL="342900" indent="-342900">
              <a:buFontTx/>
              <a:buAutoNum type="arabicPeriod"/>
            </a:pPr>
            <a:endParaRPr lang="en-US" dirty="0">
              <a:solidFill>
                <a:schemeClr val="bg1"/>
              </a:solidFill>
            </a:endParaRPr>
          </a:p>
          <a:p>
            <a:pPr marL="342900" indent="-342900">
              <a:buFontTx/>
              <a:buAutoNum type="arabicPeriod"/>
            </a:pPr>
            <a:endParaRPr lang="en-US" dirty="0">
              <a:solidFill>
                <a:schemeClr val="bg1"/>
              </a:solidFill>
            </a:endParaRPr>
          </a:p>
          <a:p>
            <a:pPr marL="342900" indent="-342900">
              <a:buAutoNum type="arabicPeriod"/>
            </a:pPr>
            <a:endParaRPr lang="en-US" dirty="0">
              <a:solidFill>
                <a:schemeClr val="bg1"/>
              </a:solidFill>
            </a:endParaRPr>
          </a:p>
          <a:p>
            <a:endParaRPr lang="en-US" i="1" dirty="0">
              <a:solidFill>
                <a:schemeClr val="bg1"/>
              </a:solidFill>
            </a:endParaRPr>
          </a:p>
        </p:txBody>
      </p:sp>
      <p:sp>
        <p:nvSpPr>
          <p:cNvPr id="4" name="Footer Placeholder 14">
            <a:extLst>
              <a:ext uri="{FF2B5EF4-FFF2-40B4-BE49-F238E27FC236}">
                <a16:creationId xmlns:a16="http://schemas.microsoft.com/office/drawing/2014/main" id="{668403FC-2F33-43E2-A827-470A244E29CC}"/>
              </a:ext>
            </a:extLst>
          </p:cNvPr>
          <p:cNvSpPr>
            <a:spLocks noGrp="1"/>
          </p:cNvSpPr>
          <p:nvPr/>
        </p:nvSpPr>
        <p:spPr>
          <a:xfrm>
            <a:off x="5373" y="64662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201941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478725"/>
            <a:ext cx="3992578" cy="246221"/>
          </a:xfrm>
          <a:prstGeom prst="rect">
            <a:avLst/>
          </a:prstGeom>
          <a:noFill/>
        </p:spPr>
        <p:txBody>
          <a:bodyPr wrap="square" rtlCol="0">
            <a:spAutoFit/>
          </a:bodyPr>
          <a:lstStyle/>
          <a:p>
            <a:r>
              <a:rPr lang="en-US" sz="1000" dirty="0"/>
              <a:t>Life and Teachings of Jesus and His Apostles Chapter 53 </a:t>
            </a:r>
          </a:p>
        </p:txBody>
      </p:sp>
      <p:sp>
        <p:nvSpPr>
          <p:cNvPr id="5" name="Rectangle 4"/>
          <p:cNvSpPr/>
          <p:nvPr/>
        </p:nvSpPr>
        <p:spPr>
          <a:xfrm>
            <a:off x="4945954" y="2114310"/>
            <a:ext cx="7246046" cy="1384995"/>
          </a:xfrm>
          <a:prstGeom prst="rect">
            <a:avLst/>
          </a:prstGeom>
          <a:ln>
            <a:solidFill>
              <a:schemeClr val="tx1"/>
            </a:solidFill>
          </a:ln>
        </p:spPr>
        <p:txBody>
          <a:bodyPr wrap="square">
            <a:spAutoFit/>
          </a:bodyPr>
          <a:lstStyle/>
          <a:p>
            <a:r>
              <a:rPr lang="en-US" sz="1200" b="1" dirty="0">
                <a:solidFill>
                  <a:srgbClr val="333333"/>
                </a:solidFill>
              </a:rPr>
              <a:t>Diotrephes 3 John 1:9-10:</a:t>
            </a:r>
          </a:p>
          <a:p>
            <a:r>
              <a:rPr lang="en-US" sz="1200" dirty="0">
                <a:solidFill>
                  <a:srgbClr val="333333"/>
                </a:solidFill>
              </a:rPr>
              <a:t>“Here is Diotrephes, a local church officer of prominence and influence: (1) Who refuses to permit the doctrine and instructions of a member of the First Presidency of the Church to be read in his congregation; (2) Who preaches against the apostolic heads of the Church; (3) Who refuses to receive the church representatives sent to him; (4) Who refuses to let others in the congregation care for or give heed to the church authorities; and (5) Who casts out (apparently excommunicates) worthy members of the Church” Elder Bruce R. McConkie (</a:t>
            </a:r>
            <a:r>
              <a:rPr lang="en-US" sz="1200" i="1" dirty="0">
                <a:solidFill>
                  <a:srgbClr val="333333"/>
                </a:solidFill>
              </a:rPr>
              <a:t>Doctrinal New Testament Commentary,</a:t>
            </a:r>
            <a:r>
              <a:rPr lang="en-US" sz="1200" dirty="0">
                <a:solidFill>
                  <a:srgbClr val="333333"/>
                </a:solidFill>
              </a:rPr>
              <a:t> 3 vols. [1965–73], 3:413–14).</a:t>
            </a:r>
            <a:endParaRPr lang="en-US" sz="1200" dirty="0"/>
          </a:p>
        </p:txBody>
      </p:sp>
      <p:sp>
        <p:nvSpPr>
          <p:cNvPr id="6" name="Rectangle 5"/>
          <p:cNvSpPr/>
          <p:nvPr/>
        </p:nvSpPr>
        <p:spPr>
          <a:xfrm>
            <a:off x="4945954" y="0"/>
            <a:ext cx="7246046" cy="2123658"/>
          </a:xfrm>
          <a:prstGeom prst="rect">
            <a:avLst/>
          </a:prstGeom>
          <a:ln>
            <a:solidFill>
              <a:schemeClr val="tx1"/>
            </a:solidFill>
          </a:ln>
        </p:spPr>
        <p:txBody>
          <a:bodyPr wrap="square">
            <a:spAutoFit/>
          </a:bodyPr>
          <a:lstStyle/>
          <a:p>
            <a:r>
              <a:rPr lang="en-US" sz="1200" b="1" dirty="0"/>
              <a:t>False Prophets and teachers 2 John 1:7-10:</a:t>
            </a:r>
          </a:p>
          <a:p>
            <a:r>
              <a:rPr lang="en-US" sz="1200" dirty="0"/>
              <a:t>“Let us beware of false prophets and false teachers, both men and women, who are self-appointed declarers of the doctrines of the Church and who seek to spread their false gospel and attract followers by sponsoring symposia, books, and journals whose contents challenge fundamental doctrines of the Church. Beware of those who speak and publish in opposition to God’s true prophets and who actively proselyte others with reckless disregard for the eternal well-being of those whom they seduce. …</a:t>
            </a:r>
          </a:p>
          <a:p>
            <a:endParaRPr lang="en-US" sz="1200" dirty="0"/>
          </a:p>
          <a:p>
            <a:r>
              <a:rPr lang="en-US" sz="1200" dirty="0"/>
              <a:t>“Perhaps most damningly, they deny Christ’s Resurrection and Atonement, arguing that no God can save us. They reject the need for a Savior. In short, these detractors attempt to reinterpret the doctrines of the Church to fit their own preconceived views, and in the process deny Christ and His messianic role” Elder M. Russell Ballard (“Beware of False Prophets and False Teachers,”</a:t>
            </a:r>
            <a:r>
              <a:rPr lang="en-US" sz="1200" i="1" dirty="0"/>
              <a:t> Ensign,</a:t>
            </a:r>
            <a:r>
              <a:rPr lang="en-US" sz="1200" dirty="0"/>
              <a:t> Nov. 1999, 63).</a:t>
            </a:r>
          </a:p>
        </p:txBody>
      </p:sp>
      <p:graphicFrame>
        <p:nvGraphicFramePr>
          <p:cNvPr id="9" name="Table 8"/>
          <p:cNvGraphicFramePr>
            <a:graphicFrameLocks noGrp="1"/>
          </p:cNvGraphicFramePr>
          <p:nvPr/>
        </p:nvGraphicFramePr>
        <p:xfrm>
          <a:off x="158800" y="969496"/>
          <a:ext cx="4787154" cy="3402330"/>
        </p:xfrm>
        <a:graphic>
          <a:graphicData uri="http://schemas.openxmlformats.org/drawingml/2006/table">
            <a:tbl>
              <a:tblPr firstRow="1" bandRow="1">
                <a:tableStyleId>{5940675A-B579-460E-94D1-54222C63F5DA}</a:tableStyleId>
              </a:tblPr>
              <a:tblGrid>
                <a:gridCol w="3455896">
                  <a:extLst>
                    <a:ext uri="{9D8B030D-6E8A-4147-A177-3AD203B41FA5}">
                      <a16:colId xmlns:a16="http://schemas.microsoft.com/office/drawing/2014/main" val="483733474"/>
                    </a:ext>
                  </a:extLst>
                </a:gridCol>
                <a:gridCol w="1331258">
                  <a:extLst>
                    <a:ext uri="{9D8B030D-6E8A-4147-A177-3AD203B41FA5}">
                      <a16:colId xmlns:a16="http://schemas.microsoft.com/office/drawing/2014/main" val="1860460900"/>
                    </a:ext>
                  </a:extLst>
                </a:gridCol>
              </a:tblGrid>
              <a:tr h="407670">
                <a:tc>
                  <a:txBody>
                    <a:bodyPr/>
                    <a:lstStyle/>
                    <a:p>
                      <a:pPr algn="l" fontAlgn="base"/>
                      <a:r>
                        <a:rPr lang="en-US" dirty="0">
                          <a:solidFill>
                            <a:srgbClr val="434444"/>
                          </a:solidFill>
                          <a:effectLst/>
                        </a:rPr>
                        <a:t>John 2</a:t>
                      </a:r>
                    </a:p>
                  </a:txBody>
                  <a:tcPr marL="95250" marR="95250" marT="66675" marB="66675" anchor="ctr"/>
                </a:tc>
                <a:tc>
                  <a:txBody>
                    <a:bodyPr/>
                    <a:lstStyle/>
                    <a:p>
                      <a:pPr algn="l" fontAlgn="base"/>
                      <a:endParaRPr lang="en-US" dirty="0">
                        <a:solidFill>
                          <a:srgbClr val="434444"/>
                        </a:solidFill>
                        <a:effectLst/>
                      </a:endParaRPr>
                    </a:p>
                  </a:txBody>
                  <a:tcPr marL="95250" marR="95250" marT="66675" marB="66675" anchor="ctr"/>
                </a:tc>
                <a:extLst>
                  <a:ext uri="{0D108BD9-81ED-4DB2-BD59-A6C34878D82A}">
                    <a16:rowId xmlns:a16="http://schemas.microsoft.com/office/drawing/2014/main" val="2731888460"/>
                  </a:ext>
                </a:extLst>
              </a:tr>
              <a:tr h="681990">
                <a:tc>
                  <a:txBody>
                    <a:bodyPr/>
                    <a:lstStyle/>
                    <a:p>
                      <a:pPr algn="l" fontAlgn="base"/>
                      <a:r>
                        <a:rPr lang="en-US" dirty="0">
                          <a:solidFill>
                            <a:srgbClr val="434444"/>
                          </a:solidFill>
                          <a:effectLst/>
                        </a:rPr>
                        <a:t>Saints Are Commanded to Teach the Law of Love</a:t>
                      </a:r>
                    </a:p>
                  </a:txBody>
                  <a:tcPr marL="95250" marR="95250" marT="66675" marB="66675" anchor="ctr"/>
                </a:tc>
                <a:tc>
                  <a:txBody>
                    <a:bodyPr/>
                    <a:lstStyle/>
                    <a:p>
                      <a:pPr algn="l" fontAlgn="base"/>
                      <a:r>
                        <a:rPr lang="en-US">
                          <a:solidFill>
                            <a:srgbClr val="434444"/>
                          </a:solidFill>
                          <a:effectLst/>
                        </a:rPr>
                        <a:t>1:1–6</a:t>
                      </a:r>
                    </a:p>
                  </a:txBody>
                  <a:tcPr marL="95250" marR="95250" marT="66675" marB="66675" anchor="ctr"/>
                </a:tc>
                <a:extLst>
                  <a:ext uri="{0D108BD9-81ED-4DB2-BD59-A6C34878D82A}">
                    <a16:rowId xmlns:a16="http://schemas.microsoft.com/office/drawing/2014/main" val="1334830233"/>
                  </a:ext>
                </a:extLst>
              </a:tr>
              <a:tr h="407670">
                <a:tc>
                  <a:txBody>
                    <a:bodyPr/>
                    <a:lstStyle/>
                    <a:p>
                      <a:pPr algn="l" fontAlgn="base"/>
                      <a:r>
                        <a:rPr lang="en-US">
                          <a:solidFill>
                            <a:srgbClr val="434444"/>
                          </a:solidFill>
                          <a:effectLst/>
                        </a:rPr>
                        <a:t>Do Not Aid the Enemies of Christ</a:t>
                      </a:r>
                    </a:p>
                  </a:txBody>
                  <a:tcPr marL="95250" marR="95250" marT="66675" marB="66675" anchor="ctr"/>
                </a:tc>
                <a:tc>
                  <a:txBody>
                    <a:bodyPr/>
                    <a:lstStyle/>
                    <a:p>
                      <a:pPr algn="l" fontAlgn="base"/>
                      <a:r>
                        <a:rPr lang="en-US" dirty="0">
                          <a:solidFill>
                            <a:srgbClr val="434444"/>
                          </a:solidFill>
                          <a:effectLst/>
                        </a:rPr>
                        <a:t>1:6</a:t>
                      </a:r>
                    </a:p>
                  </a:txBody>
                  <a:tcPr marL="95250" marR="95250" marT="66675" marB="66675" anchor="ctr"/>
                </a:tc>
                <a:extLst>
                  <a:ext uri="{0D108BD9-81ED-4DB2-BD59-A6C34878D82A}">
                    <a16:rowId xmlns:a16="http://schemas.microsoft.com/office/drawing/2014/main" val="398069816"/>
                  </a:ext>
                </a:extLst>
              </a:tr>
              <a:tr h="407670">
                <a:tc>
                  <a:txBody>
                    <a:bodyPr/>
                    <a:lstStyle/>
                    <a:p>
                      <a:pPr algn="l" fontAlgn="base"/>
                      <a:r>
                        <a:rPr lang="en-US" dirty="0">
                          <a:solidFill>
                            <a:srgbClr val="434444"/>
                          </a:solidFill>
                          <a:effectLst/>
                        </a:rPr>
                        <a:t>3 John</a:t>
                      </a:r>
                    </a:p>
                  </a:txBody>
                  <a:tcPr marL="95250" marR="95250" marT="66675" marB="66675" anchor="ctr"/>
                </a:tc>
                <a:tc>
                  <a:txBody>
                    <a:bodyPr/>
                    <a:lstStyle/>
                    <a:p>
                      <a:endParaRPr lang="en-US"/>
                    </a:p>
                  </a:txBody>
                  <a:tcPr/>
                </a:tc>
                <a:extLst>
                  <a:ext uri="{0D108BD9-81ED-4DB2-BD59-A6C34878D82A}">
                    <a16:rowId xmlns:a16="http://schemas.microsoft.com/office/drawing/2014/main" val="316569081"/>
                  </a:ext>
                </a:extLst>
              </a:tr>
              <a:tr h="407670">
                <a:tc>
                  <a:txBody>
                    <a:bodyPr/>
                    <a:lstStyle/>
                    <a:p>
                      <a:pPr algn="l" fontAlgn="base"/>
                      <a:r>
                        <a:rPr lang="en-US">
                          <a:solidFill>
                            <a:srgbClr val="434444"/>
                          </a:solidFill>
                          <a:effectLst/>
                        </a:rPr>
                        <a:t>Gaius Praised for His Labors</a:t>
                      </a:r>
                    </a:p>
                  </a:txBody>
                  <a:tcPr marL="95250" marR="95250" marT="66675" marB="66675" anchor="ctr"/>
                </a:tc>
                <a:tc>
                  <a:txBody>
                    <a:bodyPr/>
                    <a:lstStyle/>
                    <a:p>
                      <a:pPr algn="l" fontAlgn="base"/>
                      <a:r>
                        <a:rPr lang="en-US">
                          <a:solidFill>
                            <a:srgbClr val="434444"/>
                          </a:solidFill>
                          <a:effectLst/>
                        </a:rPr>
                        <a:t>1:1–8</a:t>
                      </a:r>
                    </a:p>
                  </a:txBody>
                  <a:tcPr marL="95250" marR="95250" marT="66675" marB="66675" anchor="ctr"/>
                </a:tc>
                <a:extLst>
                  <a:ext uri="{0D108BD9-81ED-4DB2-BD59-A6C34878D82A}">
                    <a16:rowId xmlns:a16="http://schemas.microsoft.com/office/drawing/2014/main" val="3370582480"/>
                  </a:ext>
                </a:extLst>
              </a:tr>
              <a:tr h="681990">
                <a:tc>
                  <a:txBody>
                    <a:bodyPr/>
                    <a:lstStyle/>
                    <a:p>
                      <a:pPr algn="l" fontAlgn="base"/>
                      <a:r>
                        <a:rPr lang="en-US">
                          <a:solidFill>
                            <a:srgbClr val="434444"/>
                          </a:solidFill>
                          <a:effectLst/>
                        </a:rPr>
                        <a:t>Beware of the Example of Diotrephes</a:t>
                      </a:r>
                    </a:p>
                  </a:txBody>
                  <a:tcPr marL="95250" marR="95250" marT="66675" marB="66675" anchor="ctr"/>
                </a:tc>
                <a:tc>
                  <a:txBody>
                    <a:bodyPr/>
                    <a:lstStyle/>
                    <a:p>
                      <a:pPr algn="l" fontAlgn="base"/>
                      <a:r>
                        <a:rPr lang="en-US">
                          <a:solidFill>
                            <a:srgbClr val="434444"/>
                          </a:solidFill>
                          <a:effectLst/>
                        </a:rPr>
                        <a:t>1:9–11</a:t>
                      </a:r>
                    </a:p>
                  </a:txBody>
                  <a:tcPr marL="95250" marR="95250" marT="66675" marB="66675" anchor="ctr"/>
                </a:tc>
                <a:extLst>
                  <a:ext uri="{0D108BD9-81ED-4DB2-BD59-A6C34878D82A}">
                    <a16:rowId xmlns:a16="http://schemas.microsoft.com/office/drawing/2014/main" val="2940932636"/>
                  </a:ext>
                </a:extLst>
              </a:tr>
              <a:tr h="407670">
                <a:tc>
                  <a:txBody>
                    <a:bodyPr/>
                    <a:lstStyle/>
                    <a:p>
                      <a:pPr algn="l" fontAlgn="base"/>
                      <a:r>
                        <a:rPr lang="en-US">
                          <a:solidFill>
                            <a:srgbClr val="434444"/>
                          </a:solidFill>
                          <a:effectLst/>
                        </a:rPr>
                        <a:t>Demetrius Commended</a:t>
                      </a:r>
                    </a:p>
                  </a:txBody>
                  <a:tcPr marL="95250" marR="95250" marT="66675" marB="66675" anchor="ctr"/>
                </a:tc>
                <a:tc>
                  <a:txBody>
                    <a:bodyPr/>
                    <a:lstStyle/>
                    <a:p>
                      <a:pPr algn="l" fontAlgn="base"/>
                      <a:r>
                        <a:rPr lang="en-US" dirty="0">
                          <a:solidFill>
                            <a:srgbClr val="434444"/>
                          </a:solidFill>
                          <a:effectLst/>
                        </a:rPr>
                        <a:t>1:12–14</a:t>
                      </a:r>
                    </a:p>
                  </a:txBody>
                  <a:tcPr marL="95250" marR="95250" marT="66675" marB="66675" anchor="ctr"/>
                </a:tc>
                <a:extLst>
                  <a:ext uri="{0D108BD9-81ED-4DB2-BD59-A6C34878D82A}">
                    <a16:rowId xmlns:a16="http://schemas.microsoft.com/office/drawing/2014/main" val="1933322996"/>
                  </a:ext>
                </a:extLst>
              </a:tr>
            </a:tbl>
          </a:graphicData>
        </a:graphic>
      </p:graphicFrame>
      <p:sp>
        <p:nvSpPr>
          <p:cNvPr id="10" name="Rectangle 9"/>
          <p:cNvSpPr/>
          <p:nvPr/>
        </p:nvSpPr>
        <p:spPr>
          <a:xfrm>
            <a:off x="92931" y="65438"/>
            <a:ext cx="6096000" cy="923330"/>
          </a:xfrm>
          <a:prstGeom prst="rect">
            <a:avLst/>
          </a:prstGeom>
        </p:spPr>
        <p:txBody>
          <a:bodyPr>
            <a:spAutoFit/>
          </a:bodyPr>
          <a:lstStyle/>
          <a:p>
            <a:pPr fontAlgn="base"/>
            <a:r>
              <a:rPr lang="en-US" cap="all" dirty="0">
                <a:latin typeface="Lucida Sans" panose="020B0602030504020204" pitchFamily="34" charset="0"/>
              </a:rPr>
              <a:t>2 JOHN: TO A BRANCH OF THE CHURCH</a:t>
            </a:r>
          </a:p>
          <a:p>
            <a:pPr fontAlgn="base"/>
            <a:r>
              <a:rPr lang="en-US" cap="all" dirty="0">
                <a:latin typeface="Lucida Sans" panose="020B0602030504020204" pitchFamily="34" charset="0"/>
              </a:rPr>
              <a:t>3 JOHN: TO GAIUS, A CHRISTIAN CONVERT</a:t>
            </a:r>
          </a:p>
          <a:p>
            <a:pPr fontAlgn="base"/>
            <a:r>
              <a:rPr lang="en-US" b="0" i="0" cap="all" dirty="0">
                <a:effectLst/>
                <a:latin typeface="Lucida Sans" panose="020B0602030504020204" pitchFamily="34" charset="0"/>
              </a:rPr>
              <a:t>Written between 70 – 100 AD</a:t>
            </a:r>
          </a:p>
        </p:txBody>
      </p:sp>
    </p:spTree>
    <p:extLst>
      <p:ext uri="{BB962C8B-B14F-4D97-AF65-F5344CB8AC3E}">
        <p14:creationId xmlns:p14="http://schemas.microsoft.com/office/powerpoint/2010/main" val="1503467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8D2AC5-C23B-4CDF-A3FE-ADA21B4790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07611" y="720630"/>
            <a:ext cx="12581965" cy="1569660"/>
          </a:xfrm>
          <a:prstGeom prst="rect">
            <a:avLst/>
          </a:prstGeom>
          <a:noFill/>
        </p:spPr>
        <p:txBody>
          <a:bodyPr wrap="square" rtlCol="0">
            <a:spAutoFit/>
          </a:bodyPr>
          <a:lstStyle/>
          <a:p>
            <a:pPr algn="ctr"/>
            <a:r>
              <a:rPr lang="en-US" sz="4800" dirty="0">
                <a:solidFill>
                  <a:schemeClr val="bg1"/>
                </a:solidFill>
                <a:latin typeface="AR ESSENCE" panose="02000000000000000000" pitchFamily="2" charset="0"/>
                <a:ea typeface="Wednesday" pitchFamily="2" charset="0"/>
              </a:rPr>
              <a:t>Earnestly Contend For The Gospel</a:t>
            </a:r>
          </a:p>
          <a:p>
            <a:pPr algn="ctr"/>
            <a:r>
              <a:rPr lang="en-US" sz="4800" dirty="0">
                <a:solidFill>
                  <a:schemeClr val="bg1"/>
                </a:solidFill>
                <a:latin typeface="AR ESSENCE" panose="02000000000000000000" pitchFamily="2" charset="0"/>
                <a:ea typeface="Wednesday" pitchFamily="2" charset="0"/>
              </a:rPr>
              <a:t>Jude</a:t>
            </a:r>
          </a:p>
        </p:txBody>
      </p:sp>
      <p:sp>
        <p:nvSpPr>
          <p:cNvPr id="3" name="Rectangle 2"/>
          <p:cNvSpPr/>
          <p:nvPr/>
        </p:nvSpPr>
        <p:spPr>
          <a:xfrm>
            <a:off x="7459654" y="4185272"/>
            <a:ext cx="3593829" cy="1569660"/>
          </a:xfrm>
          <a:prstGeom prst="rect">
            <a:avLst/>
          </a:prstGeom>
        </p:spPr>
        <p:txBody>
          <a:bodyPr wrap="square">
            <a:spAutoFit/>
          </a:bodyPr>
          <a:lstStyle/>
          <a:p>
            <a:r>
              <a:rPr lang="en-US" sz="2400" i="1" dirty="0">
                <a:solidFill>
                  <a:schemeClr val="bg1"/>
                </a:solidFill>
                <a:latin typeface="Palatino"/>
              </a:rPr>
              <a:t>They stand fast for ever and ever, and are done in truth and uprightness.</a:t>
            </a:r>
          </a:p>
          <a:p>
            <a:r>
              <a:rPr lang="en-US" sz="2400" i="1" dirty="0">
                <a:solidFill>
                  <a:schemeClr val="bg1"/>
                </a:solidFill>
                <a:latin typeface="Palatino"/>
              </a:rPr>
              <a:t>Psalms 111:8</a:t>
            </a:r>
            <a:endParaRPr lang="en-US" sz="2400" i="1" dirty="0">
              <a:solidFill>
                <a:schemeClr val="bg1"/>
              </a:solidFill>
            </a:endParaRPr>
          </a:p>
        </p:txBody>
      </p:sp>
      <p:grpSp>
        <p:nvGrpSpPr>
          <p:cNvPr id="2" name="Group 1">
            <a:extLst>
              <a:ext uri="{FF2B5EF4-FFF2-40B4-BE49-F238E27FC236}">
                <a16:creationId xmlns:a16="http://schemas.microsoft.com/office/drawing/2014/main" id="{A181C11E-E5B3-4FF4-AF8A-CA53C43FD31E}"/>
              </a:ext>
            </a:extLst>
          </p:cNvPr>
          <p:cNvGrpSpPr/>
          <p:nvPr/>
        </p:nvGrpSpPr>
        <p:grpSpPr>
          <a:xfrm>
            <a:off x="2509561" y="1505460"/>
            <a:ext cx="2440533" cy="4923983"/>
            <a:chOff x="3063167" y="1623133"/>
            <a:chExt cx="1944495" cy="4084898"/>
          </a:xfrm>
        </p:grpSpPr>
        <p:sp>
          <p:nvSpPr>
            <p:cNvPr id="4" name="Cloud 3">
              <a:extLst>
                <a:ext uri="{FF2B5EF4-FFF2-40B4-BE49-F238E27FC236}">
                  <a16:creationId xmlns:a16="http://schemas.microsoft.com/office/drawing/2014/main" id="{A453BAD9-5764-4F14-ADA5-B04B3EC02050}"/>
                </a:ext>
              </a:extLst>
            </p:cNvPr>
            <p:cNvSpPr/>
            <p:nvPr/>
          </p:nvSpPr>
          <p:spPr>
            <a:xfrm rot="7971735" flipH="1">
              <a:off x="3175150" y="2115706"/>
              <a:ext cx="1647824" cy="1621302"/>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6E0F7D93-3BA5-4E97-8125-2DC068CB5173}"/>
                </a:ext>
              </a:extLst>
            </p:cNvPr>
            <p:cNvSpPr/>
            <p:nvPr/>
          </p:nvSpPr>
          <p:spPr>
            <a:xfrm rot="19980598">
              <a:off x="4598836" y="3906834"/>
              <a:ext cx="408826"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F82D4092-D46F-4A41-AE54-85A6EEC0AF9A}"/>
                </a:ext>
              </a:extLst>
            </p:cNvPr>
            <p:cNvSpPr/>
            <p:nvPr/>
          </p:nvSpPr>
          <p:spPr>
            <a:xfrm rot="1803814">
              <a:off x="3063167" y="3906566"/>
              <a:ext cx="357722"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C39F2DCA-7C2A-455F-91F8-641AF90199C3}"/>
                </a:ext>
              </a:extLst>
            </p:cNvPr>
            <p:cNvSpPr/>
            <p:nvPr/>
          </p:nvSpPr>
          <p:spPr>
            <a:xfrm>
              <a:off x="3616478"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D134C4AB-D5BD-48AC-955B-4100635AA967}"/>
                </a:ext>
              </a:extLst>
            </p:cNvPr>
            <p:cNvSpPr/>
            <p:nvPr/>
          </p:nvSpPr>
          <p:spPr>
            <a:xfrm>
              <a:off x="3974201"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rapezoid 10">
              <a:extLst>
                <a:ext uri="{FF2B5EF4-FFF2-40B4-BE49-F238E27FC236}">
                  <a16:creationId xmlns:a16="http://schemas.microsoft.com/office/drawing/2014/main" id="{8BAA1F3F-2EA3-4046-9C59-CD481E209B27}"/>
                </a:ext>
              </a:extLst>
            </p:cNvPr>
            <p:cNvSpPr/>
            <p:nvPr/>
          </p:nvSpPr>
          <p:spPr>
            <a:xfrm rot="1996156">
              <a:off x="3140156" y="3168079"/>
              <a:ext cx="67725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rapezoid 11">
              <a:extLst>
                <a:ext uri="{FF2B5EF4-FFF2-40B4-BE49-F238E27FC236}">
                  <a16:creationId xmlns:a16="http://schemas.microsoft.com/office/drawing/2014/main" id="{3261DFF5-48BC-4A8B-B89D-AEB2252DA419}"/>
                </a:ext>
              </a:extLst>
            </p:cNvPr>
            <p:cNvSpPr/>
            <p:nvPr/>
          </p:nvSpPr>
          <p:spPr>
            <a:xfrm rot="2041752">
              <a:off x="3241854" y="3027010"/>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rapezoid 12">
              <a:extLst>
                <a:ext uri="{FF2B5EF4-FFF2-40B4-BE49-F238E27FC236}">
                  <a16:creationId xmlns:a16="http://schemas.microsoft.com/office/drawing/2014/main" id="{1D60992F-1677-4BAD-AB9F-988B962DF463}"/>
                </a:ext>
              </a:extLst>
            </p:cNvPr>
            <p:cNvSpPr/>
            <p:nvPr/>
          </p:nvSpPr>
          <p:spPr>
            <a:xfrm rot="19870960">
              <a:off x="4256710" y="3171302"/>
              <a:ext cx="63614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rapezoid 13">
              <a:extLst>
                <a:ext uri="{FF2B5EF4-FFF2-40B4-BE49-F238E27FC236}">
                  <a16:creationId xmlns:a16="http://schemas.microsoft.com/office/drawing/2014/main" id="{3236B402-3D49-4045-BDD7-DC898345DB14}"/>
                </a:ext>
              </a:extLst>
            </p:cNvPr>
            <p:cNvSpPr/>
            <p:nvPr/>
          </p:nvSpPr>
          <p:spPr>
            <a:xfrm rot="20036208">
              <a:off x="4132446" y="3044654"/>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rapezoid 14">
              <a:extLst>
                <a:ext uri="{FF2B5EF4-FFF2-40B4-BE49-F238E27FC236}">
                  <a16:creationId xmlns:a16="http://schemas.microsoft.com/office/drawing/2014/main" id="{7DF689DE-45BA-438E-A10B-B9B35EBEE172}"/>
                </a:ext>
              </a:extLst>
            </p:cNvPr>
            <p:cNvSpPr/>
            <p:nvPr/>
          </p:nvSpPr>
          <p:spPr>
            <a:xfrm>
              <a:off x="3565375" y="3074878"/>
              <a:ext cx="970961" cy="232697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4AE01CF4-0BD3-4C55-A580-6AEBE85A1ACA}"/>
                </a:ext>
              </a:extLst>
            </p:cNvPr>
            <p:cNvSpPr/>
            <p:nvPr/>
          </p:nvSpPr>
          <p:spPr>
            <a:xfrm>
              <a:off x="3834296" y="2891169"/>
              <a:ext cx="402122" cy="489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rapezoid 16">
              <a:extLst>
                <a:ext uri="{FF2B5EF4-FFF2-40B4-BE49-F238E27FC236}">
                  <a16:creationId xmlns:a16="http://schemas.microsoft.com/office/drawing/2014/main" id="{99137A04-6FB1-4B25-A988-48891EC5DBD3}"/>
                </a:ext>
              </a:extLst>
            </p:cNvPr>
            <p:cNvSpPr/>
            <p:nvPr/>
          </p:nvSpPr>
          <p:spPr>
            <a:xfrm rot="21335299">
              <a:off x="4088286" y="2951858"/>
              <a:ext cx="468847" cy="232963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rapezoid 17">
              <a:extLst>
                <a:ext uri="{FF2B5EF4-FFF2-40B4-BE49-F238E27FC236}">
                  <a16:creationId xmlns:a16="http://schemas.microsoft.com/office/drawing/2014/main" id="{10DE9E4A-3933-4CBE-A36E-AB43246C54FC}"/>
                </a:ext>
              </a:extLst>
            </p:cNvPr>
            <p:cNvSpPr/>
            <p:nvPr/>
          </p:nvSpPr>
          <p:spPr>
            <a:xfrm rot="353417">
              <a:off x="3553930" y="3037030"/>
              <a:ext cx="468847" cy="2226862"/>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E7205DA5-B534-42CA-B969-EA0DBA9BBC5D}"/>
                </a:ext>
              </a:extLst>
            </p:cNvPr>
            <p:cNvSpPr/>
            <p:nvPr/>
          </p:nvSpPr>
          <p:spPr>
            <a:xfrm>
              <a:off x="3572189" y="1895277"/>
              <a:ext cx="970961" cy="1240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Cloud 19">
              <a:extLst>
                <a:ext uri="{FF2B5EF4-FFF2-40B4-BE49-F238E27FC236}">
                  <a16:creationId xmlns:a16="http://schemas.microsoft.com/office/drawing/2014/main" id="{8E1ACCA1-AC24-4FB2-95A1-AF9F5856F7A5}"/>
                </a:ext>
              </a:extLst>
            </p:cNvPr>
            <p:cNvSpPr/>
            <p:nvPr/>
          </p:nvSpPr>
          <p:spPr>
            <a:xfrm rot="3069450" flipH="1">
              <a:off x="3447222" y="1633722"/>
              <a:ext cx="591915" cy="104055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Cloud 20">
              <a:extLst>
                <a:ext uri="{FF2B5EF4-FFF2-40B4-BE49-F238E27FC236}">
                  <a16:creationId xmlns:a16="http://schemas.microsoft.com/office/drawing/2014/main" id="{3E9B19EF-345A-4530-9934-B2BC8B2C01A0}"/>
                </a:ext>
              </a:extLst>
            </p:cNvPr>
            <p:cNvSpPr/>
            <p:nvPr/>
          </p:nvSpPr>
          <p:spPr>
            <a:xfrm rot="9042752" flipH="1">
              <a:off x="4065196" y="1627678"/>
              <a:ext cx="570839" cy="1039913"/>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3FC1B0CD-529C-4257-A5B3-9303326099BC}"/>
                </a:ext>
              </a:extLst>
            </p:cNvPr>
            <p:cNvSpPr/>
            <p:nvPr/>
          </p:nvSpPr>
          <p:spPr>
            <a:xfrm>
              <a:off x="3894093" y="1719218"/>
              <a:ext cx="472359" cy="524844"/>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4505FD5B-2B94-4E45-996A-260AFC79BDBB}"/>
                </a:ext>
              </a:extLst>
            </p:cNvPr>
            <p:cNvSpPr/>
            <p:nvPr/>
          </p:nvSpPr>
          <p:spPr>
            <a:xfrm rot="18978978">
              <a:off x="3392860" y="2312596"/>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E86D3A19-9A6F-4BE1-B190-59030DB870B9}"/>
                </a:ext>
              </a:extLst>
            </p:cNvPr>
            <p:cNvSpPr/>
            <p:nvPr/>
          </p:nvSpPr>
          <p:spPr>
            <a:xfrm rot="18978978">
              <a:off x="4495032" y="2346247"/>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Cloud 24">
              <a:extLst>
                <a:ext uri="{FF2B5EF4-FFF2-40B4-BE49-F238E27FC236}">
                  <a16:creationId xmlns:a16="http://schemas.microsoft.com/office/drawing/2014/main" id="{E96F7FC4-FB57-46E5-B8AE-004266065657}"/>
                </a:ext>
              </a:extLst>
            </p:cNvPr>
            <p:cNvSpPr/>
            <p:nvPr/>
          </p:nvSpPr>
          <p:spPr>
            <a:xfrm rot="7971735" flipH="1">
              <a:off x="3740653" y="2686058"/>
              <a:ext cx="602221" cy="5855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48397BB7-D555-4B61-8802-723A71A20CE9}"/>
                </a:ext>
              </a:extLst>
            </p:cNvPr>
            <p:cNvSpPr/>
            <p:nvPr/>
          </p:nvSpPr>
          <p:spPr>
            <a:xfrm>
              <a:off x="3894094" y="2834819"/>
              <a:ext cx="262422" cy="1574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 name="Group 26">
              <a:extLst>
                <a:ext uri="{FF2B5EF4-FFF2-40B4-BE49-F238E27FC236}">
                  <a16:creationId xmlns:a16="http://schemas.microsoft.com/office/drawing/2014/main" id="{B7E39312-3FF6-4B7E-A012-8FB1289074F8}"/>
                </a:ext>
              </a:extLst>
            </p:cNvPr>
            <p:cNvGrpSpPr/>
            <p:nvPr/>
          </p:nvGrpSpPr>
          <p:grpSpPr>
            <a:xfrm rot="16598504">
              <a:off x="3033004" y="4331551"/>
              <a:ext cx="1447800" cy="289560"/>
              <a:chOff x="2286000" y="6019800"/>
              <a:chExt cx="3048000" cy="609600"/>
            </a:xfrm>
          </p:grpSpPr>
          <p:grpSp>
            <p:nvGrpSpPr>
              <p:cNvPr id="250" name="Group 249">
                <a:extLst>
                  <a:ext uri="{FF2B5EF4-FFF2-40B4-BE49-F238E27FC236}">
                    <a16:creationId xmlns:a16="http://schemas.microsoft.com/office/drawing/2014/main" id="{044A3F46-AE2A-457D-9180-34ABF1B2A1B1}"/>
                  </a:ext>
                </a:extLst>
              </p:cNvPr>
              <p:cNvGrpSpPr/>
              <p:nvPr/>
            </p:nvGrpSpPr>
            <p:grpSpPr>
              <a:xfrm>
                <a:off x="2286000" y="6019800"/>
                <a:ext cx="609600" cy="609600"/>
                <a:chOff x="2286000" y="6019800"/>
                <a:chExt cx="609600" cy="609600"/>
              </a:xfrm>
            </p:grpSpPr>
            <p:sp>
              <p:nvSpPr>
                <p:cNvPr id="71" name="Quad Arrow Callout 101">
                  <a:extLst>
                    <a:ext uri="{FF2B5EF4-FFF2-40B4-BE49-F238E27FC236}">
                      <a16:creationId xmlns:a16="http://schemas.microsoft.com/office/drawing/2014/main" id="{AF706AC9-DD09-4DC1-A9E4-76C7716AC79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Cross 71">
                  <a:extLst>
                    <a:ext uri="{FF2B5EF4-FFF2-40B4-BE49-F238E27FC236}">
                      <a16:creationId xmlns:a16="http://schemas.microsoft.com/office/drawing/2014/main" id="{D656C74F-430E-4951-8725-D9908E3CF9F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1" name="Group 250">
                <a:extLst>
                  <a:ext uri="{FF2B5EF4-FFF2-40B4-BE49-F238E27FC236}">
                    <a16:creationId xmlns:a16="http://schemas.microsoft.com/office/drawing/2014/main" id="{6FD2F648-F4FA-4877-8205-BE0777279A48}"/>
                  </a:ext>
                </a:extLst>
              </p:cNvPr>
              <p:cNvGrpSpPr/>
              <p:nvPr/>
            </p:nvGrpSpPr>
            <p:grpSpPr>
              <a:xfrm>
                <a:off x="2895600" y="6019800"/>
                <a:ext cx="609600" cy="609600"/>
                <a:chOff x="2286000" y="6019800"/>
                <a:chExt cx="609600" cy="609600"/>
              </a:xfrm>
            </p:grpSpPr>
            <p:sp>
              <p:nvSpPr>
                <p:cNvPr id="69" name="Quad Arrow Callout 99">
                  <a:extLst>
                    <a:ext uri="{FF2B5EF4-FFF2-40B4-BE49-F238E27FC236}">
                      <a16:creationId xmlns:a16="http://schemas.microsoft.com/office/drawing/2014/main" id="{11F375F7-DCF5-4DBD-8491-12BC643C6A0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Cross 69">
                  <a:extLst>
                    <a:ext uri="{FF2B5EF4-FFF2-40B4-BE49-F238E27FC236}">
                      <a16:creationId xmlns:a16="http://schemas.microsoft.com/office/drawing/2014/main" id="{D3B66F05-70A5-4670-8CFF-81D69914126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2" name="Group 251">
                <a:extLst>
                  <a:ext uri="{FF2B5EF4-FFF2-40B4-BE49-F238E27FC236}">
                    <a16:creationId xmlns:a16="http://schemas.microsoft.com/office/drawing/2014/main" id="{DC3D9618-F56A-4177-B970-FCA2F43C36A1}"/>
                  </a:ext>
                </a:extLst>
              </p:cNvPr>
              <p:cNvGrpSpPr/>
              <p:nvPr/>
            </p:nvGrpSpPr>
            <p:grpSpPr>
              <a:xfrm>
                <a:off x="3505200" y="6019800"/>
                <a:ext cx="609600" cy="609600"/>
                <a:chOff x="2286000" y="6019800"/>
                <a:chExt cx="609600" cy="609600"/>
              </a:xfrm>
            </p:grpSpPr>
            <p:sp>
              <p:nvSpPr>
                <p:cNvPr id="67" name="Quad Arrow Callout 97">
                  <a:extLst>
                    <a:ext uri="{FF2B5EF4-FFF2-40B4-BE49-F238E27FC236}">
                      <a16:creationId xmlns:a16="http://schemas.microsoft.com/office/drawing/2014/main" id="{1C14D8D2-787D-4BB7-ADC4-B4663D69000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Cross 67">
                  <a:extLst>
                    <a:ext uri="{FF2B5EF4-FFF2-40B4-BE49-F238E27FC236}">
                      <a16:creationId xmlns:a16="http://schemas.microsoft.com/office/drawing/2014/main" id="{260B8FD3-EEA6-4731-94F7-9B9B16ACF6F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3" name="Group 252">
                <a:extLst>
                  <a:ext uri="{FF2B5EF4-FFF2-40B4-BE49-F238E27FC236}">
                    <a16:creationId xmlns:a16="http://schemas.microsoft.com/office/drawing/2014/main" id="{30D598A0-3613-4495-B7BF-21DAB62CB557}"/>
                  </a:ext>
                </a:extLst>
              </p:cNvPr>
              <p:cNvGrpSpPr/>
              <p:nvPr/>
            </p:nvGrpSpPr>
            <p:grpSpPr>
              <a:xfrm>
                <a:off x="4114800" y="6019800"/>
                <a:ext cx="609600" cy="609600"/>
                <a:chOff x="2286000" y="6019800"/>
                <a:chExt cx="609600" cy="609600"/>
              </a:xfrm>
            </p:grpSpPr>
            <p:sp>
              <p:nvSpPr>
                <p:cNvPr id="65" name="Quad Arrow Callout 95">
                  <a:extLst>
                    <a:ext uri="{FF2B5EF4-FFF2-40B4-BE49-F238E27FC236}">
                      <a16:creationId xmlns:a16="http://schemas.microsoft.com/office/drawing/2014/main" id="{0774624F-0F16-4632-B9A5-CFEAC9F5050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Cross 65">
                  <a:extLst>
                    <a:ext uri="{FF2B5EF4-FFF2-40B4-BE49-F238E27FC236}">
                      <a16:creationId xmlns:a16="http://schemas.microsoft.com/office/drawing/2014/main" id="{15955AC6-9206-4165-B80E-93A0FC895EE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4" name="Group 253">
                <a:extLst>
                  <a:ext uri="{FF2B5EF4-FFF2-40B4-BE49-F238E27FC236}">
                    <a16:creationId xmlns:a16="http://schemas.microsoft.com/office/drawing/2014/main" id="{5855D46B-4B97-403B-8796-A831180EB58B}"/>
                  </a:ext>
                </a:extLst>
              </p:cNvPr>
              <p:cNvGrpSpPr/>
              <p:nvPr/>
            </p:nvGrpSpPr>
            <p:grpSpPr>
              <a:xfrm>
                <a:off x="4724400" y="6019800"/>
                <a:ext cx="609600" cy="609600"/>
                <a:chOff x="2286000" y="6019800"/>
                <a:chExt cx="609600" cy="609600"/>
              </a:xfrm>
            </p:grpSpPr>
            <p:sp>
              <p:nvSpPr>
                <p:cNvPr id="255" name="Quad Arrow Callout 93">
                  <a:extLst>
                    <a:ext uri="{FF2B5EF4-FFF2-40B4-BE49-F238E27FC236}">
                      <a16:creationId xmlns:a16="http://schemas.microsoft.com/office/drawing/2014/main" id="{27624AEC-2129-4B7C-B019-D502CAF93A2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Cross 63">
                  <a:extLst>
                    <a:ext uri="{FF2B5EF4-FFF2-40B4-BE49-F238E27FC236}">
                      <a16:creationId xmlns:a16="http://schemas.microsoft.com/office/drawing/2014/main" id="{36BBAC41-6BD9-44DC-92FE-F3F3D3510D1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8" name="Group 27">
              <a:extLst>
                <a:ext uri="{FF2B5EF4-FFF2-40B4-BE49-F238E27FC236}">
                  <a16:creationId xmlns:a16="http://schemas.microsoft.com/office/drawing/2014/main" id="{8524EFED-C29F-43A7-94E9-E8F87176EA89}"/>
                </a:ext>
              </a:extLst>
            </p:cNvPr>
            <p:cNvGrpSpPr/>
            <p:nvPr/>
          </p:nvGrpSpPr>
          <p:grpSpPr>
            <a:xfrm rot="15901814">
              <a:off x="3630707" y="4350457"/>
              <a:ext cx="1447800" cy="289560"/>
              <a:chOff x="2286000" y="6019800"/>
              <a:chExt cx="3048000" cy="609600"/>
            </a:xfrm>
          </p:grpSpPr>
          <p:grpSp>
            <p:nvGrpSpPr>
              <p:cNvPr id="30" name="Group 29">
                <a:extLst>
                  <a:ext uri="{FF2B5EF4-FFF2-40B4-BE49-F238E27FC236}">
                    <a16:creationId xmlns:a16="http://schemas.microsoft.com/office/drawing/2014/main" id="{DC97A1D5-E4F9-49A4-98D4-1ADA13D321C0}"/>
                  </a:ext>
                </a:extLst>
              </p:cNvPr>
              <p:cNvGrpSpPr/>
              <p:nvPr/>
            </p:nvGrpSpPr>
            <p:grpSpPr>
              <a:xfrm>
                <a:off x="2286000" y="6019800"/>
                <a:ext cx="609600" cy="609600"/>
                <a:chOff x="2286000" y="6019800"/>
                <a:chExt cx="609600" cy="609600"/>
              </a:xfrm>
            </p:grpSpPr>
            <p:sp>
              <p:nvSpPr>
                <p:cNvPr id="248" name="Quad Arrow Callout 117">
                  <a:extLst>
                    <a:ext uri="{FF2B5EF4-FFF2-40B4-BE49-F238E27FC236}">
                      <a16:creationId xmlns:a16="http://schemas.microsoft.com/office/drawing/2014/main" id="{F7673C43-89CA-4827-A0BC-79321FB6AF6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9" name="Cross 248">
                  <a:extLst>
                    <a:ext uri="{FF2B5EF4-FFF2-40B4-BE49-F238E27FC236}">
                      <a16:creationId xmlns:a16="http://schemas.microsoft.com/office/drawing/2014/main" id="{4F853C6D-EBB6-4D2B-8D17-EE012A16D7D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 name="Group 30">
                <a:extLst>
                  <a:ext uri="{FF2B5EF4-FFF2-40B4-BE49-F238E27FC236}">
                    <a16:creationId xmlns:a16="http://schemas.microsoft.com/office/drawing/2014/main" id="{CF1CFF2E-E79D-485B-8594-5DB564309EB6}"/>
                  </a:ext>
                </a:extLst>
              </p:cNvPr>
              <p:cNvGrpSpPr/>
              <p:nvPr/>
            </p:nvGrpSpPr>
            <p:grpSpPr>
              <a:xfrm>
                <a:off x="2895600" y="6019800"/>
                <a:ext cx="609600" cy="609600"/>
                <a:chOff x="2286000" y="6019800"/>
                <a:chExt cx="609600" cy="609600"/>
              </a:xfrm>
            </p:grpSpPr>
            <p:sp>
              <p:nvSpPr>
                <p:cNvPr id="246" name="Quad Arrow Callout 115">
                  <a:extLst>
                    <a:ext uri="{FF2B5EF4-FFF2-40B4-BE49-F238E27FC236}">
                      <a16:creationId xmlns:a16="http://schemas.microsoft.com/office/drawing/2014/main" id="{C300A729-805E-4177-B723-BA9536AAD0C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7" name="Cross 246">
                  <a:extLst>
                    <a:ext uri="{FF2B5EF4-FFF2-40B4-BE49-F238E27FC236}">
                      <a16:creationId xmlns:a16="http://schemas.microsoft.com/office/drawing/2014/main" id="{26B1A7A7-FCB6-461E-BF9B-924CEE70877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7" name="Group 236">
                <a:extLst>
                  <a:ext uri="{FF2B5EF4-FFF2-40B4-BE49-F238E27FC236}">
                    <a16:creationId xmlns:a16="http://schemas.microsoft.com/office/drawing/2014/main" id="{DCF861CB-F3C8-4B7D-B3D4-62E3C19332CB}"/>
                  </a:ext>
                </a:extLst>
              </p:cNvPr>
              <p:cNvGrpSpPr/>
              <p:nvPr/>
            </p:nvGrpSpPr>
            <p:grpSpPr>
              <a:xfrm>
                <a:off x="3505200" y="6019800"/>
                <a:ext cx="609600" cy="609600"/>
                <a:chOff x="2286000" y="6019800"/>
                <a:chExt cx="609600" cy="609600"/>
              </a:xfrm>
            </p:grpSpPr>
            <p:sp>
              <p:nvSpPr>
                <p:cNvPr id="244" name="Quad Arrow Callout 113">
                  <a:extLst>
                    <a:ext uri="{FF2B5EF4-FFF2-40B4-BE49-F238E27FC236}">
                      <a16:creationId xmlns:a16="http://schemas.microsoft.com/office/drawing/2014/main" id="{219A0698-00C7-4EFE-9FFF-E7B93D7E7F5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5" name="Cross 244">
                  <a:extLst>
                    <a:ext uri="{FF2B5EF4-FFF2-40B4-BE49-F238E27FC236}">
                      <a16:creationId xmlns:a16="http://schemas.microsoft.com/office/drawing/2014/main" id="{5E57E98C-2DAC-45D9-89DE-6ABA8CC8F58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8" name="Group 237">
                <a:extLst>
                  <a:ext uri="{FF2B5EF4-FFF2-40B4-BE49-F238E27FC236}">
                    <a16:creationId xmlns:a16="http://schemas.microsoft.com/office/drawing/2014/main" id="{7B90F646-9C86-4E8C-8B54-BD25918033BD}"/>
                  </a:ext>
                </a:extLst>
              </p:cNvPr>
              <p:cNvGrpSpPr/>
              <p:nvPr/>
            </p:nvGrpSpPr>
            <p:grpSpPr>
              <a:xfrm>
                <a:off x="4114800" y="6019800"/>
                <a:ext cx="609600" cy="609600"/>
                <a:chOff x="2286000" y="6019800"/>
                <a:chExt cx="609600" cy="609600"/>
              </a:xfrm>
            </p:grpSpPr>
            <p:sp>
              <p:nvSpPr>
                <p:cNvPr id="242" name="Quad Arrow Callout 111">
                  <a:extLst>
                    <a:ext uri="{FF2B5EF4-FFF2-40B4-BE49-F238E27FC236}">
                      <a16:creationId xmlns:a16="http://schemas.microsoft.com/office/drawing/2014/main" id="{C758D53B-12B3-46FD-B948-EC32E6874F8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3" name="Cross 242">
                  <a:extLst>
                    <a:ext uri="{FF2B5EF4-FFF2-40B4-BE49-F238E27FC236}">
                      <a16:creationId xmlns:a16="http://schemas.microsoft.com/office/drawing/2014/main" id="{63C07537-5B83-4F3F-B73F-17EA6D8F207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9" name="Group 238">
                <a:extLst>
                  <a:ext uri="{FF2B5EF4-FFF2-40B4-BE49-F238E27FC236}">
                    <a16:creationId xmlns:a16="http://schemas.microsoft.com/office/drawing/2014/main" id="{F3F2508B-AB63-4545-B05B-145B970DA8BD}"/>
                  </a:ext>
                </a:extLst>
              </p:cNvPr>
              <p:cNvGrpSpPr/>
              <p:nvPr/>
            </p:nvGrpSpPr>
            <p:grpSpPr>
              <a:xfrm>
                <a:off x="4724400" y="6019800"/>
                <a:ext cx="609600" cy="609600"/>
                <a:chOff x="2286000" y="6019800"/>
                <a:chExt cx="609600" cy="609600"/>
              </a:xfrm>
            </p:grpSpPr>
            <p:sp>
              <p:nvSpPr>
                <p:cNvPr id="240" name="Quad Arrow Callout 109">
                  <a:extLst>
                    <a:ext uri="{FF2B5EF4-FFF2-40B4-BE49-F238E27FC236}">
                      <a16:creationId xmlns:a16="http://schemas.microsoft.com/office/drawing/2014/main" id="{AC8DED13-345E-498A-8F2A-D93A6A11F10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1" name="Cross 240">
                  <a:extLst>
                    <a:ext uri="{FF2B5EF4-FFF2-40B4-BE49-F238E27FC236}">
                      <a16:creationId xmlns:a16="http://schemas.microsoft.com/office/drawing/2014/main" id="{285AEC72-2364-436F-93A2-E0540A1616B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29" name="Moon 28">
              <a:extLst>
                <a:ext uri="{FF2B5EF4-FFF2-40B4-BE49-F238E27FC236}">
                  <a16:creationId xmlns:a16="http://schemas.microsoft.com/office/drawing/2014/main" id="{ADDF9382-D9BC-4259-A50F-D0E0B2F9C340}"/>
                </a:ext>
              </a:extLst>
            </p:cNvPr>
            <p:cNvSpPr/>
            <p:nvPr/>
          </p:nvSpPr>
          <p:spPr>
            <a:xfrm rot="5598382">
              <a:off x="3739518" y="1276690"/>
              <a:ext cx="636642" cy="1329527"/>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193751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4489" y="-4729"/>
            <a:ext cx="10797766" cy="830997"/>
          </a:xfrm>
          <a:prstGeom prst="rect">
            <a:avLst/>
          </a:prstGeom>
          <a:noFill/>
        </p:spPr>
        <p:txBody>
          <a:bodyPr wrap="square" rtlCol="0">
            <a:spAutoFit/>
          </a:bodyPr>
          <a:lstStyle/>
          <a:p>
            <a:pPr algn="ctr"/>
            <a:r>
              <a:rPr lang="en-US" sz="4800" dirty="0">
                <a:solidFill>
                  <a:schemeClr val="bg1"/>
                </a:solidFill>
                <a:latin typeface="AR ESSENCE" panose="02000000000000000000" pitchFamily="2" charset="0"/>
                <a:ea typeface="Wednesday" pitchFamily="2" charset="0"/>
              </a:rPr>
              <a:t>Jude</a:t>
            </a:r>
          </a:p>
        </p:txBody>
      </p:sp>
      <p:sp>
        <p:nvSpPr>
          <p:cNvPr id="79" name="TextBox 78"/>
          <p:cNvSpPr txBox="1"/>
          <p:nvPr/>
        </p:nvSpPr>
        <p:spPr>
          <a:xfrm>
            <a:off x="302744" y="950707"/>
            <a:ext cx="8424013" cy="5355312"/>
          </a:xfrm>
          <a:prstGeom prst="rect">
            <a:avLst/>
          </a:prstGeom>
          <a:noFill/>
        </p:spPr>
        <p:txBody>
          <a:bodyPr wrap="square" rtlCol="0">
            <a:spAutoFit/>
          </a:bodyPr>
          <a:lstStyle/>
          <a:p>
            <a:r>
              <a:rPr lang="en-US" dirty="0">
                <a:solidFill>
                  <a:schemeClr val="bg1"/>
                </a:solidFill>
              </a:rPr>
              <a:t>He was one of the brethren of the Lord and probable author of the epistle of Jude</a:t>
            </a:r>
          </a:p>
          <a:p>
            <a:endParaRPr lang="en-US" dirty="0">
              <a:solidFill>
                <a:schemeClr val="bg1"/>
              </a:solidFill>
            </a:endParaRPr>
          </a:p>
          <a:p>
            <a:r>
              <a:rPr lang="en-US" dirty="0">
                <a:solidFill>
                  <a:schemeClr val="bg1"/>
                </a:solidFill>
              </a:rPr>
              <a:t>Although the question of authorship has been much debated, no solid evidence has been produced to show that anyone other than Jude, brother of Jesus and James, wrote the letter</a:t>
            </a:r>
          </a:p>
          <a:p>
            <a:endParaRPr lang="en-US" dirty="0">
              <a:solidFill>
                <a:schemeClr val="bg1"/>
              </a:solidFill>
            </a:endParaRPr>
          </a:p>
          <a:p>
            <a:r>
              <a:rPr lang="en-US" dirty="0">
                <a:solidFill>
                  <a:schemeClr val="bg1"/>
                </a:solidFill>
              </a:rPr>
              <a:t>We have no indication that Jude held any office of importance in the early church, but the epistle seems to suggest that he eventually attained to a position wherein a letter from him would carry some weight</a:t>
            </a:r>
          </a:p>
          <a:p>
            <a:endParaRPr lang="en-US" dirty="0">
              <a:solidFill>
                <a:schemeClr val="bg1"/>
              </a:solidFill>
            </a:endParaRPr>
          </a:p>
          <a:p>
            <a:r>
              <a:rPr lang="en-US" dirty="0">
                <a:solidFill>
                  <a:schemeClr val="bg1"/>
                </a:solidFill>
              </a:rPr>
              <a:t>Jude was evidently a Church member of high esteem in Jerusalem, and he may have traveled as a missionary </a:t>
            </a:r>
          </a:p>
          <a:p>
            <a:endParaRPr lang="en-US" dirty="0">
              <a:solidFill>
                <a:schemeClr val="bg1"/>
              </a:solidFill>
            </a:endParaRPr>
          </a:p>
          <a:p>
            <a:r>
              <a:rPr lang="en-US" dirty="0">
                <a:solidFill>
                  <a:schemeClr val="bg1"/>
                </a:solidFill>
              </a:rPr>
              <a:t>Jude is the shortest letter in the New Testament. Like the other general epistles, little is known concerning the group or groups to which the epistle was directed. Jude merely addresses his writing “to them that are sanctified by God the Father, and preserved in Jesus Christ, and called.” (Jude 1:1)</a:t>
            </a:r>
          </a:p>
          <a:p>
            <a:endParaRPr lang="en-US" dirty="0">
              <a:solidFill>
                <a:schemeClr val="bg1"/>
              </a:solidFill>
            </a:endParaRPr>
          </a:p>
          <a:p>
            <a:r>
              <a:rPr lang="en-US" dirty="0">
                <a:solidFill>
                  <a:schemeClr val="bg1"/>
                </a:solidFill>
              </a:rPr>
              <a:t>The Epistle of Jude contains information that is not found anywhere else in the Bible</a:t>
            </a:r>
          </a:p>
        </p:txBody>
      </p:sp>
      <p:sp>
        <p:nvSpPr>
          <p:cNvPr id="3" name="TextBox 2"/>
          <p:cNvSpPr txBox="1"/>
          <p:nvPr/>
        </p:nvSpPr>
        <p:spPr>
          <a:xfrm>
            <a:off x="11277600" y="6488668"/>
            <a:ext cx="914400" cy="369332"/>
          </a:xfrm>
          <a:prstGeom prst="rect">
            <a:avLst/>
          </a:prstGeom>
          <a:noFill/>
        </p:spPr>
        <p:txBody>
          <a:bodyPr wrap="square" rtlCol="0">
            <a:spAutoFit/>
          </a:bodyPr>
          <a:lstStyle/>
          <a:p>
            <a:pPr algn="r"/>
            <a:r>
              <a:rPr lang="en-US" dirty="0">
                <a:solidFill>
                  <a:schemeClr val="bg1"/>
                </a:solidFill>
              </a:rPr>
              <a:t>(2,3)</a:t>
            </a:r>
          </a:p>
        </p:txBody>
      </p:sp>
      <p:grpSp>
        <p:nvGrpSpPr>
          <p:cNvPr id="4" name="Group 3">
            <a:extLst>
              <a:ext uri="{FF2B5EF4-FFF2-40B4-BE49-F238E27FC236}">
                <a16:creationId xmlns:a16="http://schemas.microsoft.com/office/drawing/2014/main" id="{A181C11E-E5B3-4FF4-AF8A-CA53C43FD31E}"/>
              </a:ext>
            </a:extLst>
          </p:cNvPr>
          <p:cNvGrpSpPr/>
          <p:nvPr/>
        </p:nvGrpSpPr>
        <p:grpSpPr>
          <a:xfrm>
            <a:off x="8726757" y="611761"/>
            <a:ext cx="2786370" cy="5694258"/>
            <a:chOff x="3063167" y="1623133"/>
            <a:chExt cx="1944495" cy="4084898"/>
          </a:xfrm>
        </p:grpSpPr>
        <p:sp>
          <p:nvSpPr>
            <p:cNvPr id="6" name="Cloud 5">
              <a:extLst>
                <a:ext uri="{FF2B5EF4-FFF2-40B4-BE49-F238E27FC236}">
                  <a16:creationId xmlns:a16="http://schemas.microsoft.com/office/drawing/2014/main" id="{A453BAD9-5764-4F14-ADA5-B04B3EC02050}"/>
                </a:ext>
              </a:extLst>
            </p:cNvPr>
            <p:cNvSpPr/>
            <p:nvPr/>
          </p:nvSpPr>
          <p:spPr>
            <a:xfrm rot="7971735" flipH="1">
              <a:off x="3175150" y="2115706"/>
              <a:ext cx="1647824" cy="1621302"/>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a:extLst>
                <a:ext uri="{FF2B5EF4-FFF2-40B4-BE49-F238E27FC236}">
                  <a16:creationId xmlns:a16="http://schemas.microsoft.com/office/drawing/2014/main" id="{6E0F7D93-3BA5-4E97-8125-2DC068CB5173}"/>
                </a:ext>
              </a:extLst>
            </p:cNvPr>
            <p:cNvSpPr/>
            <p:nvPr/>
          </p:nvSpPr>
          <p:spPr>
            <a:xfrm rot="19980598">
              <a:off x="4598836" y="3906834"/>
              <a:ext cx="408826"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a:extLst>
                <a:ext uri="{FF2B5EF4-FFF2-40B4-BE49-F238E27FC236}">
                  <a16:creationId xmlns:a16="http://schemas.microsoft.com/office/drawing/2014/main" id="{F82D4092-D46F-4A41-AE54-85A6EEC0AF9A}"/>
                </a:ext>
              </a:extLst>
            </p:cNvPr>
            <p:cNvSpPr/>
            <p:nvPr/>
          </p:nvSpPr>
          <p:spPr>
            <a:xfrm rot="1803814">
              <a:off x="3063167" y="3906566"/>
              <a:ext cx="357722" cy="612361"/>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a:extLst>
                <a:ext uri="{FF2B5EF4-FFF2-40B4-BE49-F238E27FC236}">
                  <a16:creationId xmlns:a16="http://schemas.microsoft.com/office/drawing/2014/main" id="{C39F2DCA-7C2A-455F-91F8-641AF90199C3}"/>
                </a:ext>
              </a:extLst>
            </p:cNvPr>
            <p:cNvSpPr/>
            <p:nvPr/>
          </p:nvSpPr>
          <p:spPr>
            <a:xfrm>
              <a:off x="3616478"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a:extLst>
                <a:ext uri="{FF2B5EF4-FFF2-40B4-BE49-F238E27FC236}">
                  <a16:creationId xmlns:a16="http://schemas.microsoft.com/office/drawing/2014/main" id="{D134C4AB-D5BD-48AC-955B-4100635AA967}"/>
                </a:ext>
              </a:extLst>
            </p:cNvPr>
            <p:cNvSpPr/>
            <p:nvPr/>
          </p:nvSpPr>
          <p:spPr>
            <a:xfrm>
              <a:off x="3974201" y="5156906"/>
              <a:ext cx="511032" cy="551125"/>
            </a:xfrm>
            <a:prstGeom prst="ellipse">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rapezoid 10">
              <a:extLst>
                <a:ext uri="{FF2B5EF4-FFF2-40B4-BE49-F238E27FC236}">
                  <a16:creationId xmlns:a16="http://schemas.microsoft.com/office/drawing/2014/main" id="{8BAA1F3F-2EA3-4046-9C59-CD481E209B27}"/>
                </a:ext>
              </a:extLst>
            </p:cNvPr>
            <p:cNvSpPr/>
            <p:nvPr/>
          </p:nvSpPr>
          <p:spPr>
            <a:xfrm rot="1996156">
              <a:off x="3140156" y="3168079"/>
              <a:ext cx="67725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Trapezoid 11">
              <a:extLst>
                <a:ext uri="{FF2B5EF4-FFF2-40B4-BE49-F238E27FC236}">
                  <a16:creationId xmlns:a16="http://schemas.microsoft.com/office/drawing/2014/main" id="{3261DFF5-48BC-4A8B-B89D-AEB2252DA419}"/>
                </a:ext>
              </a:extLst>
            </p:cNvPr>
            <p:cNvSpPr/>
            <p:nvPr/>
          </p:nvSpPr>
          <p:spPr>
            <a:xfrm rot="2041752">
              <a:off x="3241854" y="3027010"/>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rapezoid 12">
              <a:extLst>
                <a:ext uri="{FF2B5EF4-FFF2-40B4-BE49-F238E27FC236}">
                  <a16:creationId xmlns:a16="http://schemas.microsoft.com/office/drawing/2014/main" id="{1D60992F-1677-4BAD-AB9F-988B962DF463}"/>
                </a:ext>
              </a:extLst>
            </p:cNvPr>
            <p:cNvSpPr/>
            <p:nvPr/>
          </p:nvSpPr>
          <p:spPr>
            <a:xfrm rot="19870960">
              <a:off x="4256710" y="3171302"/>
              <a:ext cx="636149" cy="1159915"/>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Trapezoid 13">
              <a:extLst>
                <a:ext uri="{FF2B5EF4-FFF2-40B4-BE49-F238E27FC236}">
                  <a16:creationId xmlns:a16="http://schemas.microsoft.com/office/drawing/2014/main" id="{3236B402-3D49-4045-BDD7-DC898345DB14}"/>
                </a:ext>
              </a:extLst>
            </p:cNvPr>
            <p:cNvSpPr/>
            <p:nvPr/>
          </p:nvSpPr>
          <p:spPr>
            <a:xfrm rot="20036208">
              <a:off x="4132446" y="3044654"/>
              <a:ext cx="673261" cy="104989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Trapezoid 14">
              <a:extLst>
                <a:ext uri="{FF2B5EF4-FFF2-40B4-BE49-F238E27FC236}">
                  <a16:creationId xmlns:a16="http://schemas.microsoft.com/office/drawing/2014/main" id="{7DF689DE-45BA-438E-A10B-B9B35EBEE172}"/>
                </a:ext>
              </a:extLst>
            </p:cNvPr>
            <p:cNvSpPr/>
            <p:nvPr/>
          </p:nvSpPr>
          <p:spPr>
            <a:xfrm>
              <a:off x="3565375" y="3074878"/>
              <a:ext cx="970961" cy="2326972"/>
            </a:xfrm>
            <a:prstGeom prst="trapezoid">
              <a:avLst/>
            </a:prstGeom>
            <a:solidFill>
              <a:srgbClr val="EFBD6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4AE01CF4-0BD3-4C55-A580-6AEBE85A1ACA}"/>
                </a:ext>
              </a:extLst>
            </p:cNvPr>
            <p:cNvSpPr/>
            <p:nvPr/>
          </p:nvSpPr>
          <p:spPr>
            <a:xfrm>
              <a:off x="3834296" y="2891169"/>
              <a:ext cx="402122" cy="489889"/>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Trapezoid 16">
              <a:extLst>
                <a:ext uri="{FF2B5EF4-FFF2-40B4-BE49-F238E27FC236}">
                  <a16:creationId xmlns:a16="http://schemas.microsoft.com/office/drawing/2014/main" id="{99137A04-6FB1-4B25-A988-48891EC5DBD3}"/>
                </a:ext>
              </a:extLst>
            </p:cNvPr>
            <p:cNvSpPr/>
            <p:nvPr/>
          </p:nvSpPr>
          <p:spPr>
            <a:xfrm rot="21335299">
              <a:off x="4088286" y="2951858"/>
              <a:ext cx="468847" cy="2329636"/>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rapezoid 17">
              <a:extLst>
                <a:ext uri="{FF2B5EF4-FFF2-40B4-BE49-F238E27FC236}">
                  <a16:creationId xmlns:a16="http://schemas.microsoft.com/office/drawing/2014/main" id="{10DE9E4A-3933-4CBE-A36E-AB43246C54FC}"/>
                </a:ext>
              </a:extLst>
            </p:cNvPr>
            <p:cNvSpPr/>
            <p:nvPr/>
          </p:nvSpPr>
          <p:spPr>
            <a:xfrm rot="353417">
              <a:off x="3553930" y="3037030"/>
              <a:ext cx="468847" cy="2226862"/>
            </a:xfrm>
            <a:prstGeom prst="trapezoid">
              <a:avLst/>
            </a:prstGeom>
            <a:solidFill>
              <a:srgbClr val="CC8B1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Oval 18">
              <a:extLst>
                <a:ext uri="{FF2B5EF4-FFF2-40B4-BE49-F238E27FC236}">
                  <a16:creationId xmlns:a16="http://schemas.microsoft.com/office/drawing/2014/main" id="{E7205DA5-B534-42CA-B969-EA0DBA9BBC5D}"/>
                </a:ext>
              </a:extLst>
            </p:cNvPr>
            <p:cNvSpPr/>
            <p:nvPr/>
          </p:nvSpPr>
          <p:spPr>
            <a:xfrm>
              <a:off x="3572189" y="1895277"/>
              <a:ext cx="970961" cy="124083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Cloud 19">
              <a:extLst>
                <a:ext uri="{FF2B5EF4-FFF2-40B4-BE49-F238E27FC236}">
                  <a16:creationId xmlns:a16="http://schemas.microsoft.com/office/drawing/2014/main" id="{8E1ACCA1-AC24-4FB2-95A1-AF9F5856F7A5}"/>
                </a:ext>
              </a:extLst>
            </p:cNvPr>
            <p:cNvSpPr/>
            <p:nvPr/>
          </p:nvSpPr>
          <p:spPr>
            <a:xfrm rot="3069450" flipH="1">
              <a:off x="3447222" y="1633722"/>
              <a:ext cx="591915" cy="1040555"/>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Cloud 20">
              <a:extLst>
                <a:ext uri="{FF2B5EF4-FFF2-40B4-BE49-F238E27FC236}">
                  <a16:creationId xmlns:a16="http://schemas.microsoft.com/office/drawing/2014/main" id="{3E9B19EF-345A-4530-9934-B2BC8B2C01A0}"/>
                </a:ext>
              </a:extLst>
            </p:cNvPr>
            <p:cNvSpPr/>
            <p:nvPr/>
          </p:nvSpPr>
          <p:spPr>
            <a:xfrm rot="9042752" flipH="1">
              <a:off x="4065196" y="1627678"/>
              <a:ext cx="570839" cy="1039913"/>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Oval 21">
              <a:extLst>
                <a:ext uri="{FF2B5EF4-FFF2-40B4-BE49-F238E27FC236}">
                  <a16:creationId xmlns:a16="http://schemas.microsoft.com/office/drawing/2014/main" id="{3FC1B0CD-529C-4257-A5B3-9303326099BC}"/>
                </a:ext>
              </a:extLst>
            </p:cNvPr>
            <p:cNvSpPr/>
            <p:nvPr/>
          </p:nvSpPr>
          <p:spPr>
            <a:xfrm>
              <a:off x="3894093" y="1719218"/>
              <a:ext cx="472359" cy="524844"/>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Oval 22">
              <a:extLst>
                <a:ext uri="{FF2B5EF4-FFF2-40B4-BE49-F238E27FC236}">
                  <a16:creationId xmlns:a16="http://schemas.microsoft.com/office/drawing/2014/main" id="{4505FD5B-2B94-4E45-996A-260AFC79BDBB}"/>
                </a:ext>
              </a:extLst>
            </p:cNvPr>
            <p:cNvSpPr/>
            <p:nvPr/>
          </p:nvSpPr>
          <p:spPr>
            <a:xfrm rot="18978978">
              <a:off x="3392860" y="2312596"/>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Oval 23">
              <a:extLst>
                <a:ext uri="{FF2B5EF4-FFF2-40B4-BE49-F238E27FC236}">
                  <a16:creationId xmlns:a16="http://schemas.microsoft.com/office/drawing/2014/main" id="{E86D3A19-9A6F-4BE1-B190-59030DB870B9}"/>
                </a:ext>
              </a:extLst>
            </p:cNvPr>
            <p:cNvSpPr/>
            <p:nvPr/>
          </p:nvSpPr>
          <p:spPr>
            <a:xfrm rot="18978978">
              <a:off x="4495032" y="2346247"/>
              <a:ext cx="276692" cy="331252"/>
            </a:xfrm>
            <a:prstGeom prst="ellipse">
              <a:avLst/>
            </a:prstGeom>
            <a:solidFill>
              <a:srgbClr val="927B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Cloud 24">
              <a:extLst>
                <a:ext uri="{FF2B5EF4-FFF2-40B4-BE49-F238E27FC236}">
                  <a16:creationId xmlns:a16="http://schemas.microsoft.com/office/drawing/2014/main" id="{E96F7FC4-FB57-46E5-B8AE-004266065657}"/>
                </a:ext>
              </a:extLst>
            </p:cNvPr>
            <p:cNvSpPr/>
            <p:nvPr/>
          </p:nvSpPr>
          <p:spPr>
            <a:xfrm rot="7971735" flipH="1">
              <a:off x="3740653" y="2686058"/>
              <a:ext cx="602221" cy="58557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Oval 25">
              <a:extLst>
                <a:ext uri="{FF2B5EF4-FFF2-40B4-BE49-F238E27FC236}">
                  <a16:creationId xmlns:a16="http://schemas.microsoft.com/office/drawing/2014/main" id="{48397BB7-D555-4B61-8802-723A71A20CE9}"/>
                </a:ext>
              </a:extLst>
            </p:cNvPr>
            <p:cNvSpPr/>
            <p:nvPr/>
          </p:nvSpPr>
          <p:spPr>
            <a:xfrm>
              <a:off x="3894094" y="2834819"/>
              <a:ext cx="262422" cy="15745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 name="Group 26">
              <a:extLst>
                <a:ext uri="{FF2B5EF4-FFF2-40B4-BE49-F238E27FC236}">
                  <a16:creationId xmlns:a16="http://schemas.microsoft.com/office/drawing/2014/main" id="{B7E39312-3FF6-4B7E-A012-8FB1289074F8}"/>
                </a:ext>
              </a:extLst>
            </p:cNvPr>
            <p:cNvGrpSpPr/>
            <p:nvPr/>
          </p:nvGrpSpPr>
          <p:grpSpPr>
            <a:xfrm rot="16598504">
              <a:off x="3033004" y="4331551"/>
              <a:ext cx="1447800" cy="289560"/>
              <a:chOff x="2286000" y="6019800"/>
              <a:chExt cx="3048000" cy="609600"/>
            </a:xfrm>
          </p:grpSpPr>
          <p:grpSp>
            <p:nvGrpSpPr>
              <p:cNvPr id="250" name="Group 249">
                <a:extLst>
                  <a:ext uri="{FF2B5EF4-FFF2-40B4-BE49-F238E27FC236}">
                    <a16:creationId xmlns:a16="http://schemas.microsoft.com/office/drawing/2014/main" id="{044A3F46-AE2A-457D-9180-34ABF1B2A1B1}"/>
                  </a:ext>
                </a:extLst>
              </p:cNvPr>
              <p:cNvGrpSpPr/>
              <p:nvPr/>
            </p:nvGrpSpPr>
            <p:grpSpPr>
              <a:xfrm>
                <a:off x="2286000" y="6019800"/>
                <a:ext cx="609600" cy="609600"/>
                <a:chOff x="2286000" y="6019800"/>
                <a:chExt cx="609600" cy="609600"/>
              </a:xfrm>
            </p:grpSpPr>
            <p:sp>
              <p:nvSpPr>
                <p:cNvPr id="71" name="Quad Arrow Callout 101">
                  <a:extLst>
                    <a:ext uri="{FF2B5EF4-FFF2-40B4-BE49-F238E27FC236}">
                      <a16:creationId xmlns:a16="http://schemas.microsoft.com/office/drawing/2014/main" id="{AF706AC9-DD09-4DC1-A9E4-76C7716AC79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2" name="Cross 71">
                  <a:extLst>
                    <a:ext uri="{FF2B5EF4-FFF2-40B4-BE49-F238E27FC236}">
                      <a16:creationId xmlns:a16="http://schemas.microsoft.com/office/drawing/2014/main" id="{D656C74F-430E-4951-8725-D9908E3CF9F8}"/>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1" name="Group 250">
                <a:extLst>
                  <a:ext uri="{FF2B5EF4-FFF2-40B4-BE49-F238E27FC236}">
                    <a16:creationId xmlns:a16="http://schemas.microsoft.com/office/drawing/2014/main" id="{6FD2F648-F4FA-4877-8205-BE0777279A48}"/>
                  </a:ext>
                </a:extLst>
              </p:cNvPr>
              <p:cNvGrpSpPr/>
              <p:nvPr/>
            </p:nvGrpSpPr>
            <p:grpSpPr>
              <a:xfrm>
                <a:off x="2895600" y="6019800"/>
                <a:ext cx="609600" cy="609600"/>
                <a:chOff x="2286000" y="6019800"/>
                <a:chExt cx="609600" cy="609600"/>
              </a:xfrm>
            </p:grpSpPr>
            <p:sp>
              <p:nvSpPr>
                <p:cNvPr id="69" name="Quad Arrow Callout 99">
                  <a:extLst>
                    <a:ext uri="{FF2B5EF4-FFF2-40B4-BE49-F238E27FC236}">
                      <a16:creationId xmlns:a16="http://schemas.microsoft.com/office/drawing/2014/main" id="{11F375F7-DCF5-4DBD-8491-12BC643C6A01}"/>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0" name="Cross 69">
                  <a:extLst>
                    <a:ext uri="{FF2B5EF4-FFF2-40B4-BE49-F238E27FC236}">
                      <a16:creationId xmlns:a16="http://schemas.microsoft.com/office/drawing/2014/main" id="{D3B66F05-70A5-4670-8CFF-81D699141269}"/>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2" name="Group 251">
                <a:extLst>
                  <a:ext uri="{FF2B5EF4-FFF2-40B4-BE49-F238E27FC236}">
                    <a16:creationId xmlns:a16="http://schemas.microsoft.com/office/drawing/2014/main" id="{DC3D9618-F56A-4177-B970-FCA2F43C36A1}"/>
                  </a:ext>
                </a:extLst>
              </p:cNvPr>
              <p:cNvGrpSpPr/>
              <p:nvPr/>
            </p:nvGrpSpPr>
            <p:grpSpPr>
              <a:xfrm>
                <a:off x="3505200" y="6019800"/>
                <a:ext cx="609600" cy="609600"/>
                <a:chOff x="2286000" y="6019800"/>
                <a:chExt cx="609600" cy="609600"/>
              </a:xfrm>
            </p:grpSpPr>
            <p:sp>
              <p:nvSpPr>
                <p:cNvPr id="67" name="Quad Arrow Callout 97">
                  <a:extLst>
                    <a:ext uri="{FF2B5EF4-FFF2-40B4-BE49-F238E27FC236}">
                      <a16:creationId xmlns:a16="http://schemas.microsoft.com/office/drawing/2014/main" id="{1C14D8D2-787D-4BB7-ADC4-B4663D690005}"/>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8" name="Cross 67">
                  <a:extLst>
                    <a:ext uri="{FF2B5EF4-FFF2-40B4-BE49-F238E27FC236}">
                      <a16:creationId xmlns:a16="http://schemas.microsoft.com/office/drawing/2014/main" id="{260B8FD3-EEA6-4731-94F7-9B9B16ACF6F4}"/>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3" name="Group 252">
                <a:extLst>
                  <a:ext uri="{FF2B5EF4-FFF2-40B4-BE49-F238E27FC236}">
                    <a16:creationId xmlns:a16="http://schemas.microsoft.com/office/drawing/2014/main" id="{30D598A0-3613-4495-B7BF-21DAB62CB557}"/>
                  </a:ext>
                </a:extLst>
              </p:cNvPr>
              <p:cNvGrpSpPr/>
              <p:nvPr/>
            </p:nvGrpSpPr>
            <p:grpSpPr>
              <a:xfrm>
                <a:off x="4114800" y="6019800"/>
                <a:ext cx="609600" cy="609600"/>
                <a:chOff x="2286000" y="6019800"/>
                <a:chExt cx="609600" cy="609600"/>
              </a:xfrm>
            </p:grpSpPr>
            <p:sp>
              <p:nvSpPr>
                <p:cNvPr id="65" name="Quad Arrow Callout 95">
                  <a:extLst>
                    <a:ext uri="{FF2B5EF4-FFF2-40B4-BE49-F238E27FC236}">
                      <a16:creationId xmlns:a16="http://schemas.microsoft.com/office/drawing/2014/main" id="{0774624F-0F16-4632-B9A5-CFEAC9F5050E}"/>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6" name="Cross 65">
                  <a:extLst>
                    <a:ext uri="{FF2B5EF4-FFF2-40B4-BE49-F238E27FC236}">
                      <a16:creationId xmlns:a16="http://schemas.microsoft.com/office/drawing/2014/main" id="{15955AC6-9206-4165-B80E-93A0FC895EE5}"/>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54" name="Group 253">
                <a:extLst>
                  <a:ext uri="{FF2B5EF4-FFF2-40B4-BE49-F238E27FC236}">
                    <a16:creationId xmlns:a16="http://schemas.microsoft.com/office/drawing/2014/main" id="{5855D46B-4B97-403B-8796-A831180EB58B}"/>
                  </a:ext>
                </a:extLst>
              </p:cNvPr>
              <p:cNvGrpSpPr/>
              <p:nvPr/>
            </p:nvGrpSpPr>
            <p:grpSpPr>
              <a:xfrm>
                <a:off x="4724400" y="6019800"/>
                <a:ext cx="609600" cy="609600"/>
                <a:chOff x="2286000" y="6019800"/>
                <a:chExt cx="609600" cy="609600"/>
              </a:xfrm>
            </p:grpSpPr>
            <p:sp>
              <p:nvSpPr>
                <p:cNvPr id="255" name="Quad Arrow Callout 93">
                  <a:extLst>
                    <a:ext uri="{FF2B5EF4-FFF2-40B4-BE49-F238E27FC236}">
                      <a16:creationId xmlns:a16="http://schemas.microsoft.com/office/drawing/2014/main" id="{27624AEC-2129-4B7C-B019-D502CAF93A2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4" name="Cross 63">
                  <a:extLst>
                    <a:ext uri="{FF2B5EF4-FFF2-40B4-BE49-F238E27FC236}">
                      <a16:creationId xmlns:a16="http://schemas.microsoft.com/office/drawing/2014/main" id="{36BBAC41-6BD9-44DC-92FE-F3F3D3510D13}"/>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grpSp>
          <p:nvGrpSpPr>
            <p:cNvPr id="28" name="Group 27">
              <a:extLst>
                <a:ext uri="{FF2B5EF4-FFF2-40B4-BE49-F238E27FC236}">
                  <a16:creationId xmlns:a16="http://schemas.microsoft.com/office/drawing/2014/main" id="{8524EFED-C29F-43A7-94E9-E8F87176EA89}"/>
                </a:ext>
              </a:extLst>
            </p:cNvPr>
            <p:cNvGrpSpPr/>
            <p:nvPr/>
          </p:nvGrpSpPr>
          <p:grpSpPr>
            <a:xfrm rot="15901814">
              <a:off x="3630707" y="4350457"/>
              <a:ext cx="1447800" cy="289560"/>
              <a:chOff x="2286000" y="6019800"/>
              <a:chExt cx="3048000" cy="609600"/>
            </a:xfrm>
          </p:grpSpPr>
          <p:grpSp>
            <p:nvGrpSpPr>
              <p:cNvPr id="30" name="Group 29">
                <a:extLst>
                  <a:ext uri="{FF2B5EF4-FFF2-40B4-BE49-F238E27FC236}">
                    <a16:creationId xmlns:a16="http://schemas.microsoft.com/office/drawing/2014/main" id="{DC97A1D5-E4F9-49A4-98D4-1ADA13D321C0}"/>
                  </a:ext>
                </a:extLst>
              </p:cNvPr>
              <p:cNvGrpSpPr/>
              <p:nvPr/>
            </p:nvGrpSpPr>
            <p:grpSpPr>
              <a:xfrm>
                <a:off x="2286000" y="6019800"/>
                <a:ext cx="609600" cy="609600"/>
                <a:chOff x="2286000" y="6019800"/>
                <a:chExt cx="609600" cy="609600"/>
              </a:xfrm>
            </p:grpSpPr>
            <p:sp>
              <p:nvSpPr>
                <p:cNvPr id="248" name="Quad Arrow Callout 117">
                  <a:extLst>
                    <a:ext uri="{FF2B5EF4-FFF2-40B4-BE49-F238E27FC236}">
                      <a16:creationId xmlns:a16="http://schemas.microsoft.com/office/drawing/2014/main" id="{F7673C43-89CA-4827-A0BC-79321FB6AF69}"/>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9" name="Cross 248">
                  <a:extLst>
                    <a:ext uri="{FF2B5EF4-FFF2-40B4-BE49-F238E27FC236}">
                      <a16:creationId xmlns:a16="http://schemas.microsoft.com/office/drawing/2014/main" id="{4F853C6D-EBB6-4D2B-8D17-EE012A16D7DA}"/>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31" name="Group 30">
                <a:extLst>
                  <a:ext uri="{FF2B5EF4-FFF2-40B4-BE49-F238E27FC236}">
                    <a16:creationId xmlns:a16="http://schemas.microsoft.com/office/drawing/2014/main" id="{CF1CFF2E-E79D-485B-8594-5DB564309EB6}"/>
                  </a:ext>
                </a:extLst>
              </p:cNvPr>
              <p:cNvGrpSpPr/>
              <p:nvPr/>
            </p:nvGrpSpPr>
            <p:grpSpPr>
              <a:xfrm>
                <a:off x="2895600" y="6019800"/>
                <a:ext cx="609600" cy="609600"/>
                <a:chOff x="2286000" y="6019800"/>
                <a:chExt cx="609600" cy="609600"/>
              </a:xfrm>
            </p:grpSpPr>
            <p:sp>
              <p:nvSpPr>
                <p:cNvPr id="246" name="Quad Arrow Callout 115">
                  <a:extLst>
                    <a:ext uri="{FF2B5EF4-FFF2-40B4-BE49-F238E27FC236}">
                      <a16:creationId xmlns:a16="http://schemas.microsoft.com/office/drawing/2014/main" id="{C300A729-805E-4177-B723-BA9536AAD0CD}"/>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7" name="Cross 246">
                  <a:extLst>
                    <a:ext uri="{FF2B5EF4-FFF2-40B4-BE49-F238E27FC236}">
                      <a16:creationId xmlns:a16="http://schemas.microsoft.com/office/drawing/2014/main" id="{26B1A7A7-FCB6-461E-BF9B-924CEE708776}"/>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7" name="Group 236">
                <a:extLst>
                  <a:ext uri="{FF2B5EF4-FFF2-40B4-BE49-F238E27FC236}">
                    <a16:creationId xmlns:a16="http://schemas.microsoft.com/office/drawing/2014/main" id="{DCF861CB-F3C8-4B7D-B3D4-62E3C19332CB}"/>
                  </a:ext>
                </a:extLst>
              </p:cNvPr>
              <p:cNvGrpSpPr/>
              <p:nvPr/>
            </p:nvGrpSpPr>
            <p:grpSpPr>
              <a:xfrm>
                <a:off x="3505200" y="6019800"/>
                <a:ext cx="609600" cy="609600"/>
                <a:chOff x="2286000" y="6019800"/>
                <a:chExt cx="609600" cy="609600"/>
              </a:xfrm>
            </p:grpSpPr>
            <p:sp>
              <p:nvSpPr>
                <p:cNvPr id="244" name="Quad Arrow Callout 113">
                  <a:extLst>
                    <a:ext uri="{FF2B5EF4-FFF2-40B4-BE49-F238E27FC236}">
                      <a16:creationId xmlns:a16="http://schemas.microsoft.com/office/drawing/2014/main" id="{219A0698-00C7-4EFE-9FFF-E7B93D7E7F58}"/>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5" name="Cross 244">
                  <a:extLst>
                    <a:ext uri="{FF2B5EF4-FFF2-40B4-BE49-F238E27FC236}">
                      <a16:creationId xmlns:a16="http://schemas.microsoft.com/office/drawing/2014/main" id="{5E57E98C-2DAC-45D9-89DE-6ABA8CC8F58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8" name="Group 237">
                <a:extLst>
                  <a:ext uri="{FF2B5EF4-FFF2-40B4-BE49-F238E27FC236}">
                    <a16:creationId xmlns:a16="http://schemas.microsoft.com/office/drawing/2014/main" id="{7B90F646-9C86-4E8C-8B54-BD25918033BD}"/>
                  </a:ext>
                </a:extLst>
              </p:cNvPr>
              <p:cNvGrpSpPr/>
              <p:nvPr/>
            </p:nvGrpSpPr>
            <p:grpSpPr>
              <a:xfrm>
                <a:off x="4114800" y="6019800"/>
                <a:ext cx="609600" cy="609600"/>
                <a:chOff x="2286000" y="6019800"/>
                <a:chExt cx="609600" cy="609600"/>
              </a:xfrm>
            </p:grpSpPr>
            <p:sp>
              <p:nvSpPr>
                <p:cNvPr id="242" name="Quad Arrow Callout 111">
                  <a:extLst>
                    <a:ext uri="{FF2B5EF4-FFF2-40B4-BE49-F238E27FC236}">
                      <a16:creationId xmlns:a16="http://schemas.microsoft.com/office/drawing/2014/main" id="{C758D53B-12B3-46FD-B948-EC32E6874F80}"/>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3" name="Cross 242">
                  <a:extLst>
                    <a:ext uri="{FF2B5EF4-FFF2-40B4-BE49-F238E27FC236}">
                      <a16:creationId xmlns:a16="http://schemas.microsoft.com/office/drawing/2014/main" id="{63C07537-5B83-4F3F-B73F-17EA6D8F2071}"/>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9" name="Group 238">
                <a:extLst>
                  <a:ext uri="{FF2B5EF4-FFF2-40B4-BE49-F238E27FC236}">
                    <a16:creationId xmlns:a16="http://schemas.microsoft.com/office/drawing/2014/main" id="{F3F2508B-AB63-4545-B05B-145B970DA8BD}"/>
                  </a:ext>
                </a:extLst>
              </p:cNvPr>
              <p:cNvGrpSpPr/>
              <p:nvPr/>
            </p:nvGrpSpPr>
            <p:grpSpPr>
              <a:xfrm>
                <a:off x="4724400" y="6019800"/>
                <a:ext cx="609600" cy="609600"/>
                <a:chOff x="2286000" y="6019800"/>
                <a:chExt cx="609600" cy="609600"/>
              </a:xfrm>
            </p:grpSpPr>
            <p:sp>
              <p:nvSpPr>
                <p:cNvPr id="240" name="Quad Arrow Callout 109">
                  <a:extLst>
                    <a:ext uri="{FF2B5EF4-FFF2-40B4-BE49-F238E27FC236}">
                      <a16:creationId xmlns:a16="http://schemas.microsoft.com/office/drawing/2014/main" id="{AC8DED13-345E-498A-8F2A-D93A6A11F10F}"/>
                    </a:ext>
                  </a:extLst>
                </p:cNvPr>
                <p:cNvSpPr/>
                <p:nvPr/>
              </p:nvSpPr>
              <p:spPr>
                <a:xfrm>
                  <a:off x="2286000" y="6019800"/>
                  <a:ext cx="609600" cy="609600"/>
                </a:xfrm>
                <a:prstGeom prst="quadArrowCallout">
                  <a:avLst>
                    <a:gd name="adj1" fmla="val 9691"/>
                    <a:gd name="adj2" fmla="val 33221"/>
                    <a:gd name="adj3" fmla="val 14103"/>
                    <a:gd name="adj4" fmla="val 48123"/>
                  </a:avLst>
                </a:prstGeom>
                <a:solidFill>
                  <a:srgbClr val="99663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1" name="Cross 240">
                  <a:extLst>
                    <a:ext uri="{FF2B5EF4-FFF2-40B4-BE49-F238E27FC236}">
                      <a16:creationId xmlns:a16="http://schemas.microsoft.com/office/drawing/2014/main" id="{285AEC72-2364-436F-93A2-E0540A1616BB}"/>
                    </a:ext>
                  </a:extLst>
                </p:cNvPr>
                <p:cNvSpPr/>
                <p:nvPr/>
              </p:nvSpPr>
              <p:spPr>
                <a:xfrm>
                  <a:off x="2483225" y="6203577"/>
                  <a:ext cx="228599" cy="228599"/>
                </a:xfrm>
                <a:prstGeom prst="plus">
                  <a:avLst>
                    <a:gd name="adj" fmla="val 31723"/>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sp>
          <p:nvSpPr>
            <p:cNvPr id="29" name="Moon 28">
              <a:extLst>
                <a:ext uri="{FF2B5EF4-FFF2-40B4-BE49-F238E27FC236}">
                  <a16:creationId xmlns:a16="http://schemas.microsoft.com/office/drawing/2014/main" id="{ADDF9382-D9BC-4259-A50F-D0E0B2F9C340}"/>
                </a:ext>
              </a:extLst>
            </p:cNvPr>
            <p:cNvSpPr/>
            <p:nvPr/>
          </p:nvSpPr>
          <p:spPr>
            <a:xfrm rot="5598382">
              <a:off x="3739518" y="1276690"/>
              <a:ext cx="636642" cy="1329527"/>
            </a:xfrm>
            <a:prstGeom prst="moon">
              <a:avLst>
                <a:gd name="adj" fmla="val 60130"/>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321482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4489" y="-4729"/>
            <a:ext cx="10797766" cy="830997"/>
          </a:xfrm>
          <a:prstGeom prst="rect">
            <a:avLst/>
          </a:prstGeom>
          <a:noFill/>
        </p:spPr>
        <p:txBody>
          <a:bodyPr wrap="square" rtlCol="0">
            <a:spAutoFit/>
          </a:bodyPr>
          <a:lstStyle/>
          <a:p>
            <a:pPr algn="ctr"/>
            <a:r>
              <a:rPr lang="en-US" sz="4800" dirty="0">
                <a:solidFill>
                  <a:schemeClr val="bg1"/>
                </a:solidFill>
                <a:latin typeface="AR ESSENCE" panose="02000000000000000000" pitchFamily="2" charset="0"/>
                <a:ea typeface="Wednesday" pitchFamily="2" charset="0"/>
              </a:rPr>
              <a:t>Pre-existence</a:t>
            </a:r>
          </a:p>
        </p:txBody>
      </p:sp>
      <p:sp>
        <p:nvSpPr>
          <p:cNvPr id="79" name="TextBox 78"/>
          <p:cNvSpPr txBox="1"/>
          <p:nvPr/>
        </p:nvSpPr>
        <p:spPr>
          <a:xfrm>
            <a:off x="2622643" y="1164177"/>
            <a:ext cx="6318936" cy="5262979"/>
          </a:xfrm>
          <a:prstGeom prst="rect">
            <a:avLst/>
          </a:prstGeom>
          <a:noFill/>
        </p:spPr>
        <p:txBody>
          <a:bodyPr wrap="square" rtlCol="0">
            <a:spAutoFit/>
          </a:bodyPr>
          <a:lstStyle/>
          <a:p>
            <a:pPr fontAlgn="base"/>
            <a:r>
              <a:rPr lang="en-US" sz="2400" dirty="0">
                <a:solidFill>
                  <a:schemeClr val="bg1"/>
                </a:solidFill>
              </a:rPr>
              <a:t>“In the whole Bible, it is Jude only who preserves for us the concept that pre-existence was our first estate and that certain angels failed to pass its tests.</a:t>
            </a:r>
          </a:p>
          <a:p>
            <a:pPr fontAlgn="base"/>
            <a:endParaRPr lang="en-US" sz="2400" dirty="0">
              <a:solidFill>
                <a:schemeClr val="bg1"/>
              </a:solidFill>
            </a:endParaRPr>
          </a:p>
          <a:p>
            <a:pPr fontAlgn="base"/>
            <a:r>
              <a:rPr lang="en-US" sz="2400" dirty="0">
                <a:solidFill>
                  <a:schemeClr val="bg1"/>
                </a:solidFill>
              </a:rPr>
              <a:t>“It is to him that we turn for our meager knowledge of the disputation between Michael and Lucifer about the body of Moses.</a:t>
            </a:r>
          </a:p>
          <a:p>
            <a:pPr fontAlgn="base"/>
            <a:endParaRPr lang="en-US" sz="2400" dirty="0">
              <a:solidFill>
                <a:schemeClr val="bg1"/>
              </a:solidFill>
            </a:endParaRPr>
          </a:p>
          <a:p>
            <a:pPr fontAlgn="base"/>
            <a:r>
              <a:rPr lang="en-US" sz="2400" dirty="0">
                <a:solidFill>
                  <a:schemeClr val="bg1"/>
                </a:solidFill>
              </a:rPr>
              <a:t>“He alone records Enoch’s glorious prophecy about the Second Coming of the Son of Man.</a:t>
            </a:r>
          </a:p>
          <a:p>
            <a:pPr fontAlgn="base"/>
            <a:r>
              <a:rPr lang="en-US" sz="2400" dirty="0">
                <a:solidFill>
                  <a:schemeClr val="bg1"/>
                </a:solidFill>
              </a:rPr>
              <a:t>“And he is the only inspired writer to express the counsel that the saints should hate even the garments spotted with the flesh.”</a:t>
            </a:r>
          </a:p>
        </p:txBody>
      </p:sp>
      <p:sp>
        <p:nvSpPr>
          <p:cNvPr id="3" name="TextBox 2"/>
          <p:cNvSpPr txBox="1"/>
          <p:nvPr/>
        </p:nvSpPr>
        <p:spPr>
          <a:xfrm>
            <a:off x="11277600" y="6488668"/>
            <a:ext cx="914400" cy="369332"/>
          </a:xfrm>
          <a:prstGeom prst="rect">
            <a:avLst/>
          </a:prstGeom>
          <a:noFill/>
        </p:spPr>
        <p:txBody>
          <a:bodyPr wrap="square" rtlCol="0">
            <a:spAutoFit/>
          </a:bodyPr>
          <a:lstStyle/>
          <a:p>
            <a:pPr algn="r"/>
            <a:r>
              <a:rPr lang="en-US" dirty="0">
                <a:solidFill>
                  <a:schemeClr val="bg1"/>
                </a:solidFill>
              </a:rPr>
              <a:t>(2,3)</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1354" y="95054"/>
            <a:ext cx="1134035" cy="1582924"/>
          </a:xfrm>
          <a:prstGeom prst="rect">
            <a:avLst/>
          </a:prstGeom>
        </p:spPr>
      </p:pic>
      <p:grpSp>
        <p:nvGrpSpPr>
          <p:cNvPr id="62" name="Group 61"/>
          <p:cNvGrpSpPr/>
          <p:nvPr/>
        </p:nvGrpSpPr>
        <p:grpSpPr>
          <a:xfrm>
            <a:off x="9242486" y="2195466"/>
            <a:ext cx="2648607" cy="3200400"/>
            <a:chOff x="6324600" y="304800"/>
            <a:chExt cx="2133600" cy="2743200"/>
          </a:xfrm>
        </p:grpSpPr>
        <p:grpSp>
          <p:nvGrpSpPr>
            <p:cNvPr id="63" name="Group 62"/>
            <p:cNvGrpSpPr/>
            <p:nvPr/>
          </p:nvGrpSpPr>
          <p:grpSpPr>
            <a:xfrm>
              <a:off x="6324600" y="304800"/>
              <a:ext cx="2133600" cy="2743200"/>
              <a:chOff x="1676400" y="685800"/>
              <a:chExt cx="2133600" cy="2743200"/>
            </a:xfrm>
          </p:grpSpPr>
          <p:sp>
            <p:nvSpPr>
              <p:cNvPr id="65" name="Rounded Rectangle 2"/>
              <p:cNvSpPr/>
              <p:nvPr/>
            </p:nvSpPr>
            <p:spPr>
              <a:xfrm>
                <a:off x="1981200" y="698269"/>
                <a:ext cx="1828800" cy="2730731"/>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ounded Rectangle 3"/>
              <p:cNvSpPr/>
              <p:nvPr/>
            </p:nvSpPr>
            <p:spPr>
              <a:xfrm>
                <a:off x="1828800" y="685800"/>
                <a:ext cx="1828800" cy="26670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ounded Rectangle 4"/>
              <p:cNvSpPr/>
              <p:nvPr/>
            </p:nvSpPr>
            <p:spPr>
              <a:xfrm>
                <a:off x="1676400" y="685800"/>
                <a:ext cx="1828800" cy="2722418"/>
              </a:xfrm>
              <a:prstGeom prst="roundRec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p:nvSpPr>
          <p:spPr>
            <a:xfrm>
              <a:off x="6493933" y="762000"/>
              <a:ext cx="1473200" cy="1925802"/>
            </a:xfrm>
            <a:prstGeom prst="rect">
              <a:avLst/>
            </a:prstGeom>
            <a:noFill/>
          </p:spPr>
          <p:txBody>
            <a:bodyPr wrap="square" rtlCol="0">
              <a:spAutoFit/>
            </a:bodyPr>
            <a:lstStyle/>
            <a:p>
              <a:pPr algn="ctr"/>
              <a:r>
                <a:rPr lang="en-US" sz="2800" b="1" dirty="0">
                  <a:latin typeface="Bradley Hand ITC" pitchFamily="66" charset="0"/>
                </a:rPr>
                <a:t>The General Epistle  </a:t>
              </a:r>
            </a:p>
            <a:p>
              <a:pPr algn="ctr"/>
              <a:r>
                <a:rPr lang="en-US" sz="2800" b="1" dirty="0">
                  <a:latin typeface="Bradley Hand ITC" pitchFamily="66" charset="0"/>
                </a:rPr>
                <a:t>Of</a:t>
              </a:r>
            </a:p>
            <a:p>
              <a:pPr algn="ctr"/>
              <a:r>
                <a:rPr lang="en-US" sz="2800" b="1" dirty="0">
                  <a:latin typeface="Bradley Hand ITC" pitchFamily="66" charset="0"/>
                </a:rPr>
                <a:t>Jude</a:t>
              </a:r>
            </a:p>
          </p:txBody>
        </p:sp>
      </p:grpSp>
      <p:grpSp>
        <p:nvGrpSpPr>
          <p:cNvPr id="6" name="Group 133">
            <a:extLst>
              <a:ext uri="{FF2B5EF4-FFF2-40B4-BE49-F238E27FC236}">
                <a16:creationId xmlns:a16="http://schemas.microsoft.com/office/drawing/2014/main" id="{D47C6AB0-8FBD-3DAA-3380-58AD43C4F02A}"/>
              </a:ext>
            </a:extLst>
          </p:cNvPr>
          <p:cNvGrpSpPr/>
          <p:nvPr/>
        </p:nvGrpSpPr>
        <p:grpSpPr>
          <a:xfrm>
            <a:off x="359381" y="1925312"/>
            <a:ext cx="2179537" cy="3764993"/>
            <a:chOff x="850011" y="533400"/>
            <a:chExt cx="2947612" cy="5091789"/>
          </a:xfrm>
        </p:grpSpPr>
        <p:sp>
          <p:nvSpPr>
            <p:cNvPr id="7" name="Oval 6">
              <a:extLst>
                <a:ext uri="{FF2B5EF4-FFF2-40B4-BE49-F238E27FC236}">
                  <a16:creationId xmlns:a16="http://schemas.microsoft.com/office/drawing/2014/main" id="{B76D2FC3-1B89-27A3-CDBD-46FE02EA3227}"/>
                </a:ext>
              </a:extLst>
            </p:cNvPr>
            <p:cNvSpPr/>
            <p:nvPr/>
          </p:nvSpPr>
          <p:spPr>
            <a:xfrm>
              <a:off x="3040505" y="3517692"/>
              <a:ext cx="3810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0E144B1-62B6-8F2C-F2FE-160E4E16D6EF}"/>
                </a:ext>
              </a:extLst>
            </p:cNvPr>
            <p:cNvSpPr/>
            <p:nvPr/>
          </p:nvSpPr>
          <p:spPr>
            <a:xfrm>
              <a:off x="2437151" y="1334255"/>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B04FBA5-3541-30C6-0531-087EF0A4AAC5}"/>
                </a:ext>
              </a:extLst>
            </p:cNvPr>
            <p:cNvSpPr/>
            <p:nvPr/>
          </p:nvSpPr>
          <p:spPr>
            <a:xfrm>
              <a:off x="1295400" y="1271796"/>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17">
              <a:extLst>
                <a:ext uri="{FF2B5EF4-FFF2-40B4-BE49-F238E27FC236}">
                  <a16:creationId xmlns:a16="http://schemas.microsoft.com/office/drawing/2014/main" id="{D109EEB2-9542-DB7E-85AC-8EAEE1AA1B91}"/>
                </a:ext>
              </a:extLst>
            </p:cNvPr>
            <p:cNvGrpSpPr/>
            <p:nvPr/>
          </p:nvGrpSpPr>
          <p:grpSpPr>
            <a:xfrm rot="2754858">
              <a:off x="1366669" y="5020454"/>
              <a:ext cx="451567" cy="757903"/>
              <a:chOff x="1676400" y="2133600"/>
              <a:chExt cx="1447800" cy="2088845"/>
            </a:xfrm>
          </p:grpSpPr>
          <p:sp>
            <p:nvSpPr>
              <p:cNvPr id="38" name="Oval 37">
                <a:extLst>
                  <a:ext uri="{FF2B5EF4-FFF2-40B4-BE49-F238E27FC236}">
                    <a16:creationId xmlns:a16="http://schemas.microsoft.com/office/drawing/2014/main" id="{A841CF4C-2A79-512F-80B0-8097666F143A}"/>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Moon 38">
                <a:extLst>
                  <a:ext uri="{FF2B5EF4-FFF2-40B4-BE49-F238E27FC236}">
                    <a16:creationId xmlns:a16="http://schemas.microsoft.com/office/drawing/2014/main" id="{7E6B576E-5E50-CABD-3934-BF79B34728E2}"/>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Moon 39">
                <a:extLst>
                  <a:ext uri="{FF2B5EF4-FFF2-40B4-BE49-F238E27FC236}">
                    <a16:creationId xmlns:a16="http://schemas.microsoft.com/office/drawing/2014/main" id="{F95C3FF7-81FF-7500-418A-827574DDB446}"/>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8">
              <a:extLst>
                <a:ext uri="{FF2B5EF4-FFF2-40B4-BE49-F238E27FC236}">
                  <a16:creationId xmlns:a16="http://schemas.microsoft.com/office/drawing/2014/main" id="{E11BBDDB-3192-A076-401F-F19DC38DFE94}"/>
                </a:ext>
              </a:extLst>
            </p:cNvPr>
            <p:cNvGrpSpPr/>
            <p:nvPr/>
          </p:nvGrpSpPr>
          <p:grpSpPr>
            <a:xfrm rot="18845142" flipH="1">
              <a:off x="2094336" y="4964730"/>
              <a:ext cx="451567" cy="757903"/>
              <a:chOff x="1676400" y="2133600"/>
              <a:chExt cx="1447800" cy="2088845"/>
            </a:xfrm>
          </p:grpSpPr>
          <p:sp>
            <p:nvSpPr>
              <p:cNvPr id="35" name="Oval 34">
                <a:extLst>
                  <a:ext uri="{FF2B5EF4-FFF2-40B4-BE49-F238E27FC236}">
                    <a16:creationId xmlns:a16="http://schemas.microsoft.com/office/drawing/2014/main" id="{BE920038-1370-6AD5-B77A-945BC829A2C1}"/>
                  </a:ext>
                </a:extLst>
              </p:cNvPr>
              <p:cNvSpPr/>
              <p:nvPr/>
            </p:nvSpPr>
            <p:spPr>
              <a:xfrm>
                <a:off x="1676400" y="2133600"/>
                <a:ext cx="1447800" cy="20574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Moon 20">
                <a:extLst>
                  <a:ext uri="{FF2B5EF4-FFF2-40B4-BE49-F238E27FC236}">
                    <a16:creationId xmlns:a16="http://schemas.microsoft.com/office/drawing/2014/main" id="{D836632D-3631-55A9-8A57-1FD2A8CDBFF4}"/>
                  </a:ext>
                </a:extLst>
              </p:cNvPr>
              <p:cNvSpPr/>
              <p:nvPr/>
            </p:nvSpPr>
            <p:spPr>
              <a:xfrm rot="16429614">
                <a:off x="2042866" y="3204410"/>
                <a:ext cx="672490" cy="1363580"/>
              </a:xfrm>
              <a:prstGeom prst="moon">
                <a:avLst>
                  <a:gd name="adj" fmla="val 87500"/>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Moon 36">
                <a:extLst>
                  <a:ext uri="{FF2B5EF4-FFF2-40B4-BE49-F238E27FC236}">
                    <a16:creationId xmlns:a16="http://schemas.microsoft.com/office/drawing/2014/main" id="{017C8010-DAFC-D2A3-FCC1-DA9507683B02}"/>
                  </a:ext>
                </a:extLst>
              </p:cNvPr>
              <p:cNvSpPr/>
              <p:nvPr/>
            </p:nvSpPr>
            <p:spPr>
              <a:xfrm rot="5400000">
                <a:off x="2031790" y="2496488"/>
                <a:ext cx="718282" cy="1364105"/>
              </a:xfrm>
              <a:prstGeom prst="moon">
                <a:avLst>
                  <a:gd name="adj" fmla="val 34385"/>
                </a:avLst>
              </a:prstGeom>
              <a:solidFill>
                <a:schemeClr val="accent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166DD40B-CAA1-58AF-7CBE-2F84D8C6EDE0}"/>
                </a:ext>
              </a:extLst>
            </p:cNvPr>
            <p:cNvSpPr/>
            <p:nvPr/>
          </p:nvSpPr>
          <p:spPr>
            <a:xfrm>
              <a:off x="850011" y="3385927"/>
              <a:ext cx="451800" cy="649487"/>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DC076BF5-ACD3-0D78-5B3D-A7F106DA96CE}"/>
                </a:ext>
              </a:extLst>
            </p:cNvPr>
            <p:cNvSpPr/>
            <p:nvPr/>
          </p:nvSpPr>
          <p:spPr>
            <a:xfrm rot="20102191">
              <a:off x="2329123" y="2114459"/>
              <a:ext cx="799225" cy="1627037"/>
            </a:xfrm>
            <a:prstGeom prst="trapezoid">
              <a:avLst>
                <a:gd name="adj" fmla="val 34133"/>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apezoid 13">
              <a:extLst>
                <a:ext uri="{FF2B5EF4-FFF2-40B4-BE49-F238E27FC236}">
                  <a16:creationId xmlns:a16="http://schemas.microsoft.com/office/drawing/2014/main" id="{7BD59747-B393-330C-CF55-33A3469D2846}"/>
                </a:ext>
              </a:extLst>
            </p:cNvPr>
            <p:cNvSpPr/>
            <p:nvPr/>
          </p:nvSpPr>
          <p:spPr>
            <a:xfrm rot="1327004">
              <a:off x="1022568" y="2090641"/>
              <a:ext cx="799225" cy="1627037"/>
            </a:xfrm>
            <a:prstGeom prst="trapezoid">
              <a:avLst>
                <a:gd name="adj" fmla="val 34133"/>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a:extLst>
                <a:ext uri="{FF2B5EF4-FFF2-40B4-BE49-F238E27FC236}">
                  <a16:creationId xmlns:a16="http://schemas.microsoft.com/office/drawing/2014/main" id="{E4899B4F-BC5B-BED7-2D7A-3A72F221DB6B}"/>
                </a:ext>
              </a:extLst>
            </p:cNvPr>
            <p:cNvSpPr/>
            <p:nvPr/>
          </p:nvSpPr>
          <p:spPr>
            <a:xfrm>
              <a:off x="1207073" y="2146900"/>
              <a:ext cx="1721407" cy="3164809"/>
            </a:xfrm>
            <a:prstGeom prst="trapezoid">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5">
              <a:extLst>
                <a:ext uri="{FF2B5EF4-FFF2-40B4-BE49-F238E27FC236}">
                  <a16:creationId xmlns:a16="http://schemas.microsoft.com/office/drawing/2014/main" id="{8CEACEA0-20D1-3DBE-7E3C-21DD5B1E0A1A}"/>
                </a:ext>
              </a:extLst>
            </p:cNvPr>
            <p:cNvSpPr/>
            <p:nvPr/>
          </p:nvSpPr>
          <p:spPr>
            <a:xfrm rot="10800000">
              <a:off x="1821861" y="2146900"/>
              <a:ext cx="491831" cy="586076"/>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A931920-0F38-639C-7CE4-33B7CDDC8F2B}"/>
                </a:ext>
              </a:extLst>
            </p:cNvPr>
            <p:cNvSpPr/>
            <p:nvPr/>
          </p:nvSpPr>
          <p:spPr>
            <a:xfrm>
              <a:off x="1452988" y="3905127"/>
              <a:ext cx="1229577" cy="175823"/>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576A5B86-678D-C3CF-2F21-1C7552A709DF}"/>
                </a:ext>
              </a:extLst>
            </p:cNvPr>
            <p:cNvSpPr/>
            <p:nvPr/>
          </p:nvSpPr>
          <p:spPr>
            <a:xfrm rot="366654" flipH="1">
              <a:off x="1261466" y="2108753"/>
              <a:ext cx="570223" cy="2982106"/>
            </a:xfrm>
            <a:prstGeom prst="trapezoid">
              <a:avLst>
                <a:gd name="adj" fmla="val 34133"/>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a:extLst>
                <a:ext uri="{FF2B5EF4-FFF2-40B4-BE49-F238E27FC236}">
                  <a16:creationId xmlns:a16="http://schemas.microsoft.com/office/drawing/2014/main" id="{9140DEC3-72B1-8A1F-36D3-70E60C3FAB48}"/>
                </a:ext>
              </a:extLst>
            </p:cNvPr>
            <p:cNvSpPr/>
            <p:nvPr/>
          </p:nvSpPr>
          <p:spPr>
            <a:xfrm rot="21233346">
              <a:off x="2294540" y="2096242"/>
              <a:ext cx="570223" cy="2989273"/>
            </a:xfrm>
            <a:prstGeom prst="trapezoid">
              <a:avLst>
                <a:gd name="adj" fmla="val 34133"/>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A2377AE-AF34-C46D-E4A5-5CD408DED6E8}"/>
                </a:ext>
              </a:extLst>
            </p:cNvPr>
            <p:cNvSpPr/>
            <p:nvPr/>
          </p:nvSpPr>
          <p:spPr>
            <a:xfrm>
              <a:off x="1451981" y="738396"/>
              <a:ext cx="1202365" cy="1616993"/>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2A85A56-11FD-43B2-80B8-CB382295738F}"/>
                </a:ext>
              </a:extLst>
            </p:cNvPr>
            <p:cNvSpPr/>
            <p:nvPr/>
          </p:nvSpPr>
          <p:spPr>
            <a:xfrm rot="19278804">
              <a:off x="2188248" y="535643"/>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9E500DCD-C9A2-A480-F82B-8B0B9B25E23F}"/>
                </a:ext>
              </a:extLst>
            </p:cNvPr>
            <p:cNvSpPr/>
            <p:nvPr/>
          </p:nvSpPr>
          <p:spPr>
            <a:xfrm rot="2369756">
              <a:off x="1506259" y="533400"/>
              <a:ext cx="457200" cy="1066800"/>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20571D1-B551-CC2D-D558-FE35C75B3F98}"/>
                </a:ext>
              </a:extLst>
            </p:cNvPr>
            <p:cNvSpPr/>
            <p:nvPr/>
          </p:nvSpPr>
          <p:spPr>
            <a:xfrm rot="21206386">
              <a:off x="1727091" y="1839903"/>
              <a:ext cx="660619" cy="925244"/>
            </a:xfrm>
            <a:prstGeom prst="ellips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BE2F241-AF82-28C1-8182-0AE12BAF32D3}"/>
                </a:ext>
              </a:extLst>
            </p:cNvPr>
            <p:cNvSpPr/>
            <p:nvPr/>
          </p:nvSpPr>
          <p:spPr>
            <a:xfrm rot="21371192">
              <a:off x="1922642" y="1946778"/>
              <a:ext cx="242677" cy="141082"/>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43">
              <a:extLst>
                <a:ext uri="{FF2B5EF4-FFF2-40B4-BE49-F238E27FC236}">
                  <a16:creationId xmlns:a16="http://schemas.microsoft.com/office/drawing/2014/main" id="{267F35B9-618D-8130-4DDF-9DA0546103B0}"/>
                </a:ext>
              </a:extLst>
            </p:cNvPr>
            <p:cNvGrpSpPr/>
            <p:nvPr/>
          </p:nvGrpSpPr>
          <p:grpSpPr>
            <a:xfrm rot="19025436">
              <a:off x="2146207" y="3548341"/>
              <a:ext cx="1651416" cy="462197"/>
              <a:chOff x="3505200" y="1981200"/>
              <a:chExt cx="2138597" cy="749508"/>
            </a:xfrm>
          </p:grpSpPr>
          <p:grpSp>
            <p:nvGrpSpPr>
              <p:cNvPr id="27" name="Group 38">
                <a:extLst>
                  <a:ext uri="{FF2B5EF4-FFF2-40B4-BE49-F238E27FC236}">
                    <a16:creationId xmlns:a16="http://schemas.microsoft.com/office/drawing/2014/main" id="{56459C25-CC97-8D67-1EFF-F3940F4A1B41}"/>
                  </a:ext>
                </a:extLst>
              </p:cNvPr>
              <p:cNvGrpSpPr/>
              <p:nvPr/>
            </p:nvGrpSpPr>
            <p:grpSpPr>
              <a:xfrm>
                <a:off x="3505200" y="1981200"/>
                <a:ext cx="2133600" cy="381000"/>
                <a:chOff x="3505200" y="1981200"/>
                <a:chExt cx="2133600" cy="381000"/>
              </a:xfrm>
            </p:grpSpPr>
            <p:sp>
              <p:nvSpPr>
                <p:cNvPr id="32" name="Rounded Rectangle 159">
                  <a:extLst>
                    <a:ext uri="{FF2B5EF4-FFF2-40B4-BE49-F238E27FC236}">
                      <a16:creationId xmlns:a16="http://schemas.microsoft.com/office/drawing/2014/main" id="{3E5E3AF8-3CC6-B1DD-8114-7E3DA214CE72}"/>
                    </a:ext>
                  </a:extLst>
                </p:cNvPr>
                <p:cNvSpPr/>
                <p:nvPr/>
              </p:nvSpPr>
              <p:spPr>
                <a:xfrm rot="5400000">
                  <a:off x="4343400" y="1219200"/>
                  <a:ext cx="381000" cy="1905000"/>
                </a:xfrm>
                <a:prstGeom prst="roundRect">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261ACF2-7F77-873C-E85A-A30CE08ED854}"/>
                    </a:ext>
                  </a:extLst>
                </p:cNvPr>
                <p:cNvSpPr/>
                <p:nvPr/>
              </p:nvSpPr>
              <p:spPr>
                <a:xfrm>
                  <a:off x="53340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802D271-4FC3-4208-2872-681393399467}"/>
                    </a:ext>
                  </a:extLst>
                </p:cNvPr>
                <p:cNvSpPr/>
                <p:nvPr/>
              </p:nvSpPr>
              <p:spPr>
                <a:xfrm>
                  <a:off x="35052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39">
                <a:extLst>
                  <a:ext uri="{FF2B5EF4-FFF2-40B4-BE49-F238E27FC236}">
                    <a16:creationId xmlns:a16="http://schemas.microsoft.com/office/drawing/2014/main" id="{24F92714-2040-22B8-5ABD-2A50EE7850F6}"/>
                  </a:ext>
                </a:extLst>
              </p:cNvPr>
              <p:cNvGrpSpPr/>
              <p:nvPr/>
            </p:nvGrpSpPr>
            <p:grpSpPr>
              <a:xfrm>
                <a:off x="3510197" y="2349708"/>
                <a:ext cx="2133600" cy="381000"/>
                <a:chOff x="3505200" y="1981200"/>
                <a:chExt cx="2133600" cy="381000"/>
              </a:xfrm>
            </p:grpSpPr>
            <p:sp>
              <p:nvSpPr>
                <p:cNvPr id="29" name="Rounded Rectangle 156">
                  <a:extLst>
                    <a:ext uri="{FF2B5EF4-FFF2-40B4-BE49-F238E27FC236}">
                      <a16:creationId xmlns:a16="http://schemas.microsoft.com/office/drawing/2014/main" id="{A3A44F8A-32B0-A12F-6C13-2E5951041037}"/>
                    </a:ext>
                  </a:extLst>
                </p:cNvPr>
                <p:cNvSpPr/>
                <p:nvPr/>
              </p:nvSpPr>
              <p:spPr>
                <a:xfrm rot="5400000">
                  <a:off x="4343400" y="1219200"/>
                  <a:ext cx="381000" cy="1905000"/>
                </a:xfrm>
                <a:prstGeom prst="roundRect">
                  <a:avLst/>
                </a:prstGeom>
                <a:solidFill>
                  <a:srgbClr val="DDC8A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DF11145A-386F-C53E-0DA3-F68F6775B62E}"/>
                    </a:ext>
                  </a:extLst>
                </p:cNvPr>
                <p:cNvSpPr/>
                <p:nvPr/>
              </p:nvSpPr>
              <p:spPr>
                <a:xfrm>
                  <a:off x="53340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796B65E5-945A-1A89-E7C8-05C237830CFE}"/>
                    </a:ext>
                  </a:extLst>
                </p:cNvPr>
                <p:cNvSpPr/>
                <p:nvPr/>
              </p:nvSpPr>
              <p:spPr>
                <a:xfrm>
                  <a:off x="3505200" y="1981200"/>
                  <a:ext cx="304800" cy="381000"/>
                </a:xfrm>
                <a:prstGeom prst="ellipse">
                  <a:avLst/>
                </a:prstGeom>
                <a:solidFill>
                  <a:srgbClr val="D6B07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Oval 25">
              <a:extLst>
                <a:ext uri="{FF2B5EF4-FFF2-40B4-BE49-F238E27FC236}">
                  <a16:creationId xmlns:a16="http://schemas.microsoft.com/office/drawing/2014/main" id="{62A1EA66-13A9-0CA4-B557-78067F13797F}"/>
                </a:ext>
              </a:extLst>
            </p:cNvPr>
            <p:cNvSpPr/>
            <p:nvPr/>
          </p:nvSpPr>
          <p:spPr>
            <a:xfrm>
              <a:off x="2895600" y="3657600"/>
              <a:ext cx="381000" cy="457200"/>
            </a:xfrm>
            <a:prstGeom prst="ellipse">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4292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History</a:t>
            </a:r>
            <a:endParaRPr lang="en-US" sz="4800" dirty="0">
              <a:solidFill>
                <a:schemeClr val="bg1"/>
              </a:solidFill>
              <a:latin typeface="Narkisim" panose="020E0502050101010101" pitchFamily="34" charset="-79"/>
              <a:ea typeface="Wednesday" pitchFamily="2" charset="0"/>
            </a:endParaRPr>
          </a:p>
        </p:txBody>
      </p:sp>
      <p:sp>
        <p:nvSpPr>
          <p:cNvPr id="79" name="TextBox 78"/>
          <p:cNvSpPr txBox="1"/>
          <p:nvPr/>
        </p:nvSpPr>
        <p:spPr>
          <a:xfrm>
            <a:off x="575" y="6477484"/>
            <a:ext cx="4329377" cy="369332"/>
          </a:xfrm>
          <a:prstGeom prst="rect">
            <a:avLst/>
          </a:prstGeom>
          <a:noFill/>
        </p:spPr>
        <p:txBody>
          <a:bodyPr wrap="square" rtlCol="0">
            <a:spAutoFit/>
          </a:bodyPr>
          <a:lstStyle/>
          <a:p>
            <a:r>
              <a:rPr lang="en-US" dirty="0">
                <a:solidFill>
                  <a:schemeClr val="bg1"/>
                </a:solidFill>
              </a:rPr>
              <a:t>1 John 2:18-19; 22; 26; 4:1</a:t>
            </a:r>
          </a:p>
        </p:txBody>
      </p:sp>
      <p:sp>
        <p:nvSpPr>
          <p:cNvPr id="2" name="Rectangle 1"/>
          <p:cNvSpPr/>
          <p:nvPr/>
        </p:nvSpPr>
        <p:spPr>
          <a:xfrm>
            <a:off x="5026780" y="936010"/>
            <a:ext cx="6096000" cy="6001643"/>
          </a:xfrm>
          <a:prstGeom prst="rect">
            <a:avLst/>
          </a:prstGeom>
        </p:spPr>
        <p:txBody>
          <a:bodyPr>
            <a:spAutoFit/>
          </a:bodyPr>
          <a:lstStyle/>
          <a:p>
            <a:r>
              <a:rPr lang="en-US" sz="2400" dirty="0">
                <a:solidFill>
                  <a:schemeClr val="bg1"/>
                </a:solidFill>
                <a:latin typeface="Open Sans"/>
              </a:rPr>
              <a:t>At this time, false teachers had created a schism, or division, among the Saints in the region, and apostasy was spreading in the Church. </a:t>
            </a:r>
          </a:p>
          <a:p>
            <a:endParaRPr lang="en-US" sz="2400" dirty="0">
              <a:solidFill>
                <a:schemeClr val="bg1"/>
              </a:solidFill>
              <a:latin typeface="Open Sans"/>
            </a:endParaRPr>
          </a:p>
          <a:p>
            <a:r>
              <a:rPr lang="en-US" sz="2400" dirty="0">
                <a:solidFill>
                  <a:schemeClr val="bg1"/>
                </a:solidFill>
                <a:latin typeface="Open Sans"/>
              </a:rPr>
              <a:t>A particular philosophy that was gaining popularity was Docetism. </a:t>
            </a:r>
          </a:p>
          <a:p>
            <a:endParaRPr lang="en-US" sz="2400" dirty="0">
              <a:solidFill>
                <a:schemeClr val="bg1"/>
              </a:solidFill>
              <a:latin typeface="Open Sans"/>
            </a:endParaRPr>
          </a:p>
          <a:p>
            <a:r>
              <a:rPr lang="en-US" sz="2400" dirty="0">
                <a:solidFill>
                  <a:schemeClr val="bg1"/>
                </a:solidFill>
                <a:latin typeface="Open Sans"/>
              </a:rPr>
              <a:t>Docetism was part of a larger movement known as Gnosticism. </a:t>
            </a:r>
          </a:p>
          <a:p>
            <a:endParaRPr lang="en-US" sz="2400" dirty="0">
              <a:solidFill>
                <a:schemeClr val="bg1"/>
              </a:solidFill>
              <a:latin typeface="Open Sans"/>
            </a:endParaRPr>
          </a:p>
          <a:p>
            <a:r>
              <a:rPr lang="en-US" sz="2400" dirty="0">
                <a:solidFill>
                  <a:schemeClr val="bg1"/>
                </a:solidFill>
                <a:latin typeface="Open Sans"/>
              </a:rPr>
              <a:t>A core teaching in many forms of Gnosticism was that the spirit was wholly good and that matter, including the physical body, was wholly evil.</a:t>
            </a:r>
            <a:endParaRPr lang="en-US" sz="2400" dirty="0">
              <a:solidFill>
                <a:schemeClr val="bg1"/>
              </a:solidFill>
            </a:endParaRPr>
          </a:p>
          <a:p>
            <a:endParaRPr lang="en-US" sz="2400" dirty="0">
              <a:solidFill>
                <a:schemeClr val="bg1"/>
              </a:solidFill>
              <a:latin typeface="Open Sans"/>
            </a:endParaRPr>
          </a:p>
        </p:txBody>
      </p:sp>
      <p:pic>
        <p:nvPicPr>
          <p:cNvPr id="4100" name="Picture 4" descr="Image result for apostle john stained gl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644" y="1204951"/>
            <a:ext cx="3256068" cy="4771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85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676400" y="152400"/>
            <a:ext cx="8991600" cy="6400800"/>
          </a:xfrm>
          <a:prstGeom prst="ellipse">
            <a:avLst/>
          </a:prstGeom>
          <a:solidFill>
            <a:schemeClr val="bg2">
              <a:lumMod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00500" y="588521"/>
            <a:ext cx="4343400" cy="1569660"/>
          </a:xfrm>
          <a:prstGeom prst="rect">
            <a:avLst/>
          </a:prstGeom>
          <a:noFill/>
        </p:spPr>
        <p:txBody>
          <a:bodyPr wrap="square" rtlCol="0">
            <a:spAutoFit/>
          </a:bodyPr>
          <a:lstStyle/>
          <a:p>
            <a:r>
              <a:rPr lang="en-US" sz="2400" i="1" dirty="0"/>
              <a:t>“And Enoch also, the seventh from Adam, prophesied of these, saying, Behold, the Lord cometh with ten thousands of his saints,”</a:t>
            </a:r>
          </a:p>
        </p:txBody>
      </p:sp>
      <p:sp>
        <p:nvSpPr>
          <p:cNvPr id="8" name="TextBox 7"/>
          <p:cNvSpPr txBox="1"/>
          <p:nvPr/>
        </p:nvSpPr>
        <p:spPr>
          <a:xfrm>
            <a:off x="152400" y="6482460"/>
            <a:ext cx="3657600" cy="369332"/>
          </a:xfrm>
          <a:prstGeom prst="rect">
            <a:avLst/>
          </a:prstGeom>
          <a:noFill/>
        </p:spPr>
        <p:txBody>
          <a:bodyPr wrap="square" rtlCol="0">
            <a:spAutoFit/>
          </a:bodyPr>
          <a:lstStyle/>
          <a:p>
            <a:r>
              <a:rPr lang="en-US" dirty="0">
                <a:solidFill>
                  <a:schemeClr val="bg1"/>
                </a:solidFill>
              </a:rPr>
              <a:t>Jude 1:14</a:t>
            </a:r>
          </a:p>
        </p:txBody>
      </p:sp>
      <p:pic>
        <p:nvPicPr>
          <p:cNvPr id="3" name="Picture 2">
            <a:extLst>
              <a:ext uri="{FF2B5EF4-FFF2-40B4-BE49-F238E27FC236}">
                <a16:creationId xmlns:a16="http://schemas.microsoft.com/office/drawing/2014/main" id="{575DC502-E1F7-483B-B603-6F8599915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7264" y="2158181"/>
            <a:ext cx="2972215" cy="3896269"/>
          </a:xfrm>
          <a:prstGeom prst="rect">
            <a:avLst/>
          </a:prstGeom>
        </p:spPr>
      </p:pic>
    </p:spTree>
    <p:extLst>
      <p:ext uri="{BB962C8B-B14F-4D97-AF65-F5344CB8AC3E}">
        <p14:creationId xmlns:p14="http://schemas.microsoft.com/office/powerpoint/2010/main" val="3712079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676400" y="152400"/>
            <a:ext cx="8991600" cy="6400800"/>
          </a:xfrm>
          <a:prstGeom prst="ellipse">
            <a:avLst/>
          </a:prstGeom>
          <a:solidFill>
            <a:schemeClr val="bg2">
              <a:lumMod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221665" y="830034"/>
            <a:ext cx="6242875" cy="1938992"/>
          </a:xfrm>
          <a:prstGeom prst="rect">
            <a:avLst/>
          </a:prstGeom>
          <a:noFill/>
        </p:spPr>
        <p:txBody>
          <a:bodyPr wrap="square" rtlCol="0">
            <a:spAutoFit/>
          </a:bodyPr>
          <a:lstStyle/>
          <a:p>
            <a:r>
              <a:rPr lang="en-US" sz="2400" i="1" dirty="0"/>
              <a:t>“To execute judgment upon all, and to convince all that are ungodly among them of all their ungodly deeds which they have ungodly committed, and of all their hard speeches which ungodly sinners have spoken against him.”</a:t>
            </a:r>
          </a:p>
        </p:txBody>
      </p:sp>
      <p:sp>
        <p:nvSpPr>
          <p:cNvPr id="8" name="TextBox 7"/>
          <p:cNvSpPr txBox="1"/>
          <p:nvPr/>
        </p:nvSpPr>
        <p:spPr>
          <a:xfrm>
            <a:off x="152400" y="6482460"/>
            <a:ext cx="3657600" cy="369332"/>
          </a:xfrm>
          <a:prstGeom prst="rect">
            <a:avLst/>
          </a:prstGeom>
          <a:noFill/>
        </p:spPr>
        <p:txBody>
          <a:bodyPr wrap="square" rtlCol="0">
            <a:spAutoFit/>
          </a:bodyPr>
          <a:lstStyle/>
          <a:p>
            <a:r>
              <a:rPr lang="en-US" dirty="0">
                <a:solidFill>
                  <a:schemeClr val="bg1"/>
                </a:solidFill>
              </a:rPr>
              <a:t>Jude 1:15</a:t>
            </a:r>
          </a:p>
        </p:txBody>
      </p:sp>
      <p:pic>
        <p:nvPicPr>
          <p:cNvPr id="3" name="Picture 2">
            <a:extLst>
              <a:ext uri="{FF2B5EF4-FFF2-40B4-BE49-F238E27FC236}">
                <a16:creationId xmlns:a16="http://schemas.microsoft.com/office/drawing/2014/main" id="{EBAEB93B-F335-4B69-A54F-7DC178B6E0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8114" y="2769026"/>
            <a:ext cx="4268172" cy="3302752"/>
          </a:xfrm>
          <a:prstGeom prst="rect">
            <a:avLst/>
          </a:prstGeom>
        </p:spPr>
      </p:pic>
    </p:spTree>
    <p:extLst>
      <p:ext uri="{BB962C8B-B14F-4D97-AF65-F5344CB8AC3E}">
        <p14:creationId xmlns:p14="http://schemas.microsoft.com/office/powerpoint/2010/main" val="20604492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4489" y="-4729"/>
            <a:ext cx="10797766"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ea typeface="Wednesday" pitchFamily="2" charset="0"/>
              </a:rPr>
              <a:t>Ungodly Men With False Teachings</a:t>
            </a:r>
          </a:p>
        </p:txBody>
      </p:sp>
      <p:sp>
        <p:nvSpPr>
          <p:cNvPr id="79" name="TextBox 78"/>
          <p:cNvSpPr txBox="1"/>
          <p:nvPr/>
        </p:nvSpPr>
        <p:spPr>
          <a:xfrm>
            <a:off x="558982" y="1182576"/>
            <a:ext cx="5070852" cy="1938992"/>
          </a:xfrm>
          <a:prstGeom prst="rect">
            <a:avLst/>
          </a:prstGeom>
          <a:noFill/>
        </p:spPr>
        <p:txBody>
          <a:bodyPr wrap="square" rtlCol="0">
            <a:spAutoFit/>
          </a:bodyPr>
          <a:lstStyle/>
          <a:p>
            <a:r>
              <a:rPr lang="en-US" sz="2400" dirty="0">
                <a:solidFill>
                  <a:schemeClr val="bg1"/>
                </a:solidFill>
              </a:rPr>
              <a:t>These Church members promoted corrupt, immoral practices by teaching that the doctrine of grace allowed for a complete license to sin because God would mercifully forgive. </a:t>
            </a:r>
          </a:p>
        </p:txBody>
      </p:sp>
      <p:sp>
        <p:nvSpPr>
          <p:cNvPr id="4" name="Rectangle 3"/>
          <p:cNvSpPr/>
          <p:nvPr/>
        </p:nvSpPr>
        <p:spPr>
          <a:xfrm>
            <a:off x="0" y="6488668"/>
            <a:ext cx="966931" cy="369332"/>
          </a:xfrm>
          <a:prstGeom prst="rect">
            <a:avLst/>
          </a:prstGeom>
        </p:spPr>
        <p:txBody>
          <a:bodyPr wrap="none">
            <a:spAutoFit/>
          </a:bodyPr>
          <a:lstStyle/>
          <a:p>
            <a:r>
              <a:rPr lang="en-US" dirty="0">
                <a:solidFill>
                  <a:schemeClr val="bg1"/>
                </a:solidFill>
              </a:rPr>
              <a:t>Jude 1:4</a:t>
            </a:r>
            <a:endParaRPr lang="en-US" dirty="0"/>
          </a:p>
        </p:txBody>
      </p:sp>
      <p:sp>
        <p:nvSpPr>
          <p:cNvPr id="6" name="Rectangle 5"/>
          <p:cNvSpPr/>
          <p:nvPr/>
        </p:nvSpPr>
        <p:spPr>
          <a:xfrm>
            <a:off x="5629834" y="4299955"/>
            <a:ext cx="6203577" cy="2308324"/>
          </a:xfrm>
          <a:prstGeom prst="rect">
            <a:avLst/>
          </a:prstGeom>
        </p:spPr>
        <p:txBody>
          <a:bodyPr wrap="square">
            <a:spAutoFit/>
          </a:bodyPr>
          <a:lstStyle/>
          <a:p>
            <a:r>
              <a:rPr lang="en-US" sz="2400" dirty="0">
                <a:solidFill>
                  <a:schemeClr val="bg1"/>
                </a:solidFill>
              </a:rPr>
              <a:t>They also rejected certain truths about Heavenly Father and Jesus Christ. </a:t>
            </a:r>
          </a:p>
          <a:p>
            <a:endParaRPr lang="en-US" sz="2400" dirty="0">
              <a:solidFill>
                <a:schemeClr val="bg1"/>
              </a:solidFill>
            </a:endParaRPr>
          </a:p>
          <a:p>
            <a:r>
              <a:rPr lang="en-US" sz="2400" dirty="0">
                <a:solidFill>
                  <a:schemeClr val="bg1"/>
                </a:solidFill>
              </a:rPr>
              <a:t>The phrase “who were before of old ordained to this condemnation”  =  the condemnation of such people had been written about long ago.</a:t>
            </a:r>
          </a:p>
        </p:txBody>
      </p:sp>
      <p:pic>
        <p:nvPicPr>
          <p:cNvPr id="1026" name="Picture 2" descr="Image result for false teachings in new testa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6549" y="3437113"/>
            <a:ext cx="3381375"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14072" y="1116509"/>
            <a:ext cx="3693459" cy="277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690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4489" y="-4729"/>
            <a:ext cx="10797766"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ea typeface="Wednesday" pitchFamily="2" charset="0"/>
              </a:rPr>
              <a:t>Earnestly Contend For Their Faith</a:t>
            </a:r>
          </a:p>
        </p:txBody>
      </p:sp>
      <p:sp>
        <p:nvSpPr>
          <p:cNvPr id="79" name="TextBox 78"/>
          <p:cNvSpPr txBox="1"/>
          <p:nvPr/>
        </p:nvSpPr>
        <p:spPr>
          <a:xfrm>
            <a:off x="558982" y="1182576"/>
            <a:ext cx="5070852" cy="3046988"/>
          </a:xfrm>
          <a:prstGeom prst="rect">
            <a:avLst/>
          </a:prstGeom>
          <a:noFill/>
        </p:spPr>
        <p:txBody>
          <a:bodyPr wrap="square" rtlCol="0">
            <a:spAutoFit/>
          </a:bodyPr>
          <a:lstStyle/>
          <a:p>
            <a:r>
              <a:rPr lang="en-US" sz="2400" dirty="0">
                <a:solidFill>
                  <a:schemeClr val="bg1"/>
                </a:solidFill>
              </a:rPr>
              <a:t>Jude was referring to the faith that was taught originally by Christ Himself and then by His Apostles. </a:t>
            </a:r>
          </a:p>
          <a:p>
            <a:endParaRPr lang="en-US" sz="2400" dirty="0">
              <a:solidFill>
                <a:schemeClr val="bg1"/>
              </a:solidFill>
            </a:endParaRPr>
          </a:p>
          <a:p>
            <a:r>
              <a:rPr lang="en-US" sz="2400" dirty="0">
                <a:solidFill>
                  <a:schemeClr val="bg1"/>
                </a:solidFill>
              </a:rPr>
              <a:t>The same faith that we read about in the New Testament has been restored in our day and is found in The Church of Jesus Christ of Latter-day Saints.</a:t>
            </a:r>
          </a:p>
        </p:txBody>
      </p:sp>
      <p:sp>
        <p:nvSpPr>
          <p:cNvPr id="4" name="Rectangle 3"/>
          <p:cNvSpPr/>
          <p:nvPr/>
        </p:nvSpPr>
        <p:spPr>
          <a:xfrm>
            <a:off x="0" y="6488668"/>
            <a:ext cx="966931" cy="369332"/>
          </a:xfrm>
          <a:prstGeom prst="rect">
            <a:avLst/>
          </a:prstGeom>
        </p:spPr>
        <p:txBody>
          <a:bodyPr wrap="none">
            <a:spAutoFit/>
          </a:bodyPr>
          <a:lstStyle/>
          <a:p>
            <a:r>
              <a:rPr lang="en-US" dirty="0">
                <a:solidFill>
                  <a:schemeClr val="bg1"/>
                </a:solidFill>
              </a:rPr>
              <a:t>Jude 1:3</a:t>
            </a:r>
            <a:endParaRPr lang="en-US" dirty="0"/>
          </a:p>
        </p:txBody>
      </p:sp>
      <p:sp>
        <p:nvSpPr>
          <p:cNvPr id="9" name="TextBox 8"/>
          <p:cNvSpPr txBox="1"/>
          <p:nvPr/>
        </p:nvSpPr>
        <p:spPr>
          <a:xfrm>
            <a:off x="11277600" y="6488668"/>
            <a:ext cx="914400" cy="369332"/>
          </a:xfrm>
          <a:prstGeom prst="rect">
            <a:avLst/>
          </a:prstGeom>
          <a:noFill/>
        </p:spPr>
        <p:txBody>
          <a:bodyPr wrap="square" rtlCol="0">
            <a:spAutoFit/>
          </a:bodyPr>
          <a:lstStyle/>
          <a:p>
            <a:pPr algn="r"/>
            <a:r>
              <a:rPr lang="en-US" dirty="0">
                <a:solidFill>
                  <a:schemeClr val="bg1"/>
                </a:solidFill>
              </a:rPr>
              <a:t>(1)</a:t>
            </a:r>
          </a:p>
        </p:txBody>
      </p:sp>
      <p:grpSp>
        <p:nvGrpSpPr>
          <p:cNvPr id="10" name="Group 9"/>
          <p:cNvGrpSpPr/>
          <p:nvPr/>
        </p:nvGrpSpPr>
        <p:grpSpPr>
          <a:xfrm>
            <a:off x="5629834" y="3632790"/>
            <a:ext cx="4227971" cy="3072444"/>
            <a:chOff x="384206" y="4158361"/>
            <a:chExt cx="3289208" cy="2390250"/>
          </a:xfrm>
        </p:grpSpPr>
        <p:grpSp>
          <p:nvGrpSpPr>
            <p:cNvPr id="11" name="Group 10"/>
            <p:cNvGrpSpPr/>
            <p:nvPr/>
          </p:nvGrpSpPr>
          <p:grpSpPr>
            <a:xfrm>
              <a:off x="384206" y="4158361"/>
              <a:ext cx="3289208" cy="2390250"/>
              <a:chOff x="609599" y="833642"/>
              <a:chExt cx="7941747" cy="5771225"/>
            </a:xfrm>
          </p:grpSpPr>
          <p:grpSp>
            <p:nvGrpSpPr>
              <p:cNvPr id="13" name="Group 14"/>
              <p:cNvGrpSpPr/>
              <p:nvPr/>
            </p:nvGrpSpPr>
            <p:grpSpPr>
              <a:xfrm rot="10800000">
                <a:off x="7696200" y="5257800"/>
                <a:ext cx="621450" cy="1347067"/>
                <a:chOff x="7010400" y="381000"/>
                <a:chExt cx="762000" cy="2033666"/>
              </a:xfrm>
            </p:grpSpPr>
            <p:sp>
              <p:nvSpPr>
                <p:cNvPr id="26"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7010400" y="381000"/>
                  <a:ext cx="762000" cy="1219200"/>
                </a:xfrm>
                <a:prstGeom prst="ellipse">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1"/>
              <p:cNvGrpSpPr/>
              <p:nvPr/>
            </p:nvGrpSpPr>
            <p:grpSpPr>
              <a:xfrm rot="10800000">
                <a:off x="939238" y="4923502"/>
                <a:ext cx="621450" cy="1347067"/>
                <a:chOff x="7010400" y="381000"/>
                <a:chExt cx="762000" cy="2033666"/>
              </a:xfrm>
            </p:grpSpPr>
            <p:sp>
              <p:nvSpPr>
                <p:cNvPr id="24"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010400" y="381000"/>
                  <a:ext cx="762000" cy="1219200"/>
                </a:xfrm>
                <a:prstGeom prst="ellipse">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3"/>
              <p:cNvSpPr/>
              <p:nvPr/>
            </p:nvSpPr>
            <p:spPr>
              <a:xfrm>
                <a:off x="7315200" y="1981200"/>
                <a:ext cx="1236146" cy="3840519"/>
              </a:xfrm>
              <a:prstGeom prst="can">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an 1"/>
              <p:cNvSpPr/>
              <p:nvPr/>
            </p:nvSpPr>
            <p:spPr>
              <a:xfrm>
                <a:off x="609599" y="1643059"/>
                <a:ext cx="1236146" cy="3840519"/>
              </a:xfrm>
              <a:prstGeom prst="can">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899460" y="833642"/>
                <a:ext cx="621450" cy="986197"/>
                <a:chOff x="7031201" y="834275"/>
                <a:chExt cx="762000" cy="1488861"/>
              </a:xfrm>
            </p:grpSpPr>
            <p:sp>
              <p:nvSpPr>
                <p:cNvPr id="22"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5"/>
                <p:cNvSpPr/>
                <p:nvPr/>
              </p:nvSpPr>
              <p:spPr>
                <a:xfrm>
                  <a:off x="7031201" y="834275"/>
                  <a:ext cx="762000" cy="1219200"/>
                </a:xfrm>
                <a:prstGeom prst="ellipse">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7646520" y="1148254"/>
                <a:ext cx="621450" cy="1017899"/>
                <a:chOff x="7087348" y="824753"/>
                <a:chExt cx="762000" cy="1536722"/>
              </a:xfrm>
            </p:grpSpPr>
            <p:sp>
              <p:nvSpPr>
                <p:cNvPr id="20"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7087348" y="824753"/>
                  <a:ext cx="762000" cy="1219200"/>
                </a:xfrm>
                <a:prstGeom prst="ellipse">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 name="Rectangle 11"/>
            <p:cNvSpPr/>
            <p:nvPr/>
          </p:nvSpPr>
          <p:spPr>
            <a:xfrm>
              <a:off x="829972" y="4711508"/>
              <a:ext cx="2331471" cy="1476177"/>
            </a:xfrm>
            <a:prstGeom prst="rect">
              <a:avLst/>
            </a:prstGeom>
          </p:spPr>
          <p:txBody>
            <a:bodyPr wrap="square">
              <a:spAutoFit/>
            </a:bodyPr>
            <a:lstStyle/>
            <a:p>
              <a:pPr algn="ctr"/>
              <a:r>
                <a:rPr lang="en-US" b="1" dirty="0"/>
                <a:t>Disciples of Jesus Christ should earnestly contend for the gospel of Jesus Christ against false teachings and corrupt practices</a:t>
              </a:r>
              <a:endParaRPr lang="en-US" sz="1600" dirty="0"/>
            </a:p>
          </p:txBody>
        </p:sp>
      </p:grpSp>
      <p:pic>
        <p:nvPicPr>
          <p:cNvPr id="2050" name="Picture 2" descr="Image result for jesus and discip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3068" y="885284"/>
            <a:ext cx="4437769" cy="2960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87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37"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out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488668"/>
            <a:ext cx="1271502" cy="369332"/>
          </a:xfrm>
          <a:prstGeom prst="rect">
            <a:avLst/>
          </a:prstGeom>
        </p:spPr>
        <p:txBody>
          <a:bodyPr wrap="none">
            <a:spAutoFit/>
          </a:bodyPr>
          <a:lstStyle/>
          <a:p>
            <a:r>
              <a:rPr lang="en-US" dirty="0">
                <a:solidFill>
                  <a:schemeClr val="bg1"/>
                </a:solidFill>
              </a:rPr>
              <a:t>Jude 1:8-19</a:t>
            </a:r>
            <a:endParaRPr lang="en-US" dirty="0"/>
          </a:p>
        </p:txBody>
      </p:sp>
      <p:sp>
        <p:nvSpPr>
          <p:cNvPr id="9" name="TextBox 8"/>
          <p:cNvSpPr txBox="1"/>
          <p:nvPr/>
        </p:nvSpPr>
        <p:spPr>
          <a:xfrm>
            <a:off x="11277600" y="6488668"/>
            <a:ext cx="914400" cy="369332"/>
          </a:xfrm>
          <a:prstGeom prst="rect">
            <a:avLst/>
          </a:prstGeom>
          <a:noFill/>
        </p:spPr>
        <p:txBody>
          <a:bodyPr wrap="square" rtlCol="0">
            <a:spAutoFit/>
          </a:bodyPr>
          <a:lstStyle/>
          <a:p>
            <a:pPr algn="r"/>
            <a:r>
              <a:rPr lang="en-US" dirty="0">
                <a:solidFill>
                  <a:schemeClr val="bg1"/>
                </a:solidFill>
              </a:rPr>
              <a:t>(1)</a:t>
            </a:r>
          </a:p>
        </p:txBody>
      </p:sp>
      <p:grpSp>
        <p:nvGrpSpPr>
          <p:cNvPr id="28" name="Group 18"/>
          <p:cNvGrpSpPr/>
          <p:nvPr/>
        </p:nvGrpSpPr>
        <p:grpSpPr>
          <a:xfrm>
            <a:off x="416858" y="731828"/>
            <a:ext cx="11470341" cy="5756840"/>
            <a:chOff x="965200" y="2286000"/>
            <a:chExt cx="7302500" cy="2743200"/>
          </a:xfrm>
        </p:grpSpPr>
        <p:sp>
          <p:nvSpPr>
            <p:cNvPr id="29" name="Rectangle 28"/>
            <p:cNvSpPr/>
            <p:nvPr/>
          </p:nvSpPr>
          <p:spPr>
            <a:xfrm>
              <a:off x="1014606" y="2286000"/>
              <a:ext cx="7191473" cy="2493818"/>
            </a:xfrm>
            <a:prstGeom prst="rect">
              <a:avLst/>
            </a:prstGeom>
            <a:solidFill>
              <a:srgbClr val="1C766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5200" y="4739054"/>
              <a:ext cx="7302500" cy="29014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965200" y="478741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30" idx="1"/>
              <a:endCxn id="30" idx="3"/>
            </p:cNvCxnSpPr>
            <p:nvPr/>
          </p:nvCxnSpPr>
          <p:spPr>
            <a:xfrm>
              <a:off x="965200" y="4884127"/>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65200" y="4980842"/>
              <a:ext cx="73025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684489" y="758722"/>
            <a:ext cx="10797766" cy="707886"/>
          </a:xfrm>
          <a:prstGeom prst="rect">
            <a:avLst/>
          </a:prstGeom>
          <a:noFill/>
        </p:spPr>
        <p:txBody>
          <a:bodyPr wrap="square" rtlCol="0">
            <a:spAutoFit/>
          </a:bodyPr>
          <a:lstStyle/>
          <a:p>
            <a:pPr algn="ctr"/>
            <a:r>
              <a:rPr lang="en-US" sz="4000" dirty="0">
                <a:solidFill>
                  <a:schemeClr val="bg1"/>
                </a:solidFill>
                <a:latin typeface="AR ESSENCE" panose="02000000000000000000" pitchFamily="2" charset="0"/>
                <a:ea typeface="Wednesday" pitchFamily="2" charset="0"/>
              </a:rPr>
              <a:t>Characteristics of False Teachers</a:t>
            </a:r>
          </a:p>
        </p:txBody>
      </p:sp>
      <p:sp>
        <p:nvSpPr>
          <p:cNvPr id="6" name="TextBox 5"/>
          <p:cNvSpPr txBox="1"/>
          <p:nvPr/>
        </p:nvSpPr>
        <p:spPr>
          <a:xfrm>
            <a:off x="3163980" y="1559334"/>
            <a:ext cx="8017141" cy="4708981"/>
          </a:xfrm>
          <a:prstGeom prst="rect">
            <a:avLst/>
          </a:prstGeom>
          <a:noFill/>
        </p:spPr>
        <p:txBody>
          <a:bodyPr wrap="square" rtlCol="0">
            <a:spAutoFit/>
          </a:bodyPr>
          <a:lstStyle/>
          <a:p>
            <a:pPr fontAlgn="base"/>
            <a:r>
              <a:rPr lang="en-US" sz="2000" dirty="0">
                <a:solidFill>
                  <a:schemeClr val="bg1"/>
                </a:solidFill>
              </a:rPr>
              <a:t>Defile their bodies with immorality </a:t>
            </a:r>
          </a:p>
          <a:p>
            <a:pPr fontAlgn="base"/>
            <a:r>
              <a:rPr lang="en-US" sz="2000" dirty="0">
                <a:solidFill>
                  <a:schemeClr val="bg1"/>
                </a:solidFill>
              </a:rPr>
              <a:t>Despise authority and speak evil of dignities </a:t>
            </a:r>
          </a:p>
          <a:p>
            <a:pPr fontAlgn="base"/>
            <a:r>
              <a:rPr lang="en-US" sz="2000" dirty="0">
                <a:solidFill>
                  <a:schemeClr val="bg1"/>
                </a:solidFill>
              </a:rPr>
              <a:t>Speak evil of things they do not understand </a:t>
            </a:r>
          </a:p>
          <a:p>
            <a:pPr fontAlgn="base"/>
            <a:r>
              <a:rPr lang="en-US" sz="2000" dirty="0">
                <a:solidFill>
                  <a:schemeClr val="bg1"/>
                </a:solidFill>
              </a:rPr>
              <a:t>Corrupt themselves by living by the carnal knowledge they possess </a:t>
            </a:r>
          </a:p>
          <a:p>
            <a:pPr fontAlgn="base"/>
            <a:r>
              <a:rPr lang="en-US" sz="2000" dirty="0">
                <a:solidFill>
                  <a:schemeClr val="bg1"/>
                </a:solidFill>
              </a:rPr>
              <a:t>Act in ungodly ways </a:t>
            </a:r>
          </a:p>
          <a:p>
            <a:pPr fontAlgn="base"/>
            <a:r>
              <a:rPr lang="en-US" sz="2000" dirty="0">
                <a:solidFill>
                  <a:schemeClr val="bg1"/>
                </a:solidFill>
              </a:rPr>
              <a:t>Speak harsh words against God </a:t>
            </a:r>
          </a:p>
          <a:p>
            <a:pPr fontAlgn="base"/>
            <a:r>
              <a:rPr lang="en-US" sz="2000" dirty="0">
                <a:solidFill>
                  <a:schemeClr val="bg1"/>
                </a:solidFill>
              </a:rPr>
              <a:t>Murmur and complain </a:t>
            </a:r>
          </a:p>
          <a:p>
            <a:pPr fontAlgn="base"/>
            <a:r>
              <a:rPr lang="en-US" sz="2000" dirty="0">
                <a:solidFill>
                  <a:schemeClr val="bg1"/>
                </a:solidFill>
              </a:rPr>
              <a:t>Follow and act upon their lusts </a:t>
            </a:r>
          </a:p>
          <a:p>
            <a:pPr fontAlgn="base"/>
            <a:r>
              <a:rPr lang="en-US" sz="2000" dirty="0">
                <a:solidFill>
                  <a:schemeClr val="bg1"/>
                </a:solidFill>
              </a:rPr>
              <a:t>Boast </a:t>
            </a:r>
          </a:p>
          <a:p>
            <a:pPr fontAlgn="base"/>
            <a:r>
              <a:rPr lang="en-US" sz="2000" dirty="0">
                <a:solidFill>
                  <a:schemeClr val="bg1"/>
                </a:solidFill>
              </a:rPr>
              <a:t>Express admiration for others for the sake of personal advantage</a:t>
            </a:r>
          </a:p>
          <a:p>
            <a:pPr fontAlgn="base"/>
            <a:r>
              <a:rPr lang="en-US" sz="2000" dirty="0">
                <a:solidFill>
                  <a:schemeClr val="bg1"/>
                </a:solidFill>
              </a:rPr>
              <a:t>Mock the Lord’s Church and its standards </a:t>
            </a:r>
          </a:p>
          <a:p>
            <a:pPr fontAlgn="base"/>
            <a:r>
              <a:rPr lang="en-US" sz="2000" dirty="0">
                <a:solidFill>
                  <a:schemeClr val="bg1"/>
                </a:solidFill>
              </a:rPr>
              <a:t>Separate themselves from the believers </a:t>
            </a:r>
          </a:p>
          <a:p>
            <a:pPr fontAlgn="base"/>
            <a:r>
              <a:rPr lang="en-US" sz="2000" dirty="0">
                <a:solidFill>
                  <a:schemeClr val="bg1"/>
                </a:solidFill>
              </a:rPr>
              <a:t>Think and act in sensual ways </a:t>
            </a:r>
          </a:p>
          <a:p>
            <a:pPr fontAlgn="base"/>
            <a:r>
              <a:rPr lang="en-US" sz="2000" dirty="0">
                <a:solidFill>
                  <a:schemeClr val="bg1"/>
                </a:solidFill>
              </a:rPr>
              <a:t>Do not have the Spirit </a:t>
            </a:r>
          </a:p>
          <a:p>
            <a:pPr fontAlgn="base"/>
            <a:r>
              <a:rPr lang="en-US" sz="2000" dirty="0">
                <a:solidFill>
                  <a:schemeClr val="bg1"/>
                </a:solidFill>
              </a:rPr>
              <a:t> </a:t>
            </a:r>
          </a:p>
        </p:txBody>
      </p:sp>
      <p:grpSp>
        <p:nvGrpSpPr>
          <p:cNvPr id="34" name="Group 33"/>
          <p:cNvGrpSpPr/>
          <p:nvPr/>
        </p:nvGrpSpPr>
        <p:grpSpPr>
          <a:xfrm>
            <a:off x="10529048" y="3280084"/>
            <a:ext cx="1077158" cy="2850784"/>
            <a:chOff x="3140265" y="990599"/>
            <a:chExt cx="1383599" cy="3661805"/>
          </a:xfrm>
          <a:solidFill>
            <a:schemeClr val="bg1"/>
          </a:solidFill>
        </p:grpSpPr>
        <p:sp>
          <p:nvSpPr>
            <p:cNvPr id="35" name="Rounded Rectangle 20"/>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21"/>
            <p:cNvSpPr/>
            <p:nvPr/>
          </p:nvSpPr>
          <p:spPr>
            <a:xfrm rot="11242789">
              <a:off x="3140265" y="2054125"/>
              <a:ext cx="381276" cy="121919"/>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22"/>
            <p:cNvSpPr/>
            <p:nvPr/>
          </p:nvSpPr>
          <p:spPr>
            <a:xfrm rot="16200000">
              <a:off x="3630370" y="1616616"/>
              <a:ext cx="279103" cy="1097034"/>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23"/>
            <p:cNvSpPr/>
            <p:nvPr/>
          </p:nvSpPr>
          <p:spPr>
            <a:xfrm rot="1069183">
              <a:off x="3840449" y="3300154"/>
              <a:ext cx="274796" cy="132254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24"/>
            <p:cNvSpPr/>
            <p:nvPr/>
          </p:nvSpPr>
          <p:spPr>
            <a:xfrm rot="10800000">
              <a:off x="4128473" y="3367756"/>
              <a:ext cx="281739" cy="128464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828296" y="990599"/>
              <a:ext cx="695568" cy="81403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26"/>
            <p:cNvSpPr/>
            <p:nvPr/>
          </p:nvSpPr>
          <p:spPr>
            <a:xfrm rot="6617978">
              <a:off x="3418804" y="2493282"/>
              <a:ext cx="1349509" cy="25884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684489" y="3141429"/>
            <a:ext cx="1177714" cy="2850784"/>
            <a:chOff x="6889643" y="206722"/>
            <a:chExt cx="1177714" cy="2850784"/>
          </a:xfrm>
          <a:solidFill>
            <a:schemeClr val="bg1"/>
          </a:solidFill>
        </p:grpSpPr>
        <p:grpSp>
          <p:nvGrpSpPr>
            <p:cNvPr id="43" name="Group 42"/>
            <p:cNvGrpSpPr/>
            <p:nvPr/>
          </p:nvGrpSpPr>
          <p:grpSpPr>
            <a:xfrm flipH="1">
              <a:off x="7038564" y="206722"/>
              <a:ext cx="1028793" cy="2850784"/>
              <a:chOff x="3323464" y="990599"/>
              <a:chExt cx="1321474" cy="3661805"/>
            </a:xfrm>
            <a:grpFill/>
          </p:grpSpPr>
          <p:sp>
            <p:nvSpPr>
              <p:cNvPr id="46" name="Rounded Rectangle 28"/>
              <p:cNvSpPr/>
              <p:nvPr/>
            </p:nvSpPr>
            <p:spPr>
              <a:xfrm>
                <a:off x="3969136" y="1851513"/>
                <a:ext cx="473009" cy="180480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ounded Rectangle 29"/>
              <p:cNvSpPr/>
              <p:nvPr/>
            </p:nvSpPr>
            <p:spPr>
              <a:xfrm rot="13135743">
                <a:off x="3323464" y="2414441"/>
                <a:ext cx="381276" cy="16653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30"/>
              <p:cNvSpPr/>
              <p:nvPr/>
            </p:nvSpPr>
            <p:spPr>
              <a:xfrm rot="13316615">
                <a:off x="3743325" y="1859351"/>
                <a:ext cx="206004" cy="845362"/>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31"/>
              <p:cNvSpPr/>
              <p:nvPr/>
            </p:nvSpPr>
            <p:spPr>
              <a:xfrm rot="1069183">
                <a:off x="3840449" y="3300154"/>
                <a:ext cx="274796" cy="1322540"/>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32"/>
              <p:cNvSpPr/>
              <p:nvPr/>
            </p:nvSpPr>
            <p:spPr>
              <a:xfrm rot="10800000">
                <a:off x="4128473" y="3367756"/>
                <a:ext cx="281739" cy="1284648"/>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3828296" y="990599"/>
                <a:ext cx="695568" cy="814034"/>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34"/>
              <p:cNvSpPr/>
              <p:nvPr/>
            </p:nvSpPr>
            <p:spPr>
              <a:xfrm rot="3212962">
                <a:off x="4159157" y="2256653"/>
                <a:ext cx="744906" cy="226656"/>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rapezoid 43"/>
            <p:cNvSpPr/>
            <p:nvPr/>
          </p:nvSpPr>
          <p:spPr>
            <a:xfrm>
              <a:off x="7079808" y="1774481"/>
              <a:ext cx="606583" cy="633742"/>
            </a:xfrm>
            <a:prstGeom prst="trapezoid">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35"/>
            <p:cNvSpPr/>
            <p:nvPr/>
          </p:nvSpPr>
          <p:spPr>
            <a:xfrm rot="13237172" flipH="1">
              <a:off x="6889643" y="1498677"/>
              <a:ext cx="579923" cy="176456"/>
            </a:xfrm>
            <a:prstGeom prst="roundRect">
              <a:avLst>
                <a:gd name="adj" fmla="val 50000"/>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1679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277600" y="6488668"/>
            <a:ext cx="914400" cy="369332"/>
          </a:xfrm>
          <a:prstGeom prst="rect">
            <a:avLst/>
          </a:prstGeom>
          <a:noFill/>
        </p:spPr>
        <p:txBody>
          <a:bodyPr wrap="square" rtlCol="0">
            <a:spAutoFit/>
          </a:bodyPr>
          <a:lstStyle/>
          <a:p>
            <a:pPr algn="r"/>
            <a:r>
              <a:rPr lang="en-US" dirty="0">
                <a:solidFill>
                  <a:schemeClr val="bg1"/>
                </a:solidFill>
              </a:rPr>
              <a:t>(6)</a:t>
            </a:r>
          </a:p>
        </p:txBody>
      </p:sp>
      <p:grpSp>
        <p:nvGrpSpPr>
          <p:cNvPr id="104" name="Group 103"/>
          <p:cNvGrpSpPr/>
          <p:nvPr/>
        </p:nvGrpSpPr>
        <p:grpSpPr>
          <a:xfrm>
            <a:off x="1924048" y="440527"/>
            <a:ext cx="3960595" cy="2949009"/>
            <a:chOff x="384206" y="4158361"/>
            <a:chExt cx="3289208" cy="2390250"/>
          </a:xfrm>
        </p:grpSpPr>
        <p:grpSp>
          <p:nvGrpSpPr>
            <p:cNvPr id="105" name="Group 104"/>
            <p:cNvGrpSpPr/>
            <p:nvPr/>
          </p:nvGrpSpPr>
          <p:grpSpPr>
            <a:xfrm>
              <a:off x="384206" y="4158361"/>
              <a:ext cx="3289208" cy="2390250"/>
              <a:chOff x="609599" y="833642"/>
              <a:chExt cx="7941747" cy="5771225"/>
            </a:xfrm>
          </p:grpSpPr>
          <p:grpSp>
            <p:nvGrpSpPr>
              <p:cNvPr id="107" name="Group 14"/>
              <p:cNvGrpSpPr/>
              <p:nvPr/>
            </p:nvGrpSpPr>
            <p:grpSpPr>
              <a:xfrm rot="10800000">
                <a:off x="7696200" y="5257800"/>
                <a:ext cx="621450" cy="1347067"/>
                <a:chOff x="7010400" y="381000"/>
                <a:chExt cx="762000" cy="2033666"/>
              </a:xfrm>
            </p:grpSpPr>
            <p:sp>
              <p:nvSpPr>
                <p:cNvPr id="120" name="Rounded Rectangle 29"/>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p:cNvSpPr/>
                <p:nvPr/>
              </p:nvSpPr>
              <p:spPr>
                <a:xfrm>
                  <a:off x="7010400" y="381000"/>
                  <a:ext cx="762000" cy="1219200"/>
                </a:xfrm>
                <a:prstGeom prst="ellipse">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8" name="Group 11"/>
              <p:cNvGrpSpPr/>
              <p:nvPr/>
            </p:nvGrpSpPr>
            <p:grpSpPr>
              <a:xfrm rot="10800000">
                <a:off x="939238" y="4923502"/>
                <a:ext cx="621450" cy="1347067"/>
                <a:chOff x="7010400" y="381000"/>
                <a:chExt cx="762000" cy="2033666"/>
              </a:xfrm>
            </p:grpSpPr>
            <p:sp>
              <p:nvSpPr>
                <p:cNvPr id="118" name="Rounded Rectangle 2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7010400" y="381000"/>
                  <a:ext cx="762000" cy="1219200"/>
                </a:xfrm>
                <a:prstGeom prst="ellipse">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9"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Can 3"/>
              <p:cNvSpPr/>
              <p:nvPr/>
            </p:nvSpPr>
            <p:spPr>
              <a:xfrm>
                <a:off x="7315200" y="1981200"/>
                <a:ext cx="1236146" cy="3840519"/>
              </a:xfrm>
              <a:prstGeom prst="can">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Can 1"/>
              <p:cNvSpPr/>
              <p:nvPr/>
            </p:nvSpPr>
            <p:spPr>
              <a:xfrm>
                <a:off x="609599" y="1643059"/>
                <a:ext cx="1236146" cy="3840519"/>
              </a:xfrm>
              <a:prstGeom prst="can">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2" name="Group 111"/>
              <p:cNvGrpSpPr/>
              <p:nvPr/>
            </p:nvGrpSpPr>
            <p:grpSpPr>
              <a:xfrm>
                <a:off x="899460" y="833642"/>
                <a:ext cx="621450" cy="986197"/>
                <a:chOff x="7031201" y="834275"/>
                <a:chExt cx="762000" cy="1488861"/>
              </a:xfrm>
            </p:grpSpPr>
            <p:sp>
              <p:nvSpPr>
                <p:cNvPr id="116" name="Rounded Rectangle 25"/>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5"/>
                <p:cNvSpPr/>
                <p:nvPr/>
              </p:nvSpPr>
              <p:spPr>
                <a:xfrm>
                  <a:off x="7031201" y="834275"/>
                  <a:ext cx="762000" cy="1219200"/>
                </a:xfrm>
                <a:prstGeom prst="ellipse">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p:cNvGrpSpPr/>
              <p:nvPr/>
            </p:nvGrpSpPr>
            <p:grpSpPr>
              <a:xfrm>
                <a:off x="7646520" y="1148254"/>
                <a:ext cx="621450" cy="1017899"/>
                <a:chOff x="7087348" y="824753"/>
                <a:chExt cx="762000" cy="1536722"/>
              </a:xfrm>
            </p:grpSpPr>
            <p:sp>
              <p:nvSpPr>
                <p:cNvPr id="114" name="Rounded Rectangle 23"/>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7087348" y="824753"/>
                  <a:ext cx="762000" cy="1219200"/>
                </a:xfrm>
                <a:prstGeom prst="ellipse">
                  <a:avLst/>
                </a:prstGeom>
                <a:solidFill>
                  <a:srgbClr val="D5CAA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Rectangle 105"/>
            <p:cNvSpPr/>
            <p:nvPr/>
          </p:nvSpPr>
          <p:spPr>
            <a:xfrm>
              <a:off x="919880" y="4762823"/>
              <a:ext cx="2243713" cy="1197414"/>
            </a:xfrm>
            <a:prstGeom prst="rect">
              <a:avLst/>
            </a:prstGeom>
          </p:spPr>
          <p:txBody>
            <a:bodyPr wrap="square">
              <a:spAutoFit/>
            </a:bodyPr>
            <a:lstStyle/>
            <a:p>
              <a:pPr algn="ctr"/>
              <a:r>
                <a:rPr lang="en-US" b="1" dirty="0"/>
                <a:t>Apostles and prophets warn us of and help us recognize those who seek to weaken our faith and obedience</a:t>
              </a:r>
              <a:endParaRPr lang="en-US" sz="1600" dirty="0"/>
            </a:p>
          </p:txBody>
        </p:sp>
      </p:grpSp>
      <p:grpSp>
        <p:nvGrpSpPr>
          <p:cNvPr id="8" name="Group 7"/>
          <p:cNvGrpSpPr/>
          <p:nvPr/>
        </p:nvGrpSpPr>
        <p:grpSpPr>
          <a:xfrm>
            <a:off x="1962630" y="4223355"/>
            <a:ext cx="8508517" cy="2009731"/>
            <a:chOff x="1962630" y="4223355"/>
            <a:chExt cx="8508517" cy="2009731"/>
          </a:xfrm>
        </p:grpSpPr>
        <p:sp>
          <p:nvSpPr>
            <p:cNvPr id="79" name="TextBox 78"/>
            <p:cNvSpPr txBox="1"/>
            <p:nvPr/>
          </p:nvSpPr>
          <p:spPr>
            <a:xfrm>
              <a:off x="4152211" y="4294094"/>
              <a:ext cx="6318936" cy="1938992"/>
            </a:xfrm>
            <a:prstGeom prst="rect">
              <a:avLst/>
            </a:prstGeom>
            <a:noFill/>
          </p:spPr>
          <p:txBody>
            <a:bodyPr wrap="square" rtlCol="0">
              <a:spAutoFit/>
            </a:bodyPr>
            <a:lstStyle/>
            <a:p>
              <a:pPr fontAlgn="base"/>
              <a:r>
                <a:rPr lang="en-US" sz="2400" dirty="0">
                  <a:solidFill>
                    <a:schemeClr val="bg1"/>
                  </a:solidFill>
                </a:rPr>
                <a:t>“Today we warn you that there are false prophets and false teachers arising; and if we are not careful, even those who are among the faithful members of The Church of Jesus Christ of Latter-day Saints will fall victim to their deception.”</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2630" y="4223355"/>
              <a:ext cx="1607785" cy="2009731"/>
            </a:xfrm>
            <a:prstGeom prst="rect">
              <a:avLst/>
            </a:prstGeom>
          </p:spPr>
        </p:pic>
      </p:grpSp>
      <p:pic>
        <p:nvPicPr>
          <p:cNvPr id="3074" name="Picture 2" descr="Image result for warning sign 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7771407" y="244141"/>
            <a:ext cx="381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7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676400" y="152400"/>
            <a:ext cx="8991600" cy="6400800"/>
          </a:xfrm>
          <a:prstGeom prst="ellipse">
            <a:avLst/>
          </a:prstGeom>
          <a:solidFill>
            <a:schemeClr val="bg2">
              <a:lumMod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00500" y="838200"/>
            <a:ext cx="4565984" cy="1200329"/>
          </a:xfrm>
          <a:prstGeom prst="rect">
            <a:avLst/>
          </a:prstGeom>
          <a:noFill/>
        </p:spPr>
        <p:txBody>
          <a:bodyPr wrap="square" rtlCol="0">
            <a:spAutoFit/>
          </a:bodyPr>
          <a:lstStyle/>
          <a:p>
            <a:r>
              <a:rPr lang="en-US" dirty="0"/>
              <a:t>“These are </a:t>
            </a:r>
            <a:r>
              <a:rPr lang="en-US" dirty="0" err="1"/>
              <a:t>murmurers</a:t>
            </a:r>
            <a:r>
              <a:rPr lang="en-US" dirty="0"/>
              <a:t>, complainers, walking after their own lusts; and their mouth </a:t>
            </a:r>
            <a:r>
              <a:rPr lang="en-US" dirty="0" err="1"/>
              <a:t>speaketh</a:t>
            </a:r>
            <a:r>
              <a:rPr lang="en-US" dirty="0"/>
              <a:t> great swelling words, having men’s persons in admiration because of advantage.”</a:t>
            </a:r>
          </a:p>
        </p:txBody>
      </p:sp>
      <p:sp>
        <p:nvSpPr>
          <p:cNvPr id="8" name="TextBox 7"/>
          <p:cNvSpPr txBox="1"/>
          <p:nvPr/>
        </p:nvSpPr>
        <p:spPr>
          <a:xfrm>
            <a:off x="152400" y="6482460"/>
            <a:ext cx="3657600" cy="369332"/>
          </a:xfrm>
          <a:prstGeom prst="rect">
            <a:avLst/>
          </a:prstGeom>
          <a:noFill/>
        </p:spPr>
        <p:txBody>
          <a:bodyPr wrap="square" rtlCol="0">
            <a:spAutoFit/>
          </a:bodyPr>
          <a:lstStyle/>
          <a:p>
            <a:r>
              <a:rPr lang="en-US" dirty="0">
                <a:solidFill>
                  <a:schemeClr val="bg1"/>
                </a:solidFill>
              </a:rPr>
              <a:t>Jude 1:15</a:t>
            </a:r>
          </a:p>
        </p:txBody>
      </p:sp>
      <p:pic>
        <p:nvPicPr>
          <p:cNvPr id="3" name="Picture 2">
            <a:extLst>
              <a:ext uri="{FF2B5EF4-FFF2-40B4-BE49-F238E27FC236}">
                <a16:creationId xmlns:a16="http://schemas.microsoft.com/office/drawing/2014/main" id="{BA687FFE-B64B-4D7A-87DF-A39ADF3270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2555" y="2239837"/>
            <a:ext cx="5639289" cy="2975106"/>
          </a:xfrm>
          <a:prstGeom prst="rect">
            <a:avLst/>
          </a:prstGeom>
        </p:spPr>
      </p:pic>
    </p:spTree>
    <p:extLst>
      <p:ext uri="{BB962C8B-B14F-4D97-AF65-F5344CB8AC3E}">
        <p14:creationId xmlns:p14="http://schemas.microsoft.com/office/powerpoint/2010/main" val="2988007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676400" y="152400"/>
            <a:ext cx="8991600" cy="6400800"/>
          </a:xfrm>
          <a:prstGeom prst="ellipse">
            <a:avLst/>
          </a:prstGeom>
          <a:solidFill>
            <a:schemeClr val="bg2">
              <a:lumMod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38600" y="533400"/>
            <a:ext cx="4343400" cy="1200329"/>
          </a:xfrm>
          <a:prstGeom prst="rect">
            <a:avLst/>
          </a:prstGeom>
          <a:noFill/>
        </p:spPr>
        <p:txBody>
          <a:bodyPr wrap="square" rtlCol="0">
            <a:spAutoFit/>
          </a:bodyPr>
          <a:lstStyle/>
          <a:p>
            <a:r>
              <a:rPr lang="en-US" sz="2400" i="1" dirty="0"/>
              <a:t>“But ye, beloved, building up yourselves on your most holy faith, praying in the Holy Ghost,”</a:t>
            </a:r>
          </a:p>
        </p:txBody>
      </p:sp>
      <p:sp>
        <p:nvSpPr>
          <p:cNvPr id="8" name="TextBox 7"/>
          <p:cNvSpPr txBox="1"/>
          <p:nvPr/>
        </p:nvSpPr>
        <p:spPr>
          <a:xfrm>
            <a:off x="152400" y="6482460"/>
            <a:ext cx="3657600" cy="369332"/>
          </a:xfrm>
          <a:prstGeom prst="rect">
            <a:avLst/>
          </a:prstGeom>
          <a:noFill/>
        </p:spPr>
        <p:txBody>
          <a:bodyPr wrap="square" rtlCol="0">
            <a:spAutoFit/>
          </a:bodyPr>
          <a:lstStyle/>
          <a:p>
            <a:r>
              <a:rPr lang="en-US" dirty="0">
                <a:solidFill>
                  <a:schemeClr val="bg1"/>
                </a:solidFill>
              </a:rPr>
              <a:t>Jude 1:20</a:t>
            </a:r>
          </a:p>
        </p:txBody>
      </p:sp>
      <p:pic>
        <p:nvPicPr>
          <p:cNvPr id="3" name="Picture 2">
            <a:extLst>
              <a:ext uri="{FF2B5EF4-FFF2-40B4-BE49-F238E27FC236}">
                <a16:creationId xmlns:a16="http://schemas.microsoft.com/office/drawing/2014/main" id="{EFC6462C-1CF6-4E04-B1CF-3DEAE68E5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0935" y="2010591"/>
            <a:ext cx="5398730" cy="3683839"/>
          </a:xfrm>
          <a:prstGeom prst="rect">
            <a:avLst/>
          </a:prstGeom>
        </p:spPr>
      </p:pic>
    </p:spTree>
    <p:extLst>
      <p:ext uri="{BB962C8B-B14F-4D97-AF65-F5344CB8AC3E}">
        <p14:creationId xmlns:p14="http://schemas.microsoft.com/office/powerpoint/2010/main" val="4836818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676400" y="152400"/>
            <a:ext cx="8991600" cy="6400800"/>
          </a:xfrm>
          <a:prstGeom prst="ellipse">
            <a:avLst/>
          </a:prstGeom>
          <a:solidFill>
            <a:schemeClr val="bg2">
              <a:lumMod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38600" y="729595"/>
            <a:ext cx="4849906" cy="1200329"/>
          </a:xfrm>
          <a:prstGeom prst="rect">
            <a:avLst/>
          </a:prstGeom>
          <a:noFill/>
        </p:spPr>
        <p:txBody>
          <a:bodyPr wrap="square" rtlCol="0">
            <a:spAutoFit/>
          </a:bodyPr>
          <a:lstStyle/>
          <a:p>
            <a:r>
              <a:rPr lang="en-US" sz="2400" dirty="0"/>
              <a:t>“Keep yourselves in the love of God, looking for the mercy of our Lord Jesus Christ unto eternal life.”</a:t>
            </a:r>
          </a:p>
        </p:txBody>
      </p:sp>
      <p:sp>
        <p:nvSpPr>
          <p:cNvPr id="8" name="TextBox 7"/>
          <p:cNvSpPr txBox="1"/>
          <p:nvPr/>
        </p:nvSpPr>
        <p:spPr>
          <a:xfrm>
            <a:off x="152400" y="6488668"/>
            <a:ext cx="3657600" cy="369332"/>
          </a:xfrm>
          <a:prstGeom prst="rect">
            <a:avLst/>
          </a:prstGeom>
          <a:noFill/>
        </p:spPr>
        <p:txBody>
          <a:bodyPr wrap="square" rtlCol="0">
            <a:spAutoFit/>
          </a:bodyPr>
          <a:lstStyle/>
          <a:p>
            <a:r>
              <a:rPr lang="en-US" dirty="0">
                <a:solidFill>
                  <a:schemeClr val="bg1"/>
                </a:solidFill>
              </a:rPr>
              <a:t>Jude 1:21</a:t>
            </a:r>
          </a:p>
        </p:txBody>
      </p:sp>
      <p:pic>
        <p:nvPicPr>
          <p:cNvPr id="3" name="Picture 2">
            <a:extLst>
              <a:ext uri="{FF2B5EF4-FFF2-40B4-BE49-F238E27FC236}">
                <a16:creationId xmlns:a16="http://schemas.microsoft.com/office/drawing/2014/main" id="{AEEAD5EF-9E47-4E4F-A7DC-A337D615C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3447" y="1929924"/>
            <a:ext cx="3391373" cy="4344006"/>
          </a:xfrm>
          <a:prstGeom prst="rect">
            <a:avLst/>
          </a:prstGeom>
        </p:spPr>
      </p:pic>
    </p:spTree>
    <p:extLst>
      <p:ext uri="{BB962C8B-B14F-4D97-AF65-F5344CB8AC3E}">
        <p14:creationId xmlns:p14="http://schemas.microsoft.com/office/powerpoint/2010/main" val="34533438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676400" y="152400"/>
            <a:ext cx="8991600" cy="6400800"/>
          </a:xfrm>
          <a:prstGeom prst="ellipse">
            <a:avLst/>
          </a:prstGeom>
          <a:solidFill>
            <a:schemeClr val="bg2">
              <a:lumMod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38600" y="533401"/>
            <a:ext cx="4343400" cy="2308324"/>
          </a:xfrm>
          <a:prstGeom prst="rect">
            <a:avLst/>
          </a:prstGeom>
          <a:noFill/>
        </p:spPr>
        <p:txBody>
          <a:bodyPr wrap="square" rtlCol="0">
            <a:spAutoFit/>
          </a:bodyPr>
          <a:lstStyle/>
          <a:p>
            <a:r>
              <a:rPr lang="en-US" sz="2400" i="1" dirty="0"/>
              <a:t>“The example of our living will carry a greater influence than will all the preaching in which we might indulge. We cannot expect to lift others unless we stand on higher ground ourselves.”</a:t>
            </a:r>
          </a:p>
        </p:txBody>
      </p:sp>
      <p:sp>
        <p:nvSpPr>
          <p:cNvPr id="8" name="TextBox 7"/>
          <p:cNvSpPr txBox="1"/>
          <p:nvPr/>
        </p:nvSpPr>
        <p:spPr>
          <a:xfrm>
            <a:off x="80962" y="6435661"/>
            <a:ext cx="3657600" cy="369332"/>
          </a:xfrm>
          <a:prstGeom prst="rect">
            <a:avLst/>
          </a:prstGeom>
          <a:noFill/>
        </p:spPr>
        <p:txBody>
          <a:bodyPr wrap="square" rtlCol="0">
            <a:spAutoFit/>
          </a:bodyPr>
          <a:lstStyle/>
          <a:p>
            <a:r>
              <a:rPr lang="en-US" dirty="0">
                <a:solidFill>
                  <a:schemeClr val="bg1"/>
                </a:solidFill>
              </a:rPr>
              <a:t>Jude 1:20-21</a:t>
            </a:r>
          </a:p>
        </p:txBody>
      </p:sp>
      <p:sp>
        <p:nvSpPr>
          <p:cNvPr id="10" name="TextBox 9"/>
          <p:cNvSpPr txBox="1"/>
          <p:nvPr/>
        </p:nvSpPr>
        <p:spPr>
          <a:xfrm>
            <a:off x="8563676" y="6447271"/>
            <a:ext cx="3657600" cy="369332"/>
          </a:xfrm>
          <a:prstGeom prst="rect">
            <a:avLst/>
          </a:prstGeom>
          <a:noFill/>
        </p:spPr>
        <p:txBody>
          <a:bodyPr wrap="square" rtlCol="0">
            <a:spAutoFit/>
          </a:bodyPr>
          <a:lstStyle/>
          <a:p>
            <a:pPr algn="r"/>
            <a:r>
              <a:rPr lang="en-US" dirty="0">
                <a:solidFill>
                  <a:schemeClr val="bg1"/>
                </a:solidFill>
              </a:rPr>
              <a:t>(5)</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2476" y="152400"/>
            <a:ext cx="1543050" cy="1924050"/>
          </a:xfrm>
          <a:prstGeom prst="rect">
            <a:avLst/>
          </a:prstGeom>
        </p:spPr>
      </p:pic>
      <p:pic>
        <p:nvPicPr>
          <p:cNvPr id="5" name="Picture 4">
            <a:extLst>
              <a:ext uri="{FF2B5EF4-FFF2-40B4-BE49-F238E27FC236}">
                <a16:creationId xmlns:a16="http://schemas.microsoft.com/office/drawing/2014/main" id="{C58381E3-984A-4F93-A25E-99CDEBBA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8562" y="2841725"/>
            <a:ext cx="4944165" cy="3286584"/>
          </a:xfrm>
          <a:prstGeom prst="rect">
            <a:avLst/>
          </a:prstGeom>
        </p:spPr>
      </p:pic>
    </p:spTree>
    <p:extLst>
      <p:ext uri="{BB962C8B-B14F-4D97-AF65-F5344CB8AC3E}">
        <p14:creationId xmlns:p14="http://schemas.microsoft.com/office/powerpoint/2010/main" val="3530542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Followers of Gnosticism</a:t>
            </a:r>
            <a:endParaRPr lang="en-US" sz="4800" dirty="0">
              <a:solidFill>
                <a:schemeClr val="bg1"/>
              </a:solidFill>
              <a:latin typeface="Narkisim" panose="020E0502050101010101" pitchFamily="34" charset="-79"/>
              <a:ea typeface="Wednesday" pitchFamily="2" charset="0"/>
            </a:endParaRPr>
          </a:p>
        </p:txBody>
      </p:sp>
      <p:sp>
        <p:nvSpPr>
          <p:cNvPr id="79" name="TextBox 78"/>
          <p:cNvSpPr txBox="1"/>
          <p:nvPr/>
        </p:nvSpPr>
        <p:spPr>
          <a:xfrm>
            <a:off x="575" y="6477484"/>
            <a:ext cx="4329377" cy="369332"/>
          </a:xfrm>
          <a:prstGeom prst="rect">
            <a:avLst/>
          </a:prstGeom>
          <a:noFill/>
        </p:spPr>
        <p:txBody>
          <a:bodyPr wrap="square" rtlCol="0">
            <a:spAutoFit/>
          </a:bodyPr>
          <a:lstStyle/>
          <a:p>
            <a:r>
              <a:rPr lang="en-US" dirty="0">
                <a:solidFill>
                  <a:schemeClr val="bg1"/>
                </a:solidFill>
              </a:rPr>
              <a:t>1 John 2:18-19; 22; 26; 4:1</a:t>
            </a:r>
          </a:p>
        </p:txBody>
      </p:sp>
      <p:sp>
        <p:nvSpPr>
          <p:cNvPr id="3" name="Rectangle 2"/>
          <p:cNvSpPr/>
          <p:nvPr/>
        </p:nvSpPr>
        <p:spPr>
          <a:xfrm>
            <a:off x="275348" y="1517135"/>
            <a:ext cx="4793406" cy="3785652"/>
          </a:xfrm>
          <a:prstGeom prst="rect">
            <a:avLst/>
          </a:prstGeom>
        </p:spPr>
        <p:txBody>
          <a:bodyPr wrap="square">
            <a:spAutoFit/>
          </a:bodyPr>
          <a:lstStyle/>
          <a:p>
            <a:r>
              <a:rPr lang="en-US" sz="2400" dirty="0">
                <a:solidFill>
                  <a:schemeClr val="bg1"/>
                </a:solidFill>
                <a:latin typeface="Open Sans"/>
              </a:rPr>
              <a:t>Followers of Gnosticism believed that salvation was not achieved by being freed from sin but rather by freeing the spirit from matter, meaning the physical body. </a:t>
            </a:r>
          </a:p>
          <a:p>
            <a:endParaRPr lang="en-US" sz="2400" dirty="0">
              <a:solidFill>
                <a:schemeClr val="bg1"/>
              </a:solidFill>
              <a:latin typeface="Open Sans"/>
            </a:endParaRPr>
          </a:p>
          <a:p>
            <a:r>
              <a:rPr lang="en-US" sz="2400" dirty="0">
                <a:solidFill>
                  <a:schemeClr val="bg1"/>
                </a:solidFill>
                <a:latin typeface="Open Sans"/>
              </a:rPr>
              <a:t>They also believed that salvation was achieved through special knowledge </a:t>
            </a:r>
            <a:r>
              <a:rPr lang="en-US" sz="2400" i="1" dirty="0">
                <a:solidFill>
                  <a:schemeClr val="bg1"/>
                </a:solidFill>
                <a:latin typeface="Open Sans"/>
              </a:rPr>
              <a:t>(gnosis)</a:t>
            </a:r>
            <a:r>
              <a:rPr lang="en-US" sz="2400" dirty="0">
                <a:solidFill>
                  <a:schemeClr val="bg1"/>
                </a:solidFill>
                <a:latin typeface="Open Sans"/>
              </a:rPr>
              <a:t> rather than through faith in Jesus Christ.</a:t>
            </a:r>
            <a:endParaRPr lang="en-US" sz="2400" dirty="0">
              <a:solidFill>
                <a:schemeClr val="bg1"/>
              </a:solidFill>
            </a:endParaRPr>
          </a:p>
        </p:txBody>
      </p:sp>
      <p:pic>
        <p:nvPicPr>
          <p:cNvPr id="2050"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526" y="1677858"/>
            <a:ext cx="5714440" cy="3265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30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p:cNvSpPr/>
          <p:nvPr/>
        </p:nvSpPr>
        <p:spPr>
          <a:xfrm>
            <a:off x="1676400" y="152400"/>
            <a:ext cx="8991600" cy="6400800"/>
          </a:xfrm>
          <a:prstGeom prst="ellipse">
            <a:avLst/>
          </a:prstGeom>
          <a:solidFill>
            <a:schemeClr val="bg2">
              <a:lumMod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038600" y="533400"/>
            <a:ext cx="4419600" cy="1938992"/>
          </a:xfrm>
          <a:prstGeom prst="rect">
            <a:avLst/>
          </a:prstGeom>
          <a:noFill/>
        </p:spPr>
        <p:txBody>
          <a:bodyPr wrap="square" rtlCol="0">
            <a:spAutoFit/>
          </a:bodyPr>
          <a:lstStyle/>
          <a:p>
            <a:r>
              <a:rPr lang="en-US" sz="2400" i="1" dirty="0"/>
              <a:t>“It is your friendliness, your concern for others, and the good examples of your lives that result in the opinions held by others concerning the Latter-day Saints.”</a:t>
            </a:r>
          </a:p>
        </p:txBody>
      </p:sp>
      <p:sp>
        <p:nvSpPr>
          <p:cNvPr id="8" name="TextBox 7"/>
          <p:cNvSpPr txBox="1"/>
          <p:nvPr/>
        </p:nvSpPr>
        <p:spPr>
          <a:xfrm>
            <a:off x="152400" y="6400800"/>
            <a:ext cx="3657600" cy="369332"/>
          </a:xfrm>
          <a:prstGeom prst="rect">
            <a:avLst/>
          </a:prstGeom>
          <a:noFill/>
        </p:spPr>
        <p:txBody>
          <a:bodyPr wrap="square" rtlCol="0">
            <a:spAutoFit/>
          </a:bodyPr>
          <a:lstStyle/>
          <a:p>
            <a:r>
              <a:rPr lang="en-US" dirty="0">
                <a:solidFill>
                  <a:schemeClr val="bg1"/>
                </a:solidFill>
              </a:rPr>
              <a:t>Jude 1:20-21</a:t>
            </a:r>
          </a:p>
        </p:txBody>
      </p:sp>
      <p:pic>
        <p:nvPicPr>
          <p:cNvPr id="10" name="Picture 9" descr="bryan104.JPG"/>
          <p:cNvPicPr>
            <a:picLocks noChangeAspect="1"/>
          </p:cNvPicPr>
          <p:nvPr/>
        </p:nvPicPr>
        <p:blipFill>
          <a:blip r:embed="rId4" cstate="print"/>
          <a:stretch>
            <a:fillRect/>
          </a:stretch>
        </p:blipFill>
        <p:spPr>
          <a:xfrm>
            <a:off x="2286001" y="2286000"/>
            <a:ext cx="1602881" cy="1981200"/>
          </a:xfrm>
          <a:prstGeom prst="rect">
            <a:avLst/>
          </a:prstGeom>
        </p:spPr>
      </p:pic>
      <p:pic>
        <p:nvPicPr>
          <p:cNvPr id="11" name="Picture 10" descr="Brendon Mission Photo.jpg"/>
          <p:cNvPicPr>
            <a:picLocks noChangeAspect="1"/>
          </p:cNvPicPr>
          <p:nvPr/>
        </p:nvPicPr>
        <p:blipFill>
          <a:blip r:embed="rId5" cstate="print"/>
          <a:stretch>
            <a:fillRect/>
          </a:stretch>
        </p:blipFill>
        <p:spPr>
          <a:xfrm>
            <a:off x="4114800" y="3200400"/>
            <a:ext cx="1714500" cy="2286000"/>
          </a:xfrm>
          <a:prstGeom prst="rect">
            <a:avLst/>
          </a:prstGeom>
        </p:spPr>
      </p:pic>
      <p:pic>
        <p:nvPicPr>
          <p:cNvPr id="12" name="Picture 11" descr="jamie12.TIF"/>
          <p:cNvPicPr>
            <a:picLocks noChangeAspect="1"/>
          </p:cNvPicPr>
          <p:nvPr/>
        </p:nvPicPr>
        <p:blipFill>
          <a:blip r:embed="rId6" cstate="print"/>
          <a:stretch>
            <a:fillRect/>
          </a:stretch>
        </p:blipFill>
        <p:spPr>
          <a:xfrm>
            <a:off x="8458200" y="1905001"/>
            <a:ext cx="1408176" cy="1930309"/>
          </a:xfrm>
          <a:prstGeom prst="rect">
            <a:avLst/>
          </a:prstGeom>
        </p:spPr>
      </p:pic>
      <p:pic>
        <p:nvPicPr>
          <p:cNvPr id="13" name="Picture 12" descr="Baby.jpg"/>
          <p:cNvPicPr>
            <a:picLocks noChangeAspect="1"/>
          </p:cNvPicPr>
          <p:nvPr/>
        </p:nvPicPr>
        <p:blipFill>
          <a:blip r:embed="rId7" cstate="print"/>
          <a:stretch>
            <a:fillRect/>
          </a:stretch>
        </p:blipFill>
        <p:spPr>
          <a:xfrm>
            <a:off x="6096000" y="2895600"/>
            <a:ext cx="2226564" cy="2968752"/>
          </a:xfrm>
          <a:prstGeom prst="rect">
            <a:avLst/>
          </a:prstGeom>
        </p:spPr>
      </p:pic>
      <p:sp>
        <p:nvSpPr>
          <p:cNvPr id="15" name="TextBox 14"/>
          <p:cNvSpPr txBox="1"/>
          <p:nvPr/>
        </p:nvSpPr>
        <p:spPr>
          <a:xfrm>
            <a:off x="8458200" y="6433066"/>
            <a:ext cx="3657600" cy="369332"/>
          </a:xfrm>
          <a:prstGeom prst="rect">
            <a:avLst/>
          </a:prstGeom>
          <a:noFill/>
        </p:spPr>
        <p:txBody>
          <a:bodyPr wrap="square" rtlCol="0">
            <a:spAutoFit/>
          </a:bodyPr>
          <a:lstStyle/>
          <a:p>
            <a:pPr algn="r"/>
            <a:r>
              <a:rPr lang="en-US" dirty="0">
                <a:solidFill>
                  <a:schemeClr val="bg1"/>
                </a:solidFill>
              </a:rPr>
              <a:t>(5)</a:t>
            </a:r>
          </a:p>
        </p:txBody>
      </p:sp>
    </p:spTree>
    <p:extLst>
      <p:ext uri="{BB962C8B-B14F-4D97-AF65-F5344CB8AC3E}">
        <p14:creationId xmlns:p14="http://schemas.microsoft.com/office/powerpoint/2010/main" val="7141096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Image result for blue background"/>
          <p:cNvPicPr>
            <a:picLocks noChangeAspect="1" noChangeArrowheads="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5256" y="4188"/>
            <a:ext cx="12217256" cy="68711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0"/>
            <a:ext cx="12192000" cy="2585323"/>
          </a:xfrm>
          <a:prstGeom prst="rect">
            <a:avLst/>
          </a:prstGeom>
          <a:noFill/>
        </p:spPr>
        <p:txBody>
          <a:bodyPr wrap="square" rtlCol="0">
            <a:spAutoFit/>
          </a:bodyPr>
          <a:lstStyle/>
          <a:p>
            <a:r>
              <a:rPr lang="en-US" dirty="0">
                <a:solidFill>
                  <a:schemeClr val="bg1"/>
                </a:solidFill>
              </a:rPr>
              <a:t>Sources:</a:t>
            </a:r>
          </a:p>
          <a:p>
            <a:pPr marL="342900" indent="-342900">
              <a:buFontTx/>
              <a:buAutoNum type="arabicPeriod"/>
            </a:pPr>
            <a:endParaRPr lang="en-US" dirty="0">
              <a:solidFill>
                <a:schemeClr val="bg1"/>
              </a:solidFill>
            </a:endParaRPr>
          </a:p>
          <a:p>
            <a:pPr marL="342900" indent="-342900">
              <a:buFontTx/>
              <a:buAutoNum type="arabicPeriod"/>
            </a:pPr>
            <a:r>
              <a:rPr lang="en-US" dirty="0">
                <a:solidFill>
                  <a:schemeClr val="bg1"/>
                </a:solidFill>
              </a:rPr>
              <a:t>New Testament Institute Student Manual Chapter 51</a:t>
            </a:r>
          </a:p>
          <a:p>
            <a:pPr marL="342900" indent="-342900">
              <a:buFontTx/>
              <a:buAutoNum type="arabicPeriod"/>
            </a:pPr>
            <a:r>
              <a:rPr lang="en-US" dirty="0">
                <a:solidFill>
                  <a:schemeClr val="bg1"/>
                </a:solidFill>
              </a:rPr>
              <a:t>Bible Dictionary</a:t>
            </a:r>
          </a:p>
          <a:p>
            <a:pPr marL="342900" indent="-342900">
              <a:buFontTx/>
              <a:buAutoNum type="arabicPeriod"/>
            </a:pPr>
            <a:r>
              <a:rPr lang="en-US" dirty="0">
                <a:solidFill>
                  <a:schemeClr val="bg1"/>
                </a:solidFill>
              </a:rPr>
              <a:t>Life and Teachings of Jesus and His Apostles Chapter 53</a:t>
            </a:r>
          </a:p>
          <a:p>
            <a:pPr marL="342900" indent="-342900">
              <a:buFontTx/>
              <a:buAutoNum type="arabicPeriod"/>
            </a:pPr>
            <a:r>
              <a:rPr lang="en-US" dirty="0">
                <a:solidFill>
                  <a:schemeClr val="bg1"/>
                </a:solidFill>
              </a:rPr>
              <a:t>Elder Bruce R. McConkie (McConkie, </a:t>
            </a:r>
            <a:r>
              <a:rPr lang="en-US" i="1" dirty="0">
                <a:solidFill>
                  <a:schemeClr val="bg1"/>
                </a:solidFill>
              </a:rPr>
              <a:t>DNTC,</a:t>
            </a:r>
            <a:r>
              <a:rPr lang="en-US" dirty="0">
                <a:solidFill>
                  <a:schemeClr val="bg1"/>
                </a:solidFill>
              </a:rPr>
              <a:t> 3:415.)</a:t>
            </a:r>
          </a:p>
          <a:p>
            <a:pPr marL="342900" indent="-342900">
              <a:buFontTx/>
              <a:buAutoNum type="arabicPeriod"/>
            </a:pPr>
            <a:r>
              <a:rPr lang="en-US" i="1" dirty="0">
                <a:solidFill>
                  <a:schemeClr val="bg1"/>
                </a:solidFill>
              </a:rPr>
              <a:t>President Gordon B. Hinckley Oct. 1975 Conference Report</a:t>
            </a:r>
          </a:p>
          <a:p>
            <a:pPr marL="342900" indent="-342900">
              <a:buFontTx/>
              <a:buAutoNum type="arabicPeriod"/>
            </a:pPr>
            <a:r>
              <a:rPr lang="en-US" dirty="0">
                <a:solidFill>
                  <a:schemeClr val="bg1"/>
                </a:solidFill>
              </a:rPr>
              <a:t>Elder M. Russell Ballard (“Beware of False Prophets and False Teachers,”</a:t>
            </a:r>
            <a:r>
              <a:rPr lang="en-US" i="1" dirty="0">
                <a:solidFill>
                  <a:schemeClr val="bg1"/>
                </a:solidFill>
              </a:rPr>
              <a:t> Ensign,</a:t>
            </a:r>
            <a:r>
              <a:rPr lang="en-US" dirty="0">
                <a:solidFill>
                  <a:schemeClr val="bg1"/>
                </a:solidFill>
              </a:rPr>
              <a:t> Nov. 1999, 62).</a:t>
            </a:r>
            <a:endParaRPr lang="en-US" i="1" dirty="0">
              <a:solidFill>
                <a:schemeClr val="bg1"/>
              </a:solidFill>
            </a:endParaRPr>
          </a:p>
          <a:p>
            <a:pPr marL="342900" indent="-342900">
              <a:buFontTx/>
              <a:buAutoNum type="arabicPeriod"/>
            </a:pPr>
            <a:endParaRPr lang="en-US" dirty="0">
              <a:solidFill>
                <a:schemeClr val="bg1"/>
              </a:solidFill>
            </a:endParaRPr>
          </a:p>
        </p:txBody>
      </p:sp>
      <p:sp>
        <p:nvSpPr>
          <p:cNvPr id="13" name="Footer Placeholder 14">
            <a:extLst>
              <a:ext uri="{FF2B5EF4-FFF2-40B4-BE49-F238E27FC236}">
                <a16:creationId xmlns:a16="http://schemas.microsoft.com/office/drawing/2014/main" id="{7EAA38CC-572C-44D2-8081-4D100635D926}"/>
              </a:ext>
            </a:extLst>
          </p:cNvPr>
          <p:cNvSpPr>
            <a:spLocks noGrp="1"/>
          </p:cNvSpPr>
          <p:nvPr/>
        </p:nvSpPr>
        <p:spPr>
          <a:xfrm>
            <a:off x="5373" y="64662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2403694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931" y="3830806"/>
            <a:ext cx="3992578" cy="246221"/>
          </a:xfrm>
          <a:prstGeom prst="rect">
            <a:avLst/>
          </a:prstGeom>
          <a:noFill/>
        </p:spPr>
        <p:txBody>
          <a:bodyPr wrap="square" rtlCol="0">
            <a:spAutoFit/>
          </a:bodyPr>
          <a:lstStyle/>
          <a:p>
            <a:r>
              <a:rPr lang="en-US" sz="1000" dirty="0"/>
              <a:t>Life and Teachings of Jesus and His Apostles Chapter 53 </a:t>
            </a:r>
          </a:p>
        </p:txBody>
      </p:sp>
      <p:sp>
        <p:nvSpPr>
          <p:cNvPr id="5" name="Rectangle 4"/>
          <p:cNvSpPr/>
          <p:nvPr/>
        </p:nvSpPr>
        <p:spPr>
          <a:xfrm>
            <a:off x="0" y="4077027"/>
            <a:ext cx="4945954" cy="2677656"/>
          </a:xfrm>
          <a:prstGeom prst="rect">
            <a:avLst/>
          </a:prstGeom>
          <a:ln>
            <a:solidFill>
              <a:schemeClr val="tx1"/>
            </a:solidFill>
          </a:ln>
        </p:spPr>
        <p:txBody>
          <a:bodyPr wrap="square">
            <a:spAutoFit/>
          </a:bodyPr>
          <a:lstStyle/>
          <a:p>
            <a:r>
              <a:rPr lang="en-US" sz="1200" b="1" dirty="0">
                <a:latin typeface="Open Sans"/>
              </a:rPr>
              <a:t>The Angels Who Did Not Keep Their First Estate Jude 1:6:</a:t>
            </a:r>
          </a:p>
          <a:p>
            <a:r>
              <a:rPr lang="en-US" sz="1200" dirty="0">
                <a:latin typeface="Open Sans"/>
              </a:rPr>
              <a:t>Both Abraham and Jude speak of the premortal world as our “first estate” (Abraham 3:26). Those spirits who were faithful in that initial stage of eternal progression qualified for the privilege of coming into mortality, our second estate, while those who rebelled against God and followed Lucifer are they of whom Jude speaks, “angels which kept not their first estate.’’ The Prophet Joseph Smith explains their condition:</a:t>
            </a:r>
          </a:p>
          <a:p>
            <a:r>
              <a:rPr lang="en-US" sz="1200" dirty="0"/>
              <a:t>“The spirits in the eternal world are like the spirits in this world. When those have come into this world and received tabernacles, then died and again have risen and received glorified bodies, they will have an ascendancy over the spirits who have received no bodies, or kept not their first estate, like the devil. The punishment of the devil was that he should not have a habitation like men.” (Smith, </a:t>
            </a:r>
            <a:r>
              <a:rPr lang="en-US" sz="1200" i="1" dirty="0"/>
              <a:t>Teachings,</a:t>
            </a:r>
            <a:r>
              <a:rPr lang="en-US" sz="1200" dirty="0"/>
              <a:t> pp. 305–6.)</a:t>
            </a:r>
          </a:p>
        </p:txBody>
      </p:sp>
      <p:sp>
        <p:nvSpPr>
          <p:cNvPr id="6" name="Rectangle 5"/>
          <p:cNvSpPr/>
          <p:nvPr/>
        </p:nvSpPr>
        <p:spPr>
          <a:xfrm>
            <a:off x="4945954" y="23491"/>
            <a:ext cx="7246046" cy="2677656"/>
          </a:xfrm>
          <a:prstGeom prst="rect">
            <a:avLst/>
          </a:prstGeom>
          <a:ln>
            <a:solidFill>
              <a:schemeClr val="tx1"/>
            </a:solidFill>
          </a:ln>
        </p:spPr>
        <p:txBody>
          <a:bodyPr wrap="square">
            <a:spAutoFit/>
          </a:bodyPr>
          <a:lstStyle/>
          <a:p>
            <a:r>
              <a:rPr lang="en-US" sz="1400" b="1" dirty="0">
                <a:latin typeface="Open Sans"/>
              </a:rPr>
              <a:t>Jude’s words </a:t>
            </a:r>
            <a:r>
              <a:rPr lang="en-US" sz="1400" dirty="0">
                <a:latin typeface="Open Sans"/>
              </a:rPr>
              <a:t>are sharp and incisive against the particular form of apostasy with which he was concerned. In graphic style, he cites three scriptural precedents to show how God has dealt in times past with disbelievers: the destruction of those who came out of Egypt and were not permitted to enter the Promised Land, the angels “who kept not their first estate,” and the inhabitants of Sodom and Gomorrah. These Jude likens to apostates of his own day, and he predicts that the same fateful calamity which befell those in other eras will come to modern apostates as well. They err, he contends, in the same way that Cain, Balaam, and </a:t>
            </a:r>
            <a:r>
              <a:rPr lang="en-US" sz="1400" dirty="0" err="1">
                <a:latin typeface="Open Sans"/>
              </a:rPr>
              <a:t>Korah</a:t>
            </a:r>
            <a:r>
              <a:rPr lang="en-US" sz="1400" dirty="0">
                <a:latin typeface="Open Sans"/>
              </a:rPr>
              <a:t> of old erred—they trust in themselves rather than God. The only solution for those who would avoid such calamities is to call to mind the source of their blessings and to continue in prayer and good works. (See vss. 20, 21.) Having preserved </a:t>
            </a:r>
            <a:r>
              <a:rPr lang="en-US" sz="1400" dirty="0"/>
              <a:t>themselves from apostasy, faithful members should be active in helping to avoid a similar fate (vss. 22, 23).</a:t>
            </a:r>
          </a:p>
        </p:txBody>
      </p:sp>
      <p:graphicFrame>
        <p:nvGraphicFramePr>
          <p:cNvPr id="9" name="Table 8"/>
          <p:cNvGraphicFramePr>
            <a:graphicFrameLocks noGrp="1"/>
          </p:cNvGraphicFramePr>
          <p:nvPr/>
        </p:nvGraphicFramePr>
        <p:xfrm>
          <a:off x="158800" y="969496"/>
          <a:ext cx="4787154" cy="2861310"/>
        </p:xfrm>
        <a:graphic>
          <a:graphicData uri="http://schemas.openxmlformats.org/drawingml/2006/table">
            <a:tbl>
              <a:tblPr firstRow="1" bandRow="1">
                <a:tableStyleId>{5940675A-B579-460E-94D1-54222C63F5DA}</a:tableStyleId>
              </a:tblPr>
              <a:tblGrid>
                <a:gridCol w="3455896">
                  <a:extLst>
                    <a:ext uri="{9D8B030D-6E8A-4147-A177-3AD203B41FA5}">
                      <a16:colId xmlns:a16="http://schemas.microsoft.com/office/drawing/2014/main" val="483733474"/>
                    </a:ext>
                  </a:extLst>
                </a:gridCol>
                <a:gridCol w="1331258">
                  <a:extLst>
                    <a:ext uri="{9D8B030D-6E8A-4147-A177-3AD203B41FA5}">
                      <a16:colId xmlns:a16="http://schemas.microsoft.com/office/drawing/2014/main" val="1860460900"/>
                    </a:ext>
                  </a:extLst>
                </a:gridCol>
              </a:tblGrid>
              <a:tr h="407670">
                <a:tc>
                  <a:txBody>
                    <a:bodyPr/>
                    <a:lstStyle/>
                    <a:p>
                      <a:pPr algn="l" fontAlgn="base"/>
                      <a:r>
                        <a:rPr lang="en-US" dirty="0">
                          <a:solidFill>
                            <a:srgbClr val="434444"/>
                          </a:solidFill>
                          <a:effectLst/>
                        </a:rPr>
                        <a:t>Jude</a:t>
                      </a:r>
                    </a:p>
                  </a:txBody>
                  <a:tcPr marL="95250" marR="95250" marT="66675" marB="66675" anchor="ctr"/>
                </a:tc>
                <a:tc>
                  <a:txBody>
                    <a:bodyPr/>
                    <a:lstStyle/>
                    <a:p>
                      <a:pPr algn="l" fontAlgn="base"/>
                      <a:endParaRPr lang="en-US" dirty="0">
                        <a:solidFill>
                          <a:srgbClr val="434444"/>
                        </a:solidFill>
                        <a:effectLst/>
                      </a:endParaRPr>
                    </a:p>
                  </a:txBody>
                  <a:tcPr marL="95250" marR="95250" marT="66675" marB="66675" anchor="ctr"/>
                </a:tc>
                <a:extLst>
                  <a:ext uri="{0D108BD9-81ED-4DB2-BD59-A6C34878D82A}">
                    <a16:rowId xmlns:a16="http://schemas.microsoft.com/office/drawing/2014/main" val="2731888460"/>
                  </a:ext>
                </a:extLst>
              </a:tr>
              <a:tr h="407670">
                <a:tc>
                  <a:txBody>
                    <a:bodyPr/>
                    <a:lstStyle/>
                    <a:p>
                      <a:pPr algn="l" fontAlgn="base"/>
                      <a:r>
                        <a:rPr lang="en-US">
                          <a:solidFill>
                            <a:srgbClr val="434444"/>
                          </a:solidFill>
                          <a:effectLst/>
                        </a:rPr>
                        <a:t>“Contend for the Faith”</a:t>
                      </a:r>
                    </a:p>
                  </a:txBody>
                  <a:tcPr marL="95250" marR="95250" marT="66675" marB="66675" anchor="ctr"/>
                </a:tc>
                <a:tc>
                  <a:txBody>
                    <a:bodyPr/>
                    <a:lstStyle/>
                    <a:p>
                      <a:pPr algn="l" fontAlgn="base"/>
                      <a:r>
                        <a:rPr lang="en-US">
                          <a:solidFill>
                            <a:srgbClr val="434444"/>
                          </a:solidFill>
                          <a:effectLst/>
                        </a:rPr>
                        <a:t>1:1–5</a:t>
                      </a:r>
                    </a:p>
                  </a:txBody>
                  <a:tcPr marL="95250" marR="95250" marT="66675" marB="66675" anchor="ctr"/>
                </a:tc>
                <a:extLst>
                  <a:ext uri="{0D108BD9-81ED-4DB2-BD59-A6C34878D82A}">
                    <a16:rowId xmlns:a16="http://schemas.microsoft.com/office/drawing/2014/main" val="1334830233"/>
                  </a:ext>
                </a:extLst>
              </a:tr>
              <a:tr h="681990">
                <a:tc>
                  <a:txBody>
                    <a:bodyPr/>
                    <a:lstStyle/>
                    <a:p>
                      <a:pPr algn="l" fontAlgn="base"/>
                      <a:r>
                        <a:rPr lang="en-US" dirty="0">
                          <a:solidFill>
                            <a:srgbClr val="434444"/>
                          </a:solidFill>
                          <a:effectLst/>
                        </a:rPr>
                        <a:t>Certain Angels Kept Not their First Estate</a:t>
                      </a:r>
                    </a:p>
                  </a:txBody>
                  <a:tcPr marL="95250" marR="95250" marT="66675" marB="66675" anchor="ctr"/>
                </a:tc>
                <a:tc>
                  <a:txBody>
                    <a:bodyPr/>
                    <a:lstStyle/>
                    <a:p>
                      <a:pPr rtl="0" eaLnBrk="1" fontAlgn="base" latinLnBrk="0" hangingPunct="1"/>
                      <a:r>
                        <a:rPr lang="en-US" sz="1800" kern="1200" dirty="0">
                          <a:solidFill>
                            <a:schemeClr val="tx1"/>
                          </a:solidFill>
                          <a:effectLst/>
                          <a:latin typeface="+mn-lt"/>
                          <a:ea typeface="+mn-ea"/>
                          <a:cs typeface="+mn-cs"/>
                        </a:rPr>
                        <a:t>1:7–13</a:t>
                      </a:r>
                      <a:endParaRPr lang="en-US" dirty="0">
                        <a:effectLst/>
                      </a:endParaRPr>
                    </a:p>
                  </a:txBody>
                  <a:tcPr marL="95250" marR="95250" marT="66675" marB="66675" anchor="ctr"/>
                </a:tc>
                <a:extLst>
                  <a:ext uri="{0D108BD9-81ED-4DB2-BD59-A6C34878D82A}">
                    <a16:rowId xmlns:a16="http://schemas.microsoft.com/office/drawing/2014/main" val="398069816"/>
                  </a:ext>
                </a:extLst>
              </a:tr>
              <a:tr h="681990">
                <a:tc>
                  <a:txBody>
                    <a:bodyPr/>
                    <a:lstStyle/>
                    <a:p>
                      <a:pPr algn="l" fontAlgn="base"/>
                      <a:r>
                        <a:rPr lang="en-US">
                          <a:solidFill>
                            <a:srgbClr val="434444"/>
                          </a:solidFill>
                          <a:effectLst/>
                        </a:rPr>
                        <a:t>The Disputation of Michael the Archangel</a:t>
                      </a:r>
                    </a:p>
                  </a:txBody>
                  <a:tcPr marL="95250" marR="95250" marT="66675" marB="66675" anchor="ctr"/>
                </a:tc>
                <a:tc>
                  <a:txBody>
                    <a:bodyPr/>
                    <a:lstStyle/>
                    <a:p>
                      <a:pPr algn="l" fontAlgn="base"/>
                      <a:r>
                        <a:rPr lang="en-US">
                          <a:solidFill>
                            <a:srgbClr val="434444"/>
                          </a:solidFill>
                          <a:effectLst/>
                        </a:rPr>
                        <a:t>1:7–13</a:t>
                      </a:r>
                    </a:p>
                  </a:txBody>
                  <a:tcPr marL="95250" marR="95250" marT="66675" marB="66675" anchor="ctr"/>
                </a:tc>
                <a:extLst>
                  <a:ext uri="{0D108BD9-81ED-4DB2-BD59-A6C34878D82A}">
                    <a16:rowId xmlns:a16="http://schemas.microsoft.com/office/drawing/2014/main" val="316569081"/>
                  </a:ext>
                </a:extLst>
              </a:tr>
              <a:tr h="681990">
                <a:tc>
                  <a:txBody>
                    <a:bodyPr/>
                    <a:lstStyle/>
                    <a:p>
                      <a:pPr algn="l" fontAlgn="base"/>
                      <a:r>
                        <a:rPr lang="en-US">
                          <a:solidFill>
                            <a:srgbClr val="434444"/>
                          </a:solidFill>
                          <a:effectLst/>
                        </a:rPr>
                        <a:t>Enoch Prophesied of Christ’s Second Coming</a:t>
                      </a:r>
                    </a:p>
                  </a:txBody>
                  <a:tcPr marL="95250" marR="95250" marT="66675" marB="66675" anchor="ctr"/>
                </a:tc>
                <a:tc>
                  <a:txBody>
                    <a:bodyPr/>
                    <a:lstStyle/>
                    <a:p>
                      <a:pPr algn="l" fontAlgn="base"/>
                      <a:r>
                        <a:rPr lang="en-US" dirty="0">
                          <a:solidFill>
                            <a:srgbClr val="434444"/>
                          </a:solidFill>
                          <a:effectLst/>
                        </a:rPr>
                        <a:t>1:14–16</a:t>
                      </a:r>
                    </a:p>
                  </a:txBody>
                  <a:tcPr marL="95250" marR="95250" marT="66675" marB="66675" anchor="ctr"/>
                </a:tc>
                <a:extLst>
                  <a:ext uri="{0D108BD9-81ED-4DB2-BD59-A6C34878D82A}">
                    <a16:rowId xmlns:a16="http://schemas.microsoft.com/office/drawing/2014/main" val="3370582480"/>
                  </a:ext>
                </a:extLst>
              </a:tr>
            </a:tbl>
          </a:graphicData>
        </a:graphic>
      </p:graphicFrame>
      <p:sp>
        <p:nvSpPr>
          <p:cNvPr id="10" name="Rectangle 9"/>
          <p:cNvSpPr/>
          <p:nvPr/>
        </p:nvSpPr>
        <p:spPr>
          <a:xfrm>
            <a:off x="92931" y="65438"/>
            <a:ext cx="4853023" cy="923330"/>
          </a:xfrm>
          <a:prstGeom prst="rect">
            <a:avLst/>
          </a:prstGeom>
        </p:spPr>
        <p:txBody>
          <a:bodyPr wrap="square">
            <a:spAutoFit/>
          </a:bodyPr>
          <a:lstStyle/>
          <a:p>
            <a:pPr fontAlgn="base"/>
            <a:r>
              <a:rPr lang="en-US" cap="all" dirty="0"/>
              <a:t>THE LETTER OF JUDE, A BROTHER OF THE LORD, TO JEWISH CHRISTIANS FROM JERUSALEM, CA. A.D. 70–90 (JUDE)</a:t>
            </a:r>
            <a:endParaRPr lang="en-US" b="0" i="0" cap="all" dirty="0">
              <a:effectLst/>
              <a:latin typeface="Lucida Sans" panose="020B0602030504020204" pitchFamily="34" charset="0"/>
            </a:endParaRPr>
          </a:p>
        </p:txBody>
      </p:sp>
      <p:sp>
        <p:nvSpPr>
          <p:cNvPr id="2" name="Rectangle 1"/>
          <p:cNvSpPr/>
          <p:nvPr/>
        </p:nvSpPr>
        <p:spPr>
          <a:xfrm>
            <a:off x="4945954" y="2701147"/>
            <a:ext cx="7246046" cy="3539430"/>
          </a:xfrm>
          <a:prstGeom prst="rect">
            <a:avLst/>
          </a:prstGeom>
          <a:ln>
            <a:solidFill>
              <a:schemeClr val="tx1"/>
            </a:solidFill>
          </a:ln>
        </p:spPr>
        <p:txBody>
          <a:bodyPr wrap="square">
            <a:spAutoFit/>
          </a:bodyPr>
          <a:lstStyle/>
          <a:p>
            <a:pPr fontAlgn="base"/>
            <a:r>
              <a:rPr lang="en-US" sz="1400" b="1" dirty="0"/>
              <a:t>Earnestly Contend for the Gospel Jude 1:6:</a:t>
            </a:r>
          </a:p>
          <a:p>
            <a:pPr fontAlgn="base"/>
            <a:r>
              <a:rPr lang="en-US" sz="1400" dirty="0"/>
              <a:t>“When evil wants to strike out and disrupt the essence of God’s work, it attacks the family. It does so by attempting to disregard the law of chastity, to confuse gender, to desensitize violence, to make crude and blasphemous language the norm, and to make immoral and deviant behavior seem like the rule rather than the exception.</a:t>
            </a:r>
          </a:p>
          <a:p>
            <a:pPr fontAlgn="base"/>
            <a:r>
              <a:rPr lang="en-US" sz="1400" dirty="0"/>
              <a:t>“We need to remember Edmund Burke’s statement: ‘The only thing necessary for the triumph of evil is for good men to do nothing’ [attributed in John Bartlett, comp., </a:t>
            </a:r>
            <a:r>
              <a:rPr lang="en-US" sz="1400" i="1" dirty="0"/>
              <a:t>Familiar Quotations,</a:t>
            </a:r>
            <a:r>
              <a:rPr lang="en-US" sz="1400" dirty="0"/>
              <a:t>15th ed. (1980), ix]. We need to raise our voices with other concerned citizens throughout the world in opposition to current trends” Elder M. Russel Ballard (“Let Our Voice Be Heard”</a:t>
            </a:r>
            <a:r>
              <a:rPr lang="en-US" sz="1400" i="1" dirty="0"/>
              <a:t> Ensign</a:t>
            </a:r>
            <a:r>
              <a:rPr lang="en-US" sz="1400" dirty="0"/>
              <a:t> or </a:t>
            </a:r>
            <a:r>
              <a:rPr lang="en-US" sz="1400" i="1" dirty="0" err="1"/>
              <a:t>Liahona,</a:t>
            </a:r>
            <a:r>
              <a:rPr lang="en-US" sz="1400" dirty="0" err="1"/>
              <a:t>Nov</a:t>
            </a:r>
            <a:r>
              <a:rPr lang="en-US" sz="1400" dirty="0"/>
              <a:t>. 2003, 18).</a:t>
            </a:r>
          </a:p>
          <a:p>
            <a:pPr fontAlgn="base"/>
            <a:endParaRPr lang="en-US" sz="1400" dirty="0"/>
          </a:p>
          <a:p>
            <a:pPr fontAlgn="base"/>
            <a:r>
              <a:rPr lang="en-US" sz="1400" dirty="0"/>
              <a:t>Modern Apostles have instructed Church members on how to contend for the gospel without being contentious. For example, see Elder Robert D. Hales, “Christian Courage: The Price of Discipleship,”</a:t>
            </a:r>
            <a:r>
              <a:rPr lang="en-US" sz="1400" i="1" dirty="0"/>
              <a:t> Ensign</a:t>
            </a:r>
            <a:r>
              <a:rPr lang="en-US" sz="1400" dirty="0"/>
              <a:t> or </a:t>
            </a:r>
            <a:r>
              <a:rPr lang="en-US" sz="1400" i="1" dirty="0"/>
              <a:t>Liahona,</a:t>
            </a:r>
            <a:r>
              <a:rPr lang="en-US" sz="1400" dirty="0"/>
              <a:t> Nov. 2008, 72–75; Elder Jeffrey R. Holland, “The Cost—and Blessings—of Discipleship,”</a:t>
            </a:r>
            <a:r>
              <a:rPr lang="en-US" sz="1400" i="1" dirty="0"/>
              <a:t> Ensign</a:t>
            </a:r>
            <a:r>
              <a:rPr lang="en-US" sz="1400" dirty="0"/>
              <a:t> or </a:t>
            </a:r>
            <a:r>
              <a:rPr lang="en-US" sz="1400" i="1" dirty="0"/>
              <a:t>Liahona,</a:t>
            </a:r>
            <a:r>
              <a:rPr lang="en-US" sz="1400" dirty="0"/>
              <a:t> May 2014, 6–9; and Elder Dallin H. Oaks, “Loving Others and Living with Differences,”</a:t>
            </a:r>
            <a:r>
              <a:rPr lang="en-US" sz="1400" i="1" dirty="0"/>
              <a:t> Ensign</a:t>
            </a:r>
            <a:r>
              <a:rPr lang="en-US" sz="1400" dirty="0"/>
              <a:t> or </a:t>
            </a:r>
            <a:r>
              <a:rPr lang="en-US" sz="1400" i="1" dirty="0"/>
              <a:t>Liahona,</a:t>
            </a:r>
            <a:r>
              <a:rPr lang="en-US" sz="1400" dirty="0"/>
              <a:t> Nov. 2014, 25–28.</a:t>
            </a:r>
            <a:endParaRPr lang="en-US" sz="1400" b="0" i="0" dirty="0">
              <a:effectLst/>
            </a:endParaRPr>
          </a:p>
        </p:txBody>
      </p:sp>
    </p:spTree>
    <p:extLst>
      <p:ext uri="{BB962C8B-B14F-4D97-AF65-F5344CB8AC3E}">
        <p14:creationId xmlns:p14="http://schemas.microsoft.com/office/powerpoint/2010/main" val="778895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Followers of Docetism</a:t>
            </a:r>
            <a:endParaRPr lang="en-US" sz="4800" dirty="0">
              <a:solidFill>
                <a:schemeClr val="bg1"/>
              </a:solidFill>
              <a:latin typeface="Narkisim" panose="020E0502050101010101" pitchFamily="34" charset="-79"/>
              <a:ea typeface="Wednesday" pitchFamily="2" charset="0"/>
            </a:endParaRPr>
          </a:p>
        </p:txBody>
      </p:sp>
      <p:sp>
        <p:nvSpPr>
          <p:cNvPr id="79" name="TextBox 78"/>
          <p:cNvSpPr txBox="1"/>
          <p:nvPr/>
        </p:nvSpPr>
        <p:spPr>
          <a:xfrm>
            <a:off x="575" y="6477484"/>
            <a:ext cx="4329377" cy="369332"/>
          </a:xfrm>
          <a:prstGeom prst="rect">
            <a:avLst/>
          </a:prstGeom>
          <a:noFill/>
        </p:spPr>
        <p:txBody>
          <a:bodyPr wrap="square" rtlCol="0">
            <a:spAutoFit/>
          </a:bodyPr>
          <a:lstStyle/>
          <a:p>
            <a:r>
              <a:rPr lang="en-US" dirty="0">
                <a:solidFill>
                  <a:schemeClr val="bg1"/>
                </a:solidFill>
              </a:rPr>
              <a:t>1 John 2:18-19; 22; 26; 4:1</a:t>
            </a:r>
          </a:p>
        </p:txBody>
      </p:sp>
      <p:sp>
        <p:nvSpPr>
          <p:cNvPr id="4" name="Rectangle 3"/>
          <p:cNvSpPr/>
          <p:nvPr/>
        </p:nvSpPr>
        <p:spPr>
          <a:xfrm>
            <a:off x="323850" y="1349566"/>
            <a:ext cx="6096000" cy="2554545"/>
          </a:xfrm>
          <a:prstGeom prst="rect">
            <a:avLst/>
          </a:prstGeom>
        </p:spPr>
        <p:txBody>
          <a:bodyPr>
            <a:spAutoFit/>
          </a:bodyPr>
          <a:lstStyle/>
          <a:p>
            <a:r>
              <a:rPr lang="en-US" sz="2000" dirty="0">
                <a:solidFill>
                  <a:schemeClr val="bg1"/>
                </a:solidFill>
                <a:latin typeface="Open Sans"/>
              </a:rPr>
              <a:t>Followers of Docetism overemphasized Jesus’s spiritual nature to the point that they rejected the idea that He came to earth in actual bodily form.</a:t>
            </a:r>
          </a:p>
          <a:p>
            <a:endParaRPr lang="en-US" sz="2000" dirty="0">
              <a:solidFill>
                <a:schemeClr val="bg1"/>
              </a:solidFill>
              <a:latin typeface="Open Sans"/>
            </a:endParaRPr>
          </a:p>
          <a:p>
            <a:r>
              <a:rPr lang="en-US" sz="2000" dirty="0">
                <a:solidFill>
                  <a:schemeClr val="bg1"/>
                </a:solidFill>
                <a:latin typeface="Open Sans"/>
              </a:rPr>
              <a:t>They believed that God was invisible, immortal, all-knowing, and immaterial, and they considered the physical world and the physical body to be base and evil. </a:t>
            </a:r>
            <a:endParaRPr lang="en-US" sz="2000" dirty="0">
              <a:solidFill>
                <a:schemeClr val="bg1"/>
              </a:solidFill>
            </a:endParaRPr>
          </a:p>
        </p:txBody>
      </p:sp>
      <p:sp>
        <p:nvSpPr>
          <p:cNvPr id="6" name="Rectangle 5"/>
          <p:cNvSpPr/>
          <p:nvPr/>
        </p:nvSpPr>
        <p:spPr>
          <a:xfrm>
            <a:off x="2017059" y="869075"/>
            <a:ext cx="8805582" cy="369332"/>
          </a:xfrm>
          <a:prstGeom prst="rect">
            <a:avLst/>
          </a:prstGeom>
        </p:spPr>
        <p:txBody>
          <a:bodyPr wrap="square">
            <a:spAutoFit/>
          </a:bodyPr>
          <a:lstStyle/>
          <a:p>
            <a:r>
              <a:rPr lang="en-US" i="1" dirty="0">
                <a:solidFill>
                  <a:schemeClr val="bg1"/>
                </a:solidFill>
                <a:latin typeface="Open Sans"/>
              </a:rPr>
              <a:t>Docetism </a:t>
            </a:r>
            <a:r>
              <a:rPr lang="en-US" dirty="0">
                <a:solidFill>
                  <a:schemeClr val="bg1"/>
                </a:solidFill>
                <a:latin typeface="Open Sans"/>
              </a:rPr>
              <a:t>comes from the Greek word </a:t>
            </a:r>
            <a:r>
              <a:rPr lang="en-US" i="1" dirty="0" err="1">
                <a:solidFill>
                  <a:schemeClr val="bg1"/>
                </a:solidFill>
                <a:latin typeface="Open Sans"/>
              </a:rPr>
              <a:t>dokeō</a:t>
            </a:r>
            <a:r>
              <a:rPr lang="en-US" i="1" dirty="0">
                <a:solidFill>
                  <a:schemeClr val="bg1"/>
                </a:solidFill>
                <a:latin typeface="Open Sans"/>
              </a:rPr>
              <a:t>,</a:t>
            </a:r>
            <a:r>
              <a:rPr lang="en-US" dirty="0">
                <a:solidFill>
                  <a:schemeClr val="bg1"/>
                </a:solidFill>
                <a:latin typeface="Open Sans"/>
              </a:rPr>
              <a:t> meaning “to seem” or “to appear.”</a:t>
            </a:r>
            <a:endParaRPr lang="en-US" dirty="0"/>
          </a:p>
        </p:txBody>
      </p:sp>
      <p:sp>
        <p:nvSpPr>
          <p:cNvPr id="7" name="Rectangle 6"/>
          <p:cNvSpPr/>
          <p:nvPr/>
        </p:nvSpPr>
        <p:spPr>
          <a:xfrm>
            <a:off x="5358635" y="4015270"/>
            <a:ext cx="6544254" cy="2554545"/>
          </a:xfrm>
          <a:prstGeom prst="rect">
            <a:avLst/>
          </a:prstGeom>
        </p:spPr>
        <p:txBody>
          <a:bodyPr wrap="square">
            <a:spAutoFit/>
          </a:bodyPr>
          <a:lstStyle/>
          <a:p>
            <a:r>
              <a:rPr lang="en-US" sz="2000" dirty="0">
                <a:solidFill>
                  <a:schemeClr val="bg1"/>
                </a:solidFill>
                <a:latin typeface="Open Sans"/>
              </a:rPr>
              <a:t>Therefore, they believed that since Jesus was the divine Son of God, He could not have experienced the limitations of being human. </a:t>
            </a:r>
          </a:p>
          <a:p>
            <a:endParaRPr lang="en-US" sz="2000" dirty="0">
              <a:solidFill>
                <a:schemeClr val="bg1"/>
              </a:solidFill>
              <a:latin typeface="Open Sans"/>
            </a:endParaRPr>
          </a:p>
          <a:p>
            <a:r>
              <a:rPr lang="en-US" sz="2000" dirty="0">
                <a:solidFill>
                  <a:schemeClr val="bg1"/>
                </a:solidFill>
                <a:latin typeface="Open Sans"/>
              </a:rPr>
              <a:t>In their view, Jesus Christ was not literally born in the flesh, and He did not inhabit a tangible body, bleed, suffer, die, or rise with a physical resurrected body—He only seemed to do these things. </a:t>
            </a:r>
            <a:endParaRPr lang="en-US" sz="2000" dirty="0">
              <a:solidFill>
                <a:schemeClr val="bg1"/>
              </a:solidFill>
            </a:endParaRPr>
          </a:p>
        </p:txBody>
      </p:sp>
      <p:pic>
        <p:nvPicPr>
          <p:cNvPr id="3074" name="Picture 2" descr="Image result for Followers of Docet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3123" y="1416515"/>
            <a:ext cx="3584217" cy="249215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Followers of Docetis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533" y="3904111"/>
            <a:ext cx="3324225" cy="2333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31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Apostasy</a:t>
            </a:r>
            <a:endParaRPr lang="en-US" sz="4800" dirty="0">
              <a:solidFill>
                <a:schemeClr val="bg1"/>
              </a:solidFill>
              <a:latin typeface="Narkisim" panose="020E0502050101010101" pitchFamily="34" charset="-79"/>
              <a:ea typeface="Wednesday" pitchFamily="2" charset="0"/>
            </a:endParaRPr>
          </a:p>
        </p:txBody>
      </p:sp>
      <p:sp>
        <p:nvSpPr>
          <p:cNvPr id="79" name="TextBox 78"/>
          <p:cNvSpPr txBox="1"/>
          <p:nvPr/>
        </p:nvSpPr>
        <p:spPr>
          <a:xfrm>
            <a:off x="7862622" y="6460039"/>
            <a:ext cx="4329377" cy="369332"/>
          </a:xfrm>
          <a:prstGeom prst="rect">
            <a:avLst/>
          </a:prstGeom>
          <a:noFill/>
        </p:spPr>
        <p:txBody>
          <a:bodyPr wrap="square" rtlCol="0">
            <a:spAutoFit/>
          </a:bodyPr>
          <a:lstStyle/>
          <a:p>
            <a:pPr algn="r"/>
            <a:r>
              <a:rPr lang="en-US" dirty="0">
                <a:solidFill>
                  <a:schemeClr val="bg1"/>
                </a:solidFill>
              </a:rPr>
              <a:t>(2)</a:t>
            </a:r>
          </a:p>
        </p:txBody>
      </p:sp>
      <p:sp>
        <p:nvSpPr>
          <p:cNvPr id="7" name="Rectangle 6"/>
          <p:cNvSpPr/>
          <p:nvPr/>
        </p:nvSpPr>
        <p:spPr>
          <a:xfrm>
            <a:off x="3048287" y="1015663"/>
            <a:ext cx="6096000" cy="523220"/>
          </a:xfrm>
          <a:prstGeom prst="rect">
            <a:avLst/>
          </a:prstGeom>
        </p:spPr>
        <p:txBody>
          <a:bodyPr>
            <a:spAutoFit/>
          </a:bodyPr>
          <a:lstStyle/>
          <a:p>
            <a:pPr algn="ctr"/>
            <a:r>
              <a:rPr lang="en-US" sz="2800" dirty="0">
                <a:solidFill>
                  <a:schemeClr val="bg1"/>
                </a:solidFill>
                <a:effectLst>
                  <a:glow rad="101600">
                    <a:schemeClr val="accent6">
                      <a:satMod val="175000"/>
                      <a:alpha val="40000"/>
                    </a:schemeClr>
                  </a:glow>
                </a:effectLst>
                <a:latin typeface="Open Sans"/>
              </a:rPr>
              <a:t> Turning away from the truth </a:t>
            </a:r>
            <a:endParaRPr lang="en-US" sz="2800" dirty="0">
              <a:solidFill>
                <a:schemeClr val="bg1"/>
              </a:solidFill>
              <a:effectLst>
                <a:glow rad="101600">
                  <a:schemeClr val="accent6">
                    <a:satMod val="175000"/>
                    <a:alpha val="40000"/>
                  </a:schemeClr>
                </a:glow>
              </a:effectLst>
            </a:endParaRPr>
          </a:p>
        </p:txBody>
      </p:sp>
      <p:sp>
        <p:nvSpPr>
          <p:cNvPr id="3" name="Arrow: Right 2"/>
          <p:cNvSpPr/>
          <p:nvPr/>
        </p:nvSpPr>
        <p:spPr>
          <a:xfrm>
            <a:off x="860612" y="2124635"/>
            <a:ext cx="3267635" cy="12853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Antichrist</a:t>
            </a:r>
          </a:p>
        </p:txBody>
      </p:sp>
      <p:sp>
        <p:nvSpPr>
          <p:cNvPr id="8" name="Rectangle 7"/>
          <p:cNvSpPr/>
          <p:nvPr/>
        </p:nvSpPr>
        <p:spPr>
          <a:xfrm>
            <a:off x="5219700" y="2161524"/>
            <a:ext cx="6096000" cy="1323439"/>
          </a:xfrm>
          <a:prstGeom prst="rect">
            <a:avLst/>
          </a:prstGeom>
          <a:solidFill>
            <a:srgbClr val="FFFF00"/>
          </a:solidFill>
        </p:spPr>
        <p:txBody>
          <a:bodyPr>
            <a:spAutoFit/>
          </a:bodyPr>
          <a:lstStyle/>
          <a:p>
            <a:r>
              <a:rPr lang="en-US" sz="2000" dirty="0">
                <a:solidFill>
                  <a:srgbClr val="333333"/>
                </a:solidFill>
                <a:latin typeface="Open Sans"/>
              </a:rPr>
              <a:t>Anyone or anything that counterfeits the true gospel plan of salvation and that openly or secretly opposes Christ” and the authority and teachings of His chosen servants </a:t>
            </a:r>
            <a:endParaRPr lang="en-US" sz="2000" dirty="0"/>
          </a:p>
        </p:txBody>
      </p:sp>
      <p:sp>
        <p:nvSpPr>
          <p:cNvPr id="9" name="Rectangle 8"/>
          <p:cNvSpPr/>
          <p:nvPr/>
        </p:nvSpPr>
        <p:spPr>
          <a:xfrm>
            <a:off x="1562100" y="4311649"/>
            <a:ext cx="6096000" cy="1569660"/>
          </a:xfrm>
          <a:prstGeom prst="rect">
            <a:avLst/>
          </a:prstGeom>
        </p:spPr>
        <p:txBody>
          <a:bodyPr>
            <a:spAutoFit/>
          </a:bodyPr>
          <a:lstStyle/>
          <a:p>
            <a:r>
              <a:rPr lang="en-US" sz="2400" dirty="0">
                <a:solidFill>
                  <a:schemeClr val="bg1"/>
                </a:solidFill>
                <a:latin typeface="Open Sans"/>
              </a:rPr>
              <a:t>Some antichrists in John’s day were teaching that Jesus Christ did not have a physical body while on earth but only appeared to be a physical being.</a:t>
            </a:r>
            <a:endParaRPr lang="en-US" sz="2400" dirty="0">
              <a:solidFill>
                <a:schemeClr val="bg1"/>
              </a:solidFill>
            </a:endParaRPr>
          </a:p>
        </p:txBody>
      </p:sp>
      <p:pic>
        <p:nvPicPr>
          <p:cNvPr id="7170" name="Picture 2" descr="Image result for Gnosticis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19" t="4895"/>
          <a:stretch/>
        </p:blipFill>
        <p:spPr bwMode="auto">
          <a:xfrm>
            <a:off x="7476564" y="3906921"/>
            <a:ext cx="3046879" cy="2570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220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The Word of Life</a:t>
            </a:r>
            <a:endParaRPr lang="en-US" sz="4800" dirty="0">
              <a:solidFill>
                <a:schemeClr val="bg1"/>
              </a:solidFill>
              <a:latin typeface="Narkisim" panose="020E0502050101010101" pitchFamily="34" charset="-79"/>
              <a:ea typeface="Wednesday" pitchFamily="2" charset="0"/>
            </a:endParaRPr>
          </a:p>
        </p:txBody>
      </p:sp>
      <p:sp>
        <p:nvSpPr>
          <p:cNvPr id="79" name="TextBox 78"/>
          <p:cNvSpPr txBox="1"/>
          <p:nvPr/>
        </p:nvSpPr>
        <p:spPr>
          <a:xfrm>
            <a:off x="7862622" y="6460039"/>
            <a:ext cx="4329377" cy="369332"/>
          </a:xfrm>
          <a:prstGeom prst="rect">
            <a:avLst/>
          </a:prstGeom>
          <a:noFill/>
        </p:spPr>
        <p:txBody>
          <a:bodyPr wrap="square" rtlCol="0">
            <a:spAutoFit/>
          </a:bodyPr>
          <a:lstStyle/>
          <a:p>
            <a:pPr algn="r"/>
            <a:r>
              <a:rPr lang="en-US" dirty="0">
                <a:solidFill>
                  <a:schemeClr val="bg1"/>
                </a:solidFill>
              </a:rPr>
              <a:t>(2)</a:t>
            </a:r>
          </a:p>
        </p:txBody>
      </p:sp>
      <p:sp>
        <p:nvSpPr>
          <p:cNvPr id="7" name="Rectangle 6"/>
          <p:cNvSpPr/>
          <p:nvPr/>
        </p:nvSpPr>
        <p:spPr>
          <a:xfrm>
            <a:off x="3048287" y="856829"/>
            <a:ext cx="6096000" cy="523220"/>
          </a:xfrm>
          <a:prstGeom prst="rect">
            <a:avLst/>
          </a:prstGeom>
        </p:spPr>
        <p:txBody>
          <a:bodyPr>
            <a:spAutoFit/>
          </a:bodyPr>
          <a:lstStyle/>
          <a:p>
            <a:pPr algn="ctr"/>
            <a:r>
              <a:rPr lang="en-US" sz="2800" dirty="0">
                <a:solidFill>
                  <a:schemeClr val="bg1"/>
                </a:solidFill>
                <a:effectLst>
                  <a:glow rad="101600">
                    <a:schemeClr val="accent6">
                      <a:satMod val="175000"/>
                      <a:alpha val="40000"/>
                    </a:schemeClr>
                  </a:glow>
                </a:effectLst>
                <a:latin typeface="Open Sans"/>
              </a:rPr>
              <a:t>Christ </a:t>
            </a:r>
            <a:endParaRPr lang="en-US" sz="2800" dirty="0">
              <a:solidFill>
                <a:schemeClr val="bg1"/>
              </a:solidFill>
              <a:effectLst>
                <a:glow rad="101600">
                  <a:schemeClr val="accent6">
                    <a:satMod val="175000"/>
                    <a:alpha val="40000"/>
                  </a:schemeClr>
                </a:glow>
              </a:effectLst>
            </a:endParaRPr>
          </a:p>
        </p:txBody>
      </p:sp>
      <p:sp>
        <p:nvSpPr>
          <p:cNvPr id="9" name="Rectangle 8"/>
          <p:cNvSpPr/>
          <p:nvPr/>
        </p:nvSpPr>
        <p:spPr>
          <a:xfrm>
            <a:off x="904424" y="1559928"/>
            <a:ext cx="6096000" cy="1200329"/>
          </a:xfrm>
          <a:prstGeom prst="rect">
            <a:avLst/>
          </a:prstGeom>
        </p:spPr>
        <p:txBody>
          <a:bodyPr>
            <a:spAutoFit/>
          </a:bodyPr>
          <a:lstStyle/>
          <a:p>
            <a:r>
              <a:rPr lang="en-US" sz="2400" dirty="0">
                <a:solidFill>
                  <a:schemeClr val="bg1"/>
                </a:solidFill>
                <a:latin typeface="Open Sans"/>
              </a:rPr>
              <a:t>John and the Apostles had personally seen, been with, and heard Jesus Christ as a teacher, leader, and the Son of God.</a:t>
            </a:r>
          </a:p>
        </p:txBody>
      </p:sp>
      <p:sp>
        <p:nvSpPr>
          <p:cNvPr id="10" name="TextBox 9"/>
          <p:cNvSpPr txBox="1"/>
          <p:nvPr/>
        </p:nvSpPr>
        <p:spPr>
          <a:xfrm>
            <a:off x="189955" y="6460039"/>
            <a:ext cx="4329377" cy="369332"/>
          </a:xfrm>
          <a:prstGeom prst="rect">
            <a:avLst/>
          </a:prstGeom>
          <a:noFill/>
        </p:spPr>
        <p:txBody>
          <a:bodyPr wrap="square" rtlCol="0">
            <a:spAutoFit/>
          </a:bodyPr>
          <a:lstStyle/>
          <a:p>
            <a:r>
              <a:rPr lang="en-US" dirty="0">
                <a:solidFill>
                  <a:schemeClr val="bg1"/>
                </a:solidFill>
              </a:rPr>
              <a:t>1 John:1-4</a:t>
            </a:r>
          </a:p>
        </p:txBody>
      </p:sp>
      <p:pic>
        <p:nvPicPr>
          <p:cNvPr id="8194" name="Picture 2" descr="Image result for jesus and apostle joh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0232" y="1277273"/>
            <a:ext cx="3913094" cy="391309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John speaking to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925" y="3056921"/>
            <a:ext cx="4286250" cy="32194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56079" y="5449847"/>
            <a:ext cx="6096000" cy="830997"/>
          </a:xfrm>
          <a:prstGeom prst="rect">
            <a:avLst/>
          </a:prstGeom>
        </p:spPr>
        <p:txBody>
          <a:bodyPr>
            <a:spAutoFit/>
          </a:bodyPr>
          <a:lstStyle/>
          <a:p>
            <a:r>
              <a:rPr lang="en-US" sz="2400" dirty="0">
                <a:solidFill>
                  <a:schemeClr val="bg1"/>
                </a:solidFill>
                <a:latin typeface="Open Sans"/>
              </a:rPr>
              <a:t>They were witnesses of miracles and healings, and of His resurrection.</a:t>
            </a:r>
            <a:endParaRPr lang="en-US" sz="2400" dirty="0">
              <a:solidFill>
                <a:schemeClr val="bg1"/>
              </a:solidFill>
            </a:endParaRPr>
          </a:p>
        </p:txBody>
      </p:sp>
    </p:spTree>
    <p:extLst>
      <p:ext uri="{BB962C8B-B14F-4D97-AF65-F5344CB8AC3E}">
        <p14:creationId xmlns:p14="http://schemas.microsoft.com/office/powerpoint/2010/main" val="2519860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maroon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6" y="-38078"/>
            <a:ext cx="12191423" cy="689607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404" y="0"/>
            <a:ext cx="10797766" cy="1015663"/>
          </a:xfrm>
          <a:prstGeom prst="rect">
            <a:avLst/>
          </a:prstGeom>
          <a:noFill/>
        </p:spPr>
        <p:txBody>
          <a:bodyPr wrap="square" rtlCol="0">
            <a:spAutoFit/>
          </a:bodyPr>
          <a:lstStyle/>
          <a:p>
            <a:pPr algn="ctr"/>
            <a:r>
              <a:rPr lang="en-US" sz="6000" dirty="0">
                <a:solidFill>
                  <a:schemeClr val="bg1"/>
                </a:solidFill>
                <a:latin typeface="Narkisim" panose="020E0502050101010101" pitchFamily="34" charset="-79"/>
                <a:ea typeface="Wednesday" pitchFamily="2" charset="0"/>
              </a:rPr>
              <a:t>Light From God</a:t>
            </a:r>
            <a:endParaRPr lang="en-US" sz="4800" dirty="0">
              <a:solidFill>
                <a:schemeClr val="bg1"/>
              </a:solidFill>
              <a:latin typeface="Narkisim" panose="020E0502050101010101" pitchFamily="34" charset="-79"/>
              <a:ea typeface="Wednesday" pitchFamily="2" charset="0"/>
            </a:endParaRPr>
          </a:p>
        </p:txBody>
      </p:sp>
      <p:sp>
        <p:nvSpPr>
          <p:cNvPr id="79" name="TextBox 78"/>
          <p:cNvSpPr txBox="1"/>
          <p:nvPr/>
        </p:nvSpPr>
        <p:spPr>
          <a:xfrm>
            <a:off x="7862622" y="6460039"/>
            <a:ext cx="4329377" cy="369332"/>
          </a:xfrm>
          <a:prstGeom prst="rect">
            <a:avLst/>
          </a:prstGeom>
          <a:noFill/>
        </p:spPr>
        <p:txBody>
          <a:bodyPr wrap="square" rtlCol="0">
            <a:spAutoFit/>
          </a:bodyPr>
          <a:lstStyle/>
          <a:p>
            <a:pPr algn="r"/>
            <a:r>
              <a:rPr lang="en-US" dirty="0">
                <a:solidFill>
                  <a:schemeClr val="bg1"/>
                </a:solidFill>
              </a:rPr>
              <a:t>(3)</a:t>
            </a:r>
          </a:p>
        </p:txBody>
      </p:sp>
      <p:sp>
        <p:nvSpPr>
          <p:cNvPr id="7" name="Rectangle 6"/>
          <p:cNvSpPr/>
          <p:nvPr/>
        </p:nvSpPr>
        <p:spPr>
          <a:xfrm>
            <a:off x="2248330" y="982772"/>
            <a:ext cx="7695913" cy="523220"/>
          </a:xfrm>
          <a:prstGeom prst="rect">
            <a:avLst/>
          </a:prstGeom>
        </p:spPr>
        <p:txBody>
          <a:bodyPr wrap="square">
            <a:spAutoFit/>
          </a:bodyPr>
          <a:lstStyle/>
          <a:p>
            <a:pPr algn="ctr"/>
            <a:r>
              <a:rPr lang="en-US" sz="2800" dirty="0">
                <a:solidFill>
                  <a:schemeClr val="bg1"/>
                </a:solidFill>
                <a:effectLst>
                  <a:glow rad="228600">
                    <a:schemeClr val="accent6">
                      <a:satMod val="175000"/>
                      <a:alpha val="40000"/>
                    </a:schemeClr>
                  </a:glow>
                </a:effectLst>
              </a:rPr>
              <a:t>Light leads to salvation; it edifies and uplifts.</a:t>
            </a:r>
            <a:r>
              <a:rPr lang="en-US" sz="2800" dirty="0">
                <a:solidFill>
                  <a:schemeClr val="bg1"/>
                </a:solidFill>
                <a:effectLst>
                  <a:glow rad="228600">
                    <a:schemeClr val="accent6">
                      <a:satMod val="175000"/>
                      <a:alpha val="40000"/>
                    </a:schemeClr>
                  </a:glow>
                </a:effectLst>
                <a:latin typeface="Open Sans"/>
              </a:rPr>
              <a:t> </a:t>
            </a:r>
            <a:endParaRPr lang="en-US" sz="2800" dirty="0">
              <a:solidFill>
                <a:schemeClr val="bg1"/>
              </a:solidFill>
              <a:effectLst>
                <a:glow rad="228600">
                  <a:schemeClr val="accent6">
                    <a:satMod val="175000"/>
                    <a:alpha val="40000"/>
                  </a:schemeClr>
                </a:glow>
              </a:effectLst>
            </a:endParaRPr>
          </a:p>
        </p:txBody>
      </p:sp>
      <p:sp>
        <p:nvSpPr>
          <p:cNvPr id="10" name="TextBox 9"/>
          <p:cNvSpPr txBox="1"/>
          <p:nvPr/>
        </p:nvSpPr>
        <p:spPr>
          <a:xfrm>
            <a:off x="189955" y="6460039"/>
            <a:ext cx="4329377" cy="369332"/>
          </a:xfrm>
          <a:prstGeom prst="rect">
            <a:avLst/>
          </a:prstGeom>
          <a:noFill/>
        </p:spPr>
        <p:txBody>
          <a:bodyPr wrap="square" rtlCol="0">
            <a:spAutoFit/>
          </a:bodyPr>
          <a:lstStyle/>
          <a:p>
            <a:r>
              <a:rPr lang="en-US" dirty="0">
                <a:solidFill>
                  <a:schemeClr val="bg1"/>
                </a:solidFill>
              </a:rPr>
              <a:t>1 John:5-7</a:t>
            </a:r>
          </a:p>
        </p:txBody>
      </p:sp>
      <p:sp>
        <p:nvSpPr>
          <p:cNvPr id="2" name="Rectangle 1"/>
          <p:cNvSpPr/>
          <p:nvPr/>
        </p:nvSpPr>
        <p:spPr>
          <a:xfrm>
            <a:off x="2666659" y="2174539"/>
            <a:ext cx="4992211" cy="3416320"/>
          </a:xfrm>
          <a:prstGeom prst="rect">
            <a:avLst/>
          </a:prstGeom>
        </p:spPr>
        <p:txBody>
          <a:bodyPr wrap="square">
            <a:spAutoFit/>
          </a:bodyPr>
          <a:lstStyle/>
          <a:p>
            <a:r>
              <a:rPr lang="en-US" sz="2400" dirty="0">
                <a:solidFill>
                  <a:schemeClr val="bg1"/>
                </a:solidFill>
              </a:rPr>
              <a:t>“The gospel of Christ is a lamp in our hands to guide us in righteous paths. Light can always dissipate darkness, but darkness can never replace light.</a:t>
            </a:r>
          </a:p>
          <a:p>
            <a:endParaRPr lang="en-US" sz="2400" dirty="0">
              <a:solidFill>
                <a:schemeClr val="bg1"/>
              </a:solidFill>
            </a:endParaRPr>
          </a:p>
          <a:p>
            <a:r>
              <a:rPr lang="en-US" sz="2400" dirty="0">
                <a:solidFill>
                  <a:schemeClr val="bg1"/>
                </a:solidFill>
              </a:rPr>
              <a:t>It is only when the light of the Spirit within us is dimmed or goes out that the darkness of temptation and sin enters in, and Satan takes over.”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55" y="1716065"/>
            <a:ext cx="1666875" cy="2266950"/>
          </a:xfrm>
          <a:prstGeom prst="rect">
            <a:avLst/>
          </a:prstGeom>
        </p:spPr>
      </p:pic>
      <p:pic>
        <p:nvPicPr>
          <p:cNvPr id="1028" name="Picture 4" descr="Image result for holding a lantern"/>
          <p:cNvPicPr>
            <a:picLocks noChangeAspect="1" noChangeArrowheads="1"/>
          </p:cNvPicPr>
          <p:nvPr/>
        </p:nvPicPr>
        <p:blipFill rotWithShape="1">
          <a:blip r:embed="rId4">
            <a:extLst>
              <a:ext uri="{28A0092B-C50C-407E-A947-70E740481C1C}">
                <a14:useLocalDpi xmlns:a14="http://schemas.microsoft.com/office/drawing/2010/main" val="0"/>
              </a:ext>
            </a:extLst>
          </a:blip>
          <a:srcRect r="1147" b="18815"/>
          <a:stretch/>
        </p:blipFill>
        <p:spPr bwMode="auto">
          <a:xfrm>
            <a:off x="8223935" y="1683000"/>
            <a:ext cx="3440615" cy="4250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25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6684</Words>
  <Application>Microsoft Office PowerPoint</Application>
  <PresentationFormat>Widescreen</PresentationFormat>
  <Paragraphs>441</Paragraphs>
  <Slides>52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52</vt:i4>
      </vt:variant>
    </vt:vector>
  </HeadingPairs>
  <TitlesOfParts>
    <vt:vector size="63" baseType="lpstr">
      <vt:lpstr>Lucida Sans</vt:lpstr>
      <vt:lpstr>Calibri Light</vt:lpstr>
      <vt:lpstr>Poor Richard</vt:lpstr>
      <vt:lpstr>Arial</vt:lpstr>
      <vt:lpstr>Bradley Hand ITC</vt:lpstr>
      <vt:lpstr>Narkisim</vt:lpstr>
      <vt:lpstr>AR ESSENCE</vt:lpstr>
      <vt:lpstr>Palatino</vt:lpstr>
      <vt:lpstr>Calibri</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3</cp:revision>
  <dcterms:created xsi:type="dcterms:W3CDTF">2023-05-11T14:31:08Z</dcterms:created>
  <dcterms:modified xsi:type="dcterms:W3CDTF">2023-05-11T15:52:44Z</dcterms:modified>
</cp:coreProperties>
</file>