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2" r:id="rId2"/>
    <p:sldId id="353" r:id="rId3"/>
    <p:sldId id="354" r:id="rId4"/>
    <p:sldId id="355" r:id="rId5"/>
    <p:sldId id="356" r:id="rId6"/>
    <p:sldId id="357" r:id="rId7"/>
    <p:sldId id="358" r:id="rId8"/>
    <p:sldId id="359" r:id="rId9"/>
    <p:sldId id="360" r:id="rId10"/>
    <p:sldId id="361" r:id="rId11"/>
    <p:sldId id="362" r:id="rId12"/>
    <p:sldId id="363" r:id="rId13"/>
    <p:sldId id="364" r:id="rId14"/>
    <p:sldId id="365" r:id="rId15"/>
    <p:sldId id="366" r:id="rId16"/>
    <p:sldId id="367" r:id="rId17"/>
    <p:sldId id="368" r:id="rId18"/>
    <p:sldId id="369" r:id="rId19"/>
    <p:sldId id="370" r:id="rId20"/>
    <p:sldId id="371" r:id="rId21"/>
    <p:sldId id="372" r:id="rId22"/>
    <p:sldId id="373" r:id="rId23"/>
    <p:sldId id="374" r:id="rId24"/>
    <p:sldId id="375" r:id="rId25"/>
    <p:sldId id="376" r:id="rId26"/>
    <p:sldId id="377" r:id="rId27"/>
    <p:sldId id="378" r:id="rId28"/>
    <p:sldId id="379" r:id="rId29"/>
    <p:sldId id="380" r:id="rId30"/>
    <p:sldId id="381" r:id="rId31"/>
    <p:sldId id="383" r:id="rId32"/>
    <p:sldId id="382" r:id="rId33"/>
    <p:sldId id="384" r:id="rId34"/>
    <p:sldId id="385" r:id="rId35"/>
    <p:sldId id="386" r:id="rId36"/>
    <p:sldId id="387" r:id="rId37"/>
    <p:sldId id="388" r:id="rId38"/>
    <p:sldId id="389" r:id="rId39"/>
    <p:sldId id="390" r:id="rId40"/>
    <p:sldId id="391" r:id="rId41"/>
    <p:sldId id="392" r:id="rId42"/>
    <p:sldId id="256" r:id="rId43"/>
    <p:sldId id="393" r:id="rId44"/>
    <p:sldId id="394" r:id="rId45"/>
    <p:sldId id="395" r:id="rId46"/>
    <p:sldId id="396" r:id="rId47"/>
    <p:sldId id="397" r:id="rId48"/>
    <p:sldId id="398" r:id="rId49"/>
    <p:sldId id="399" r:id="rId50"/>
    <p:sldId id="400" r:id="rId51"/>
    <p:sldId id="401" r:id="rId52"/>
    <p:sldId id="402" r:id="rId53"/>
    <p:sldId id="403" r:id="rId54"/>
    <p:sldId id="404" r:id="rId55"/>
    <p:sldId id="405" r:id="rId56"/>
    <p:sldId id="406" r:id="rId57"/>
    <p:sldId id="407" r:id="rId58"/>
    <p:sldId id="272" r:id="rId59"/>
    <p:sldId id="408" r:id="rId60"/>
    <p:sldId id="409" r:id="rId61"/>
    <p:sldId id="410" r:id="rId62"/>
    <p:sldId id="411" r:id="rId63"/>
    <p:sldId id="277" r:id="rId64"/>
    <p:sldId id="412" r:id="rId65"/>
    <p:sldId id="413" r:id="rId66"/>
    <p:sldId id="414" r:id="rId67"/>
    <p:sldId id="415" r:id="rId68"/>
    <p:sldId id="416" r:id="rId69"/>
    <p:sldId id="417" r:id="rId70"/>
    <p:sldId id="418" r:id="rId71"/>
    <p:sldId id="419" r:id="rId72"/>
    <p:sldId id="420" r:id="rId73"/>
    <p:sldId id="421" r:id="rId74"/>
    <p:sldId id="422" r:id="rId75"/>
    <p:sldId id="423" r:id="rId76"/>
    <p:sldId id="424" r:id="rId77"/>
    <p:sldId id="425" r:id="rId78"/>
    <p:sldId id="426" r:id="rId79"/>
    <p:sldId id="427" r:id="rId80"/>
    <p:sldId id="428" r:id="rId81"/>
    <p:sldId id="429" r:id="rId82"/>
    <p:sldId id="257" r:id="rId83"/>
    <p:sldId id="258" r:id="rId84"/>
    <p:sldId id="259" r:id="rId85"/>
    <p:sldId id="260" r:id="rId86"/>
    <p:sldId id="261" r:id="rId87"/>
    <p:sldId id="262" r:id="rId88"/>
    <p:sldId id="263" r:id="rId89"/>
    <p:sldId id="264" r:id="rId90"/>
    <p:sldId id="265" r:id="rId91"/>
    <p:sldId id="296" r:id="rId92"/>
    <p:sldId id="266" r:id="rId93"/>
    <p:sldId id="267" r:id="rId94"/>
    <p:sldId id="268" r:id="rId95"/>
    <p:sldId id="269" r:id="rId96"/>
    <p:sldId id="270" r:id="rId97"/>
    <p:sldId id="271" r:id="rId98"/>
    <p:sldId id="273" r:id="rId99"/>
    <p:sldId id="275" r:id="rId100"/>
    <p:sldId id="274" r:id="rId101"/>
    <p:sldId id="276" r:id="rId102"/>
    <p:sldId id="278" r:id="rId103"/>
    <p:sldId id="279" r:id="rId104"/>
    <p:sldId id="291" r:id="rId105"/>
    <p:sldId id="280" r:id="rId106"/>
    <p:sldId id="281" r:id="rId107"/>
    <p:sldId id="298" r:id="rId108"/>
    <p:sldId id="284" r:id="rId109"/>
    <p:sldId id="283" r:id="rId110"/>
    <p:sldId id="285" r:id="rId111"/>
    <p:sldId id="286" r:id="rId112"/>
    <p:sldId id="287" r:id="rId113"/>
    <p:sldId id="288" r:id="rId114"/>
    <p:sldId id="289" r:id="rId115"/>
    <p:sldId id="301" r:id="rId116"/>
    <p:sldId id="302" r:id="rId117"/>
    <p:sldId id="290" r:id="rId118"/>
    <p:sldId id="297" r:id="rId119"/>
    <p:sldId id="295" r:id="rId120"/>
    <p:sldId id="303" r:id="rId121"/>
    <p:sldId id="300" r:id="rId122"/>
    <p:sldId id="336" r:id="rId123"/>
    <p:sldId id="317" r:id="rId124"/>
    <p:sldId id="318" r:id="rId125"/>
    <p:sldId id="319" r:id="rId126"/>
    <p:sldId id="321" r:id="rId127"/>
    <p:sldId id="323" r:id="rId128"/>
    <p:sldId id="322" r:id="rId129"/>
    <p:sldId id="324" r:id="rId130"/>
    <p:sldId id="325" r:id="rId131"/>
    <p:sldId id="326" r:id="rId132"/>
    <p:sldId id="327" r:id="rId133"/>
    <p:sldId id="328" r:id="rId134"/>
    <p:sldId id="337" r:id="rId135"/>
    <p:sldId id="338" r:id="rId136"/>
    <p:sldId id="339" r:id="rId137"/>
    <p:sldId id="340" r:id="rId138"/>
    <p:sldId id="341" r:id="rId139"/>
    <p:sldId id="292" r:id="rId140"/>
    <p:sldId id="293" r:id="rId141"/>
    <p:sldId id="294" r:id="rId142"/>
    <p:sldId id="342" r:id="rId143"/>
    <p:sldId id="343" r:id="rId144"/>
    <p:sldId id="344" r:id="rId145"/>
    <p:sldId id="345" r:id="rId146"/>
    <p:sldId id="346" r:id="rId147"/>
    <p:sldId id="347" r:id="rId148"/>
    <p:sldId id="348" r:id="rId149"/>
    <p:sldId id="349" r:id="rId150"/>
    <p:sldId id="350" r:id="rId151"/>
    <p:sldId id="304" r:id="rId152"/>
    <p:sldId id="305" r:id="rId153"/>
    <p:sldId id="306" r:id="rId154"/>
    <p:sldId id="307" r:id="rId155"/>
    <p:sldId id="308" r:id="rId156"/>
    <p:sldId id="309" r:id="rId157"/>
    <p:sldId id="310" r:id="rId158"/>
    <p:sldId id="311" r:id="rId159"/>
    <p:sldId id="312" r:id="rId160"/>
    <p:sldId id="314" r:id="rId161"/>
    <p:sldId id="315" r:id="rId162"/>
    <p:sldId id="329" r:id="rId163"/>
    <p:sldId id="334" r:id="rId164"/>
    <p:sldId id="333" r:id="rId165"/>
    <p:sldId id="335" r:id="rId166"/>
    <p:sldId id="351" r:id="rId167"/>
    <p:sldId id="352" r:id="rId168"/>
    <p:sldId id="320" r:id="rId169"/>
  </p:sldIdLst>
  <p:sldSz cx="12192000" cy="6858000"/>
  <p:notesSz cx="6858000" cy="9144000"/>
  <p:embeddedFontLst>
    <p:embeddedFont>
      <p:font typeface="Abadi" panose="020B0604020104020204" pitchFamily="34" charset="0"/>
      <p:regular r:id="rId170"/>
    </p:embeddedFont>
    <p:embeddedFont>
      <p:font typeface="Book Antiqua" panose="02040602050305030304" pitchFamily="18" charset="0"/>
      <p:regular r:id="rId171"/>
      <p:bold r:id="rId172"/>
      <p:italic r:id="rId173"/>
      <p:boldItalic r:id="rId174"/>
    </p:embeddedFont>
    <p:embeddedFont>
      <p:font typeface="Calibri" panose="020F0502020204030204" pitchFamily="34" charset="0"/>
      <p:regular r:id="rId175"/>
      <p:bold r:id="rId176"/>
      <p:italic r:id="rId177"/>
      <p:boldItalic r:id="rId178"/>
    </p:embeddedFont>
    <p:embeddedFont>
      <p:font typeface="Calibri Light" panose="020F0302020204030204" pitchFamily="34" charset="0"/>
      <p:regular r:id="rId179"/>
      <p:italic r:id="rId180"/>
    </p:embeddedFont>
    <p:embeddedFont>
      <p:font typeface="Castellar" panose="020A0402060406010301" pitchFamily="18" charset="0"/>
      <p:regular r:id="rId181"/>
    </p:embeddedFont>
    <p:embeddedFont>
      <p:font typeface="DaunPenh" panose="01010101010101010101" pitchFamily="2" charset="0"/>
      <p:regular r:id="rId182"/>
    </p:embeddedFont>
    <p:embeddedFont>
      <p:font typeface="helvetica" panose="020B0604020202020204" pitchFamily="34" charset="0"/>
      <p:regular r:id="rId183"/>
      <p:bold r:id="rId184"/>
      <p:italic r:id="rId185"/>
      <p:boldItalic r:id="rId186"/>
    </p:embeddedFont>
    <p:embeddedFont>
      <p:font typeface="Lao UI" panose="020B0502040204020203" pitchFamily="34" charset="0"/>
      <p:regular r:id="rId187"/>
      <p:bold r:id="rId188"/>
    </p:embeddedFont>
    <p:embeddedFont>
      <p:font typeface="Nyala" panose="02000504070300020003" pitchFamily="2" charset="0"/>
      <p:regular r:id="rId189"/>
    </p:embeddedFont>
    <p:embeddedFont>
      <p:font typeface="Open Sans" panose="020B0606030504020204" pitchFamily="34" charset="0"/>
      <p:regular r:id="rId190"/>
      <p:bold r:id="rId191"/>
      <p:italic r:id="rId192"/>
      <p:boldItalic r:id="rId193"/>
    </p:embeddedFont>
    <p:embeddedFont>
      <p:font typeface="Palatino" pitchFamily="2" charset="0"/>
      <p:regular r:id="rId194"/>
    </p:embeddedFont>
    <p:embeddedFont>
      <p:font typeface="Papyrus" panose="03070502060502030205" pitchFamily="66" charset="0"/>
      <p:regular r:id="rId1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905C"/>
    <a:srgbClr val="CABB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43"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font" Target="fonts/font1.fntdata"/><Relationship Id="rId191" Type="http://schemas.openxmlformats.org/officeDocument/2006/relationships/font" Target="fonts/font22.fntdata"/><Relationship Id="rId196"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font" Target="fonts/font12.fntdata"/><Relationship Id="rId186" Type="http://schemas.openxmlformats.org/officeDocument/2006/relationships/font" Target="fonts/font1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font" Target="fonts/font2.fntdata"/><Relationship Id="rId176" Type="http://schemas.openxmlformats.org/officeDocument/2006/relationships/font" Target="fonts/font7.fntdata"/><Relationship Id="rId192" Type="http://schemas.openxmlformats.org/officeDocument/2006/relationships/font" Target="fonts/font23.fntdata"/><Relationship Id="rId197"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font" Target="fonts/font13.fntdata"/><Relationship Id="rId187"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font" Target="fonts/font8.fntdata"/><Relationship Id="rId198" Type="http://schemas.openxmlformats.org/officeDocument/2006/relationships/theme" Target="theme/theme1.xml"/><Relationship Id="rId172" Type="http://schemas.openxmlformats.org/officeDocument/2006/relationships/font" Target="fonts/font3.fntdata"/><Relationship Id="rId193" Type="http://schemas.openxmlformats.org/officeDocument/2006/relationships/font" Target="fonts/font24.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9.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4.fntdata"/><Relationship Id="rId194" Type="http://schemas.openxmlformats.org/officeDocument/2006/relationships/font" Target="fonts/font25.fntdata"/><Relationship Id="rId199"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15.fntdata"/><Relationship Id="rId189" Type="http://schemas.openxmlformats.org/officeDocument/2006/relationships/font" Target="fonts/font2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5.fntdata"/><Relationship Id="rId179" Type="http://schemas.openxmlformats.org/officeDocument/2006/relationships/font" Target="fonts/font10.fntdata"/><Relationship Id="rId195" Type="http://schemas.openxmlformats.org/officeDocument/2006/relationships/font" Target="fonts/font26.fntdata"/><Relationship Id="rId190" Type="http://schemas.openxmlformats.org/officeDocument/2006/relationships/font" Target="fonts/font2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11.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27E5F-0215-0FCD-D5C1-3B974C56C4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50536-A827-1890-B7C8-98F0C6CAEC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47BB76-FEAE-DF1F-7FBA-350EFAFA7F55}"/>
              </a:ext>
            </a:extLst>
          </p:cNvPr>
          <p:cNvSpPr>
            <a:spLocks noGrp="1"/>
          </p:cNvSpPr>
          <p:nvPr>
            <p:ph type="dt" sz="half" idx="10"/>
          </p:nvPr>
        </p:nvSpPr>
        <p:spPr/>
        <p:txBody>
          <a:bodyPr/>
          <a:lstStyle/>
          <a:p>
            <a:fld id="{C1746DC0-0F13-4B51-B6A4-FA20778170DF}" type="datetimeFigureOut">
              <a:rPr lang="en-US" smtClean="0"/>
              <a:t>1/19/2023</a:t>
            </a:fld>
            <a:endParaRPr lang="en-US"/>
          </a:p>
        </p:txBody>
      </p:sp>
      <p:sp>
        <p:nvSpPr>
          <p:cNvPr id="5" name="Footer Placeholder 4">
            <a:extLst>
              <a:ext uri="{FF2B5EF4-FFF2-40B4-BE49-F238E27FC236}">
                <a16:creationId xmlns:a16="http://schemas.microsoft.com/office/drawing/2014/main" id="{DADF32FD-141F-92AC-0887-84585B629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D5D98-F2D4-463A-0BE8-E5A541153D8C}"/>
              </a:ext>
            </a:extLst>
          </p:cNvPr>
          <p:cNvSpPr>
            <a:spLocks noGrp="1"/>
          </p:cNvSpPr>
          <p:nvPr>
            <p:ph type="sldNum" sz="quarter" idx="12"/>
          </p:nvPr>
        </p:nvSpPr>
        <p:spPr/>
        <p:txBody>
          <a:bodyPr/>
          <a:lstStyle/>
          <a:p>
            <a:fld id="{D1E35026-8D09-480A-9AB6-3DE99225D6F3}" type="slidenum">
              <a:rPr lang="en-US" smtClean="0"/>
              <a:t>‹#›</a:t>
            </a:fld>
            <a:endParaRPr lang="en-US"/>
          </a:p>
        </p:txBody>
      </p:sp>
    </p:spTree>
    <p:extLst>
      <p:ext uri="{BB962C8B-B14F-4D97-AF65-F5344CB8AC3E}">
        <p14:creationId xmlns:p14="http://schemas.microsoft.com/office/powerpoint/2010/main" val="3094566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373C2-6551-ACD7-A24A-AFCE89DEC8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A5CAC7-5299-A6D2-2B7F-61CFC606FB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96659-923C-9193-FCA6-B2C97A3808CC}"/>
              </a:ext>
            </a:extLst>
          </p:cNvPr>
          <p:cNvSpPr>
            <a:spLocks noGrp="1"/>
          </p:cNvSpPr>
          <p:nvPr>
            <p:ph type="dt" sz="half" idx="10"/>
          </p:nvPr>
        </p:nvSpPr>
        <p:spPr/>
        <p:txBody>
          <a:bodyPr/>
          <a:lstStyle/>
          <a:p>
            <a:fld id="{C1746DC0-0F13-4B51-B6A4-FA20778170DF}" type="datetimeFigureOut">
              <a:rPr lang="en-US" smtClean="0"/>
              <a:t>1/19/2023</a:t>
            </a:fld>
            <a:endParaRPr lang="en-US"/>
          </a:p>
        </p:txBody>
      </p:sp>
      <p:sp>
        <p:nvSpPr>
          <p:cNvPr id="5" name="Footer Placeholder 4">
            <a:extLst>
              <a:ext uri="{FF2B5EF4-FFF2-40B4-BE49-F238E27FC236}">
                <a16:creationId xmlns:a16="http://schemas.microsoft.com/office/drawing/2014/main" id="{EC82F290-6238-1CA0-6A7F-A2F76F561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30E09-43B1-384C-DC9A-5815660B1EB1}"/>
              </a:ext>
            </a:extLst>
          </p:cNvPr>
          <p:cNvSpPr>
            <a:spLocks noGrp="1"/>
          </p:cNvSpPr>
          <p:nvPr>
            <p:ph type="sldNum" sz="quarter" idx="12"/>
          </p:nvPr>
        </p:nvSpPr>
        <p:spPr/>
        <p:txBody>
          <a:bodyPr/>
          <a:lstStyle/>
          <a:p>
            <a:fld id="{D1E35026-8D09-480A-9AB6-3DE99225D6F3}" type="slidenum">
              <a:rPr lang="en-US" smtClean="0"/>
              <a:t>‹#›</a:t>
            </a:fld>
            <a:endParaRPr lang="en-US"/>
          </a:p>
        </p:txBody>
      </p:sp>
    </p:spTree>
    <p:extLst>
      <p:ext uri="{BB962C8B-B14F-4D97-AF65-F5344CB8AC3E}">
        <p14:creationId xmlns:p14="http://schemas.microsoft.com/office/powerpoint/2010/main" val="3125834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D8F934-BF64-3CFD-A35B-9F34A4CC38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E97D85-A989-2363-D0B1-51E4B4D9BD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1D72CD-BB78-6572-69AE-AE03F4BF9E9D}"/>
              </a:ext>
            </a:extLst>
          </p:cNvPr>
          <p:cNvSpPr>
            <a:spLocks noGrp="1"/>
          </p:cNvSpPr>
          <p:nvPr>
            <p:ph type="dt" sz="half" idx="10"/>
          </p:nvPr>
        </p:nvSpPr>
        <p:spPr/>
        <p:txBody>
          <a:bodyPr/>
          <a:lstStyle/>
          <a:p>
            <a:fld id="{C1746DC0-0F13-4B51-B6A4-FA20778170DF}" type="datetimeFigureOut">
              <a:rPr lang="en-US" smtClean="0"/>
              <a:t>1/19/2023</a:t>
            </a:fld>
            <a:endParaRPr lang="en-US"/>
          </a:p>
        </p:txBody>
      </p:sp>
      <p:sp>
        <p:nvSpPr>
          <p:cNvPr id="5" name="Footer Placeholder 4">
            <a:extLst>
              <a:ext uri="{FF2B5EF4-FFF2-40B4-BE49-F238E27FC236}">
                <a16:creationId xmlns:a16="http://schemas.microsoft.com/office/drawing/2014/main" id="{B95493CF-14F8-FC59-FBE3-58416008B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E1506-363E-C21F-F4EB-78516F665B96}"/>
              </a:ext>
            </a:extLst>
          </p:cNvPr>
          <p:cNvSpPr>
            <a:spLocks noGrp="1"/>
          </p:cNvSpPr>
          <p:nvPr>
            <p:ph type="sldNum" sz="quarter" idx="12"/>
          </p:nvPr>
        </p:nvSpPr>
        <p:spPr/>
        <p:txBody>
          <a:bodyPr/>
          <a:lstStyle/>
          <a:p>
            <a:fld id="{D1E35026-8D09-480A-9AB6-3DE99225D6F3}" type="slidenum">
              <a:rPr lang="en-US" smtClean="0"/>
              <a:t>‹#›</a:t>
            </a:fld>
            <a:endParaRPr lang="en-US"/>
          </a:p>
        </p:txBody>
      </p:sp>
    </p:spTree>
    <p:extLst>
      <p:ext uri="{BB962C8B-B14F-4D97-AF65-F5344CB8AC3E}">
        <p14:creationId xmlns:p14="http://schemas.microsoft.com/office/powerpoint/2010/main" val="196632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D4E35-3536-31D0-3B4B-D2650695D7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A4EDB4-95D7-8380-F282-34EE590608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CDD17-B86C-5846-A6E9-B7D8345E0CEC}"/>
              </a:ext>
            </a:extLst>
          </p:cNvPr>
          <p:cNvSpPr>
            <a:spLocks noGrp="1"/>
          </p:cNvSpPr>
          <p:nvPr>
            <p:ph type="dt" sz="half" idx="10"/>
          </p:nvPr>
        </p:nvSpPr>
        <p:spPr/>
        <p:txBody>
          <a:bodyPr/>
          <a:lstStyle/>
          <a:p>
            <a:fld id="{C1746DC0-0F13-4B51-B6A4-FA20778170DF}" type="datetimeFigureOut">
              <a:rPr lang="en-US" smtClean="0"/>
              <a:t>1/19/2023</a:t>
            </a:fld>
            <a:endParaRPr lang="en-US"/>
          </a:p>
        </p:txBody>
      </p:sp>
      <p:sp>
        <p:nvSpPr>
          <p:cNvPr id="5" name="Footer Placeholder 4">
            <a:extLst>
              <a:ext uri="{FF2B5EF4-FFF2-40B4-BE49-F238E27FC236}">
                <a16:creationId xmlns:a16="http://schemas.microsoft.com/office/drawing/2014/main" id="{B07E02B4-3DD6-CB63-3B04-61C86AAA11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4C29-7DEF-A939-EC2C-8682418F48BC}"/>
              </a:ext>
            </a:extLst>
          </p:cNvPr>
          <p:cNvSpPr>
            <a:spLocks noGrp="1"/>
          </p:cNvSpPr>
          <p:nvPr>
            <p:ph type="sldNum" sz="quarter" idx="12"/>
          </p:nvPr>
        </p:nvSpPr>
        <p:spPr/>
        <p:txBody>
          <a:bodyPr/>
          <a:lstStyle/>
          <a:p>
            <a:fld id="{D1E35026-8D09-480A-9AB6-3DE99225D6F3}" type="slidenum">
              <a:rPr lang="en-US" smtClean="0"/>
              <a:t>‹#›</a:t>
            </a:fld>
            <a:endParaRPr lang="en-US"/>
          </a:p>
        </p:txBody>
      </p:sp>
    </p:spTree>
    <p:extLst>
      <p:ext uri="{BB962C8B-B14F-4D97-AF65-F5344CB8AC3E}">
        <p14:creationId xmlns:p14="http://schemas.microsoft.com/office/powerpoint/2010/main" val="3123637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04BBF-31C8-1A1F-63E5-CDB69A861A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DE6DBF-F853-0FF2-1314-B06A47B749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629CD1-A238-E431-819D-31262CFEB77C}"/>
              </a:ext>
            </a:extLst>
          </p:cNvPr>
          <p:cNvSpPr>
            <a:spLocks noGrp="1"/>
          </p:cNvSpPr>
          <p:nvPr>
            <p:ph type="dt" sz="half" idx="10"/>
          </p:nvPr>
        </p:nvSpPr>
        <p:spPr/>
        <p:txBody>
          <a:bodyPr/>
          <a:lstStyle/>
          <a:p>
            <a:fld id="{C1746DC0-0F13-4B51-B6A4-FA20778170DF}" type="datetimeFigureOut">
              <a:rPr lang="en-US" smtClean="0"/>
              <a:t>1/19/2023</a:t>
            </a:fld>
            <a:endParaRPr lang="en-US"/>
          </a:p>
        </p:txBody>
      </p:sp>
      <p:sp>
        <p:nvSpPr>
          <p:cNvPr id="5" name="Footer Placeholder 4">
            <a:extLst>
              <a:ext uri="{FF2B5EF4-FFF2-40B4-BE49-F238E27FC236}">
                <a16:creationId xmlns:a16="http://schemas.microsoft.com/office/drawing/2014/main" id="{92F28BDC-E3F6-4DE8-E75C-AD6238716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149CB-24ED-1791-6BB8-33B153A34FBB}"/>
              </a:ext>
            </a:extLst>
          </p:cNvPr>
          <p:cNvSpPr>
            <a:spLocks noGrp="1"/>
          </p:cNvSpPr>
          <p:nvPr>
            <p:ph type="sldNum" sz="quarter" idx="12"/>
          </p:nvPr>
        </p:nvSpPr>
        <p:spPr/>
        <p:txBody>
          <a:bodyPr/>
          <a:lstStyle/>
          <a:p>
            <a:fld id="{D1E35026-8D09-480A-9AB6-3DE99225D6F3}" type="slidenum">
              <a:rPr lang="en-US" smtClean="0"/>
              <a:t>‹#›</a:t>
            </a:fld>
            <a:endParaRPr lang="en-US"/>
          </a:p>
        </p:txBody>
      </p:sp>
    </p:spTree>
    <p:extLst>
      <p:ext uri="{BB962C8B-B14F-4D97-AF65-F5344CB8AC3E}">
        <p14:creationId xmlns:p14="http://schemas.microsoft.com/office/powerpoint/2010/main" val="347139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B9CC5-145B-B69B-0F56-84CDAFFAD7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EE9C27-C567-AF28-1289-E76971EE2A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046F57-D14E-C94F-85BF-1C32602269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054ADB-7BC1-D4A7-70C3-71A0D22D0F13}"/>
              </a:ext>
            </a:extLst>
          </p:cNvPr>
          <p:cNvSpPr>
            <a:spLocks noGrp="1"/>
          </p:cNvSpPr>
          <p:nvPr>
            <p:ph type="dt" sz="half" idx="10"/>
          </p:nvPr>
        </p:nvSpPr>
        <p:spPr/>
        <p:txBody>
          <a:bodyPr/>
          <a:lstStyle/>
          <a:p>
            <a:fld id="{C1746DC0-0F13-4B51-B6A4-FA20778170DF}" type="datetimeFigureOut">
              <a:rPr lang="en-US" smtClean="0"/>
              <a:t>1/19/2023</a:t>
            </a:fld>
            <a:endParaRPr lang="en-US"/>
          </a:p>
        </p:txBody>
      </p:sp>
      <p:sp>
        <p:nvSpPr>
          <p:cNvPr id="6" name="Footer Placeholder 5">
            <a:extLst>
              <a:ext uri="{FF2B5EF4-FFF2-40B4-BE49-F238E27FC236}">
                <a16:creationId xmlns:a16="http://schemas.microsoft.com/office/drawing/2014/main" id="{C2AFF862-8726-84F1-95ED-BDC21B7A9E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86802E-8C23-CF5C-0345-01EA24E916A9}"/>
              </a:ext>
            </a:extLst>
          </p:cNvPr>
          <p:cNvSpPr>
            <a:spLocks noGrp="1"/>
          </p:cNvSpPr>
          <p:nvPr>
            <p:ph type="sldNum" sz="quarter" idx="12"/>
          </p:nvPr>
        </p:nvSpPr>
        <p:spPr/>
        <p:txBody>
          <a:bodyPr/>
          <a:lstStyle/>
          <a:p>
            <a:fld id="{D1E35026-8D09-480A-9AB6-3DE99225D6F3}" type="slidenum">
              <a:rPr lang="en-US" smtClean="0"/>
              <a:t>‹#›</a:t>
            </a:fld>
            <a:endParaRPr lang="en-US"/>
          </a:p>
        </p:txBody>
      </p:sp>
    </p:spTree>
    <p:extLst>
      <p:ext uri="{BB962C8B-B14F-4D97-AF65-F5344CB8AC3E}">
        <p14:creationId xmlns:p14="http://schemas.microsoft.com/office/powerpoint/2010/main" val="1651031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AD915-763D-5461-6AC6-72E5BDC609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D9D48-AC87-8302-1087-1FD3847573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C43E77-F11E-2FBC-3BD8-3787C8B16C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10C6AB-4DF8-FD34-F0DC-651FA0DD7E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1B4621-BD2B-2D5B-76B6-A6141647FC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4CBDB8-FC36-BC66-F5D3-2B83C6A6E5A1}"/>
              </a:ext>
            </a:extLst>
          </p:cNvPr>
          <p:cNvSpPr>
            <a:spLocks noGrp="1"/>
          </p:cNvSpPr>
          <p:nvPr>
            <p:ph type="dt" sz="half" idx="10"/>
          </p:nvPr>
        </p:nvSpPr>
        <p:spPr/>
        <p:txBody>
          <a:bodyPr/>
          <a:lstStyle/>
          <a:p>
            <a:fld id="{C1746DC0-0F13-4B51-B6A4-FA20778170DF}" type="datetimeFigureOut">
              <a:rPr lang="en-US" smtClean="0"/>
              <a:t>1/19/2023</a:t>
            </a:fld>
            <a:endParaRPr lang="en-US"/>
          </a:p>
        </p:txBody>
      </p:sp>
      <p:sp>
        <p:nvSpPr>
          <p:cNvPr id="8" name="Footer Placeholder 7">
            <a:extLst>
              <a:ext uri="{FF2B5EF4-FFF2-40B4-BE49-F238E27FC236}">
                <a16:creationId xmlns:a16="http://schemas.microsoft.com/office/drawing/2014/main" id="{46AA7149-4D8E-833A-E188-1A099BE30B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875331-C0AF-74CD-46D5-0CBC3F9F9A73}"/>
              </a:ext>
            </a:extLst>
          </p:cNvPr>
          <p:cNvSpPr>
            <a:spLocks noGrp="1"/>
          </p:cNvSpPr>
          <p:nvPr>
            <p:ph type="sldNum" sz="quarter" idx="12"/>
          </p:nvPr>
        </p:nvSpPr>
        <p:spPr/>
        <p:txBody>
          <a:bodyPr/>
          <a:lstStyle/>
          <a:p>
            <a:fld id="{D1E35026-8D09-480A-9AB6-3DE99225D6F3}" type="slidenum">
              <a:rPr lang="en-US" smtClean="0"/>
              <a:t>‹#›</a:t>
            </a:fld>
            <a:endParaRPr lang="en-US"/>
          </a:p>
        </p:txBody>
      </p:sp>
    </p:spTree>
    <p:extLst>
      <p:ext uri="{BB962C8B-B14F-4D97-AF65-F5344CB8AC3E}">
        <p14:creationId xmlns:p14="http://schemas.microsoft.com/office/powerpoint/2010/main" val="2857854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5F64D-780C-39E6-5F11-D145E345EF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41FE9C-720D-BC6C-1032-4C90485B0CF8}"/>
              </a:ext>
            </a:extLst>
          </p:cNvPr>
          <p:cNvSpPr>
            <a:spLocks noGrp="1"/>
          </p:cNvSpPr>
          <p:nvPr>
            <p:ph type="dt" sz="half" idx="10"/>
          </p:nvPr>
        </p:nvSpPr>
        <p:spPr/>
        <p:txBody>
          <a:bodyPr/>
          <a:lstStyle/>
          <a:p>
            <a:fld id="{C1746DC0-0F13-4B51-B6A4-FA20778170DF}" type="datetimeFigureOut">
              <a:rPr lang="en-US" smtClean="0"/>
              <a:t>1/19/2023</a:t>
            </a:fld>
            <a:endParaRPr lang="en-US"/>
          </a:p>
        </p:txBody>
      </p:sp>
      <p:sp>
        <p:nvSpPr>
          <p:cNvPr id="4" name="Footer Placeholder 3">
            <a:extLst>
              <a:ext uri="{FF2B5EF4-FFF2-40B4-BE49-F238E27FC236}">
                <a16:creationId xmlns:a16="http://schemas.microsoft.com/office/drawing/2014/main" id="{BA1EAA53-8AD7-2CE1-C2F1-239FE48A1A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FD7E3B-7015-D7BF-5AA9-426AE95E4BDD}"/>
              </a:ext>
            </a:extLst>
          </p:cNvPr>
          <p:cNvSpPr>
            <a:spLocks noGrp="1"/>
          </p:cNvSpPr>
          <p:nvPr>
            <p:ph type="sldNum" sz="quarter" idx="12"/>
          </p:nvPr>
        </p:nvSpPr>
        <p:spPr/>
        <p:txBody>
          <a:bodyPr/>
          <a:lstStyle/>
          <a:p>
            <a:fld id="{D1E35026-8D09-480A-9AB6-3DE99225D6F3}" type="slidenum">
              <a:rPr lang="en-US" smtClean="0"/>
              <a:t>‹#›</a:t>
            </a:fld>
            <a:endParaRPr lang="en-US"/>
          </a:p>
        </p:txBody>
      </p:sp>
    </p:spTree>
    <p:extLst>
      <p:ext uri="{BB962C8B-B14F-4D97-AF65-F5344CB8AC3E}">
        <p14:creationId xmlns:p14="http://schemas.microsoft.com/office/powerpoint/2010/main" val="1659856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15457E-CCD3-A0E1-B5C2-64B8C5F23487}"/>
              </a:ext>
            </a:extLst>
          </p:cNvPr>
          <p:cNvSpPr>
            <a:spLocks noGrp="1"/>
          </p:cNvSpPr>
          <p:nvPr>
            <p:ph type="dt" sz="half" idx="10"/>
          </p:nvPr>
        </p:nvSpPr>
        <p:spPr/>
        <p:txBody>
          <a:bodyPr/>
          <a:lstStyle/>
          <a:p>
            <a:fld id="{C1746DC0-0F13-4B51-B6A4-FA20778170DF}" type="datetimeFigureOut">
              <a:rPr lang="en-US" smtClean="0"/>
              <a:t>1/19/2023</a:t>
            </a:fld>
            <a:endParaRPr lang="en-US"/>
          </a:p>
        </p:txBody>
      </p:sp>
      <p:sp>
        <p:nvSpPr>
          <p:cNvPr id="3" name="Footer Placeholder 2">
            <a:extLst>
              <a:ext uri="{FF2B5EF4-FFF2-40B4-BE49-F238E27FC236}">
                <a16:creationId xmlns:a16="http://schemas.microsoft.com/office/drawing/2014/main" id="{54C0C922-C8FF-7EA3-7A33-A8F86C7E30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3B7AB8-6004-C407-EBDB-ED0DE93BD7F5}"/>
              </a:ext>
            </a:extLst>
          </p:cNvPr>
          <p:cNvSpPr>
            <a:spLocks noGrp="1"/>
          </p:cNvSpPr>
          <p:nvPr>
            <p:ph type="sldNum" sz="quarter" idx="12"/>
          </p:nvPr>
        </p:nvSpPr>
        <p:spPr/>
        <p:txBody>
          <a:bodyPr/>
          <a:lstStyle/>
          <a:p>
            <a:fld id="{D1E35026-8D09-480A-9AB6-3DE99225D6F3}" type="slidenum">
              <a:rPr lang="en-US" smtClean="0"/>
              <a:t>‹#›</a:t>
            </a:fld>
            <a:endParaRPr lang="en-US"/>
          </a:p>
        </p:txBody>
      </p:sp>
    </p:spTree>
    <p:extLst>
      <p:ext uri="{BB962C8B-B14F-4D97-AF65-F5344CB8AC3E}">
        <p14:creationId xmlns:p14="http://schemas.microsoft.com/office/powerpoint/2010/main" val="41335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64205-12DF-E95F-F9A0-12D7ACA80B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352BBA-14D3-1CA2-0059-34B241B115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02F794-D885-7217-FE79-E31039C95A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095CA3-1293-EC79-6AD1-765474250BFC}"/>
              </a:ext>
            </a:extLst>
          </p:cNvPr>
          <p:cNvSpPr>
            <a:spLocks noGrp="1"/>
          </p:cNvSpPr>
          <p:nvPr>
            <p:ph type="dt" sz="half" idx="10"/>
          </p:nvPr>
        </p:nvSpPr>
        <p:spPr/>
        <p:txBody>
          <a:bodyPr/>
          <a:lstStyle/>
          <a:p>
            <a:fld id="{C1746DC0-0F13-4B51-B6A4-FA20778170DF}" type="datetimeFigureOut">
              <a:rPr lang="en-US" smtClean="0"/>
              <a:t>1/19/2023</a:t>
            </a:fld>
            <a:endParaRPr lang="en-US"/>
          </a:p>
        </p:txBody>
      </p:sp>
      <p:sp>
        <p:nvSpPr>
          <p:cNvPr id="6" name="Footer Placeholder 5">
            <a:extLst>
              <a:ext uri="{FF2B5EF4-FFF2-40B4-BE49-F238E27FC236}">
                <a16:creationId xmlns:a16="http://schemas.microsoft.com/office/drawing/2014/main" id="{1C0EE41F-9133-A317-86EF-78FDB4B66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8D526-822E-4548-F36A-D0E62FB34730}"/>
              </a:ext>
            </a:extLst>
          </p:cNvPr>
          <p:cNvSpPr>
            <a:spLocks noGrp="1"/>
          </p:cNvSpPr>
          <p:nvPr>
            <p:ph type="sldNum" sz="quarter" idx="12"/>
          </p:nvPr>
        </p:nvSpPr>
        <p:spPr/>
        <p:txBody>
          <a:bodyPr/>
          <a:lstStyle/>
          <a:p>
            <a:fld id="{D1E35026-8D09-480A-9AB6-3DE99225D6F3}" type="slidenum">
              <a:rPr lang="en-US" smtClean="0"/>
              <a:t>‹#›</a:t>
            </a:fld>
            <a:endParaRPr lang="en-US"/>
          </a:p>
        </p:txBody>
      </p:sp>
    </p:spTree>
    <p:extLst>
      <p:ext uri="{BB962C8B-B14F-4D97-AF65-F5344CB8AC3E}">
        <p14:creationId xmlns:p14="http://schemas.microsoft.com/office/powerpoint/2010/main" val="1077902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5EF1D-51D5-06FD-357D-28392D6964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9AC360-921E-C324-9A34-C62310FBF9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FE0C49-1C14-F227-C55D-3A9E410CA8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C2486F-F14C-22BF-E270-8A2CA6AD41E1}"/>
              </a:ext>
            </a:extLst>
          </p:cNvPr>
          <p:cNvSpPr>
            <a:spLocks noGrp="1"/>
          </p:cNvSpPr>
          <p:nvPr>
            <p:ph type="dt" sz="half" idx="10"/>
          </p:nvPr>
        </p:nvSpPr>
        <p:spPr/>
        <p:txBody>
          <a:bodyPr/>
          <a:lstStyle/>
          <a:p>
            <a:fld id="{C1746DC0-0F13-4B51-B6A4-FA20778170DF}" type="datetimeFigureOut">
              <a:rPr lang="en-US" smtClean="0"/>
              <a:t>1/19/2023</a:t>
            </a:fld>
            <a:endParaRPr lang="en-US"/>
          </a:p>
        </p:txBody>
      </p:sp>
      <p:sp>
        <p:nvSpPr>
          <p:cNvPr id="6" name="Footer Placeholder 5">
            <a:extLst>
              <a:ext uri="{FF2B5EF4-FFF2-40B4-BE49-F238E27FC236}">
                <a16:creationId xmlns:a16="http://schemas.microsoft.com/office/drawing/2014/main" id="{CF7C9791-9EA2-D904-473A-8980C8686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0ED20A-E09D-57AC-81B0-A68383A4125C}"/>
              </a:ext>
            </a:extLst>
          </p:cNvPr>
          <p:cNvSpPr>
            <a:spLocks noGrp="1"/>
          </p:cNvSpPr>
          <p:nvPr>
            <p:ph type="sldNum" sz="quarter" idx="12"/>
          </p:nvPr>
        </p:nvSpPr>
        <p:spPr/>
        <p:txBody>
          <a:bodyPr/>
          <a:lstStyle/>
          <a:p>
            <a:fld id="{D1E35026-8D09-480A-9AB6-3DE99225D6F3}" type="slidenum">
              <a:rPr lang="en-US" smtClean="0"/>
              <a:t>‹#›</a:t>
            </a:fld>
            <a:endParaRPr lang="en-US"/>
          </a:p>
        </p:txBody>
      </p:sp>
    </p:spTree>
    <p:extLst>
      <p:ext uri="{BB962C8B-B14F-4D97-AF65-F5344CB8AC3E}">
        <p14:creationId xmlns:p14="http://schemas.microsoft.com/office/powerpoint/2010/main" val="1770077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C81E06-BB59-0328-8E96-387B467C4A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979BB1-9C9D-3759-2CB7-4596BC0F40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D47AD-2E45-D24A-3755-5F8B71BA58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46DC0-0F13-4B51-B6A4-FA20778170DF}" type="datetimeFigureOut">
              <a:rPr lang="en-US" smtClean="0"/>
              <a:t>1/19/2023</a:t>
            </a:fld>
            <a:endParaRPr lang="en-US"/>
          </a:p>
        </p:txBody>
      </p:sp>
      <p:sp>
        <p:nvSpPr>
          <p:cNvPr id="5" name="Footer Placeholder 4">
            <a:extLst>
              <a:ext uri="{FF2B5EF4-FFF2-40B4-BE49-F238E27FC236}">
                <a16:creationId xmlns:a16="http://schemas.microsoft.com/office/drawing/2014/main" id="{1F12EC4F-44ED-AAB1-CCE9-B8DE9D2402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F0937D-D9FB-CC9B-A2D5-14B0D85EA4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35026-8D09-480A-9AB6-3DE99225D6F3}" type="slidenum">
              <a:rPr lang="en-US" smtClean="0"/>
              <a:t>‹#›</a:t>
            </a:fld>
            <a:endParaRPr lang="en-US"/>
          </a:p>
        </p:txBody>
      </p:sp>
    </p:spTree>
    <p:extLst>
      <p:ext uri="{BB962C8B-B14F-4D97-AF65-F5344CB8AC3E}">
        <p14:creationId xmlns:p14="http://schemas.microsoft.com/office/powerpoint/2010/main" val="4270242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7.xml"/><Relationship Id="rId5" Type="http://schemas.openxmlformats.org/officeDocument/2006/relationships/image" Target="../media/image140.jpeg"/><Relationship Id="rId4" Type="http://schemas.openxmlformats.org/officeDocument/2006/relationships/image" Target="../media/image139.png"/></Relationships>
</file>

<file path=ppt/slides/_rels/slide10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5" Type="http://schemas.openxmlformats.org/officeDocument/2006/relationships/image" Target="../media/image143.jpg"/><Relationship Id="rId4" Type="http://schemas.openxmlformats.org/officeDocument/2006/relationships/image" Target="../media/image33.jpg"/></Relationships>
</file>

<file path=ppt/slides/_rels/slide10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10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0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g"/><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10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11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 Id="rId4" Type="http://schemas.openxmlformats.org/officeDocument/2006/relationships/image" Target="../media/image167.jpeg"/></Relationships>
</file>

<file path=ppt/slides/_rels/slide11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7.xml"/><Relationship Id="rId5" Type="http://schemas.openxmlformats.org/officeDocument/2006/relationships/image" Target="../media/image176.png"/><Relationship Id="rId4" Type="http://schemas.openxmlformats.org/officeDocument/2006/relationships/image" Target="../media/image175.png"/></Relationships>
</file>

<file path=ppt/slides/_rels/slide12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178.jpg"/></Relationships>
</file>

<file path=ppt/slides/_rels/slide12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181.jpg"/></Relationships>
</file>

<file path=ppt/slides/_rels/slide13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hyperlink" Target="http://1.bp.blogspot.com/_ue2_vDGeEV8/TVJsKt5aYYI/AAAAAAAAGG0/ImaygBImVdA/s1600/ananias_1.jpg" TargetMode="External"/><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182.jpeg"/></Relationships>
</file>

<file path=ppt/slides/_rels/slide13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184.jpeg"/></Relationships>
</file>

<file path=ppt/slides/_rels/slide13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186.jpg"/></Relationships>
</file>

<file path=ppt/slides/_rels/slide13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73.jpeg"/><Relationship Id="rId1" Type="http://schemas.openxmlformats.org/officeDocument/2006/relationships/slideLayout" Target="../slideLayouts/slideLayout7.xml"/><Relationship Id="rId5" Type="http://schemas.openxmlformats.org/officeDocument/2006/relationships/image" Target="../media/image189.png"/><Relationship Id="rId4" Type="http://schemas.openxmlformats.org/officeDocument/2006/relationships/image" Target="../media/image188.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191.jpg"/></Relationships>
</file>

<file path=ppt/slides/_rels/slide14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93.gif"/><Relationship Id="rId2"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196.gif"/><Relationship Id="rId5" Type="http://schemas.openxmlformats.org/officeDocument/2006/relationships/image" Target="../media/image195.gif"/><Relationship Id="rId4" Type="http://schemas.openxmlformats.org/officeDocument/2006/relationships/image" Target="../media/image194.gif"/></Relationships>
</file>

<file path=ppt/slides/_rels/slide143.xml.rels><?xml version="1.0" encoding="UTF-8" standalone="yes"?>
<Relationships xmlns="http://schemas.openxmlformats.org/package/2006/relationships"><Relationship Id="rId3" Type="http://schemas.openxmlformats.org/officeDocument/2006/relationships/image" Target="../media/image197.jpeg"/><Relationship Id="rId7" Type="http://schemas.openxmlformats.org/officeDocument/2006/relationships/image" Target="../media/image201.JPG"/><Relationship Id="rId2"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14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204.jpeg"/></Relationships>
</file>

<file path=ppt/slides/_rels/slide14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206.jpeg"/></Relationships>
</file>

<file path=ppt/slides/_rels/slide14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208.jpeg"/></Relationships>
</file>

<file path=ppt/slides/_rels/slide14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210.jpeg"/></Relationships>
</file>

<file path=ppt/slides/_rels/slide149.xml.rels><?xml version="1.0" encoding="UTF-8" standalone="yes"?>
<Relationships xmlns="http://schemas.openxmlformats.org/package/2006/relationships"><Relationship Id="rId8" Type="http://schemas.openxmlformats.org/officeDocument/2006/relationships/image" Target="../media/image216.gif"/><Relationship Id="rId3" Type="http://schemas.openxmlformats.org/officeDocument/2006/relationships/image" Target="../media/image211.gif"/><Relationship Id="rId7" Type="http://schemas.openxmlformats.org/officeDocument/2006/relationships/image" Target="../media/image215.gif"/><Relationship Id="rId2"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214.gif"/><Relationship Id="rId5" Type="http://schemas.openxmlformats.org/officeDocument/2006/relationships/image" Target="../media/image213.gif"/><Relationship Id="rId4" Type="http://schemas.openxmlformats.org/officeDocument/2006/relationships/image" Target="../media/image212.gif"/></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218.jpeg"/></Relationships>
</file>

<file path=ppt/slides/_rels/slide151.xml.rels><?xml version="1.0" encoding="UTF-8" standalone="yes"?>
<Relationships xmlns="http://schemas.openxmlformats.org/package/2006/relationships"><Relationship Id="rId3" Type="http://schemas.openxmlformats.org/officeDocument/2006/relationships/image" Target="../media/image219.jpeg"/><Relationship Id="rId7" Type="http://schemas.openxmlformats.org/officeDocument/2006/relationships/image" Target="../media/image223.jpg"/><Relationship Id="rId2"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jpeg"/></Relationships>
</file>

<file path=ppt/slides/_rels/slide15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225.jpeg"/></Relationships>
</file>

<file path=ppt/slides/_rels/slide15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227.jpg"/></Relationships>
</file>

<file path=ppt/slides/_rels/slide15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229.jpeg"/></Relationships>
</file>

<file path=ppt/slides/_rels/slide15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231.jpg"/></Relationships>
</file>

<file path=ppt/slides/_rels/slide157.xml.rels><?xml version="1.0" encoding="UTF-8" standalone="yes"?>
<Relationships xmlns="http://schemas.openxmlformats.org/package/2006/relationships"><Relationship Id="rId3" Type="http://schemas.openxmlformats.org/officeDocument/2006/relationships/image" Target="../media/image232.jp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234.jpeg"/></Relationships>
</file>

<file path=ppt/slides/_rels/slide15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3.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60.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239.png"/></Relationships>
</file>

<file path=ppt/slides/_rels/slide163.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4.gif"/><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65.jpg"/></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74.jpg"/><Relationship Id="rId5" Type="http://schemas.openxmlformats.org/officeDocument/2006/relationships/image" Target="../media/image73.jpeg"/><Relationship Id="rId4" Type="http://schemas.openxmlformats.org/officeDocument/2006/relationships/image" Target="../media/image72.jpeg"/></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84.jpe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6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06.gif"/></Relationships>
</file>

<file path=ppt/slides/_rels/slide8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06.gif"/></Relationships>
</file>

<file path=ppt/slides/_rels/slide88.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image" Target="../media/image113.jpeg"/><Relationship Id="rId1" Type="http://schemas.openxmlformats.org/officeDocument/2006/relationships/slideLayout" Target="../slideLayouts/slideLayout7.xml"/><Relationship Id="rId5" Type="http://schemas.openxmlformats.org/officeDocument/2006/relationships/image" Target="../media/image106.gif"/><Relationship Id="rId4" Type="http://schemas.openxmlformats.org/officeDocument/2006/relationships/image" Target="../media/image115.jpeg"/></Relationships>
</file>

<file path=ppt/slides/_rels/slide8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9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4" Type="http://schemas.openxmlformats.org/officeDocument/2006/relationships/image" Target="../media/image1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9147D5-B866-4435-A0E2-CE8159465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5" name="Group 157"/>
          <p:cNvGrpSpPr/>
          <p:nvPr/>
        </p:nvGrpSpPr>
        <p:grpSpPr>
          <a:xfrm>
            <a:off x="9279802" y="2509923"/>
            <a:ext cx="1885384" cy="3857053"/>
            <a:chOff x="6172200" y="838200"/>
            <a:chExt cx="2362200" cy="4812748"/>
          </a:xfrm>
        </p:grpSpPr>
        <p:sp>
          <p:nvSpPr>
            <p:cNvPr id="26" name="Cloud 25"/>
            <p:cNvSpPr/>
            <p:nvPr/>
          </p:nvSpPr>
          <p:spPr>
            <a:xfrm rot="18382183">
              <a:off x="6366850" y="1239255"/>
              <a:ext cx="811804" cy="527215"/>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26"/>
            <p:cNvSpPr/>
            <p:nvPr/>
          </p:nvSpPr>
          <p:spPr>
            <a:xfrm rot="5749123">
              <a:off x="7608274" y="1294247"/>
              <a:ext cx="748244" cy="527215"/>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6128217">
              <a:off x="7471454" y="5064338"/>
              <a:ext cx="476330" cy="664949"/>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4472555">
              <a:off x="6854616" y="5080308"/>
              <a:ext cx="476330" cy="664949"/>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2901859">
              <a:off x="6303943" y="3357581"/>
              <a:ext cx="384472" cy="6479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20226769">
              <a:off x="8076666" y="3320225"/>
              <a:ext cx="457734" cy="5721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p:cNvSpPr/>
            <p:nvPr/>
          </p:nvSpPr>
          <p:spPr>
            <a:xfrm>
              <a:off x="7405412" y="4162184"/>
              <a:ext cx="625262" cy="1215920"/>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a:off x="6780150" y="4162184"/>
              <a:ext cx="625262" cy="1215920"/>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a:off x="6502253" y="2374067"/>
              <a:ext cx="1806313" cy="267666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rot="10800000">
              <a:off x="7127517" y="2374067"/>
              <a:ext cx="555789" cy="292977"/>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rot="1442139">
              <a:off x="6432499" y="2221432"/>
              <a:ext cx="627799" cy="1541002"/>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rot="20249249">
              <a:off x="7745414" y="2212148"/>
              <a:ext cx="572700" cy="1541002"/>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710675" y="943572"/>
              <a:ext cx="1320000" cy="164506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38"/>
            <p:cNvSpPr/>
            <p:nvPr/>
          </p:nvSpPr>
          <p:spPr>
            <a:xfrm rot="600599">
              <a:off x="6753239" y="838200"/>
              <a:ext cx="1278512" cy="682573"/>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62"/>
            <p:cNvGrpSpPr/>
            <p:nvPr/>
          </p:nvGrpSpPr>
          <p:grpSpPr>
            <a:xfrm>
              <a:off x="6629400" y="1143000"/>
              <a:ext cx="1524000" cy="228600"/>
              <a:chOff x="6571728" y="1086622"/>
              <a:chExt cx="1528420" cy="286099"/>
            </a:xfrm>
          </p:grpSpPr>
          <p:sp>
            <p:nvSpPr>
              <p:cNvPr id="65" name="Rounded Rectangle 64"/>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Cloud 40"/>
            <p:cNvSpPr/>
            <p:nvPr/>
          </p:nvSpPr>
          <p:spPr>
            <a:xfrm rot="985445">
              <a:off x="6909699" y="2058571"/>
              <a:ext cx="803565" cy="700722"/>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5400000">
              <a:off x="7203008" y="2096810"/>
              <a:ext cx="197592" cy="3408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163"/>
            <p:cNvGrpSpPr/>
            <p:nvPr/>
          </p:nvGrpSpPr>
          <p:grpSpPr>
            <a:xfrm>
              <a:off x="6629400" y="3352800"/>
              <a:ext cx="1353880" cy="1371600"/>
              <a:chOff x="7543801" y="3581401"/>
              <a:chExt cx="1114959" cy="1066800"/>
            </a:xfrm>
          </p:grpSpPr>
          <p:sp>
            <p:nvSpPr>
              <p:cNvPr id="60" name="Rounded Rectangle 59"/>
              <p:cNvSpPr/>
              <p:nvPr/>
            </p:nvSpPr>
            <p:spPr>
              <a:xfrm>
                <a:off x="7696199" y="3657600"/>
                <a:ext cx="962561" cy="179188"/>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162"/>
              <p:cNvGrpSpPr/>
              <p:nvPr/>
            </p:nvGrpSpPr>
            <p:grpSpPr>
              <a:xfrm>
                <a:off x="7543801" y="3581401"/>
                <a:ext cx="457200" cy="1066800"/>
                <a:chOff x="6827799" y="4800600"/>
                <a:chExt cx="868401" cy="2043177"/>
              </a:xfrm>
              <a:solidFill>
                <a:srgbClr val="D98A33"/>
              </a:solidFill>
            </p:grpSpPr>
            <p:sp>
              <p:nvSpPr>
                <p:cNvPr id="62" name="Double Wave 61"/>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uble Wave 62"/>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169"/>
            <p:cNvGrpSpPr/>
            <p:nvPr/>
          </p:nvGrpSpPr>
          <p:grpSpPr>
            <a:xfrm>
              <a:off x="6477000" y="4495800"/>
              <a:ext cx="1800069" cy="609600"/>
              <a:chOff x="0" y="4648200"/>
              <a:chExt cx="3986134" cy="1541489"/>
            </a:xfrm>
          </p:grpSpPr>
          <p:grpSp>
            <p:nvGrpSpPr>
              <p:cNvPr id="45" name="Group 138"/>
              <p:cNvGrpSpPr/>
              <p:nvPr/>
            </p:nvGrpSpPr>
            <p:grpSpPr>
              <a:xfrm>
                <a:off x="0" y="4648200"/>
                <a:ext cx="1600200" cy="1524000"/>
                <a:chOff x="533400" y="4648200"/>
                <a:chExt cx="1905000" cy="1828800"/>
              </a:xfrm>
            </p:grpSpPr>
            <p:sp>
              <p:nvSpPr>
                <p:cNvPr id="56" name="Plus 55"/>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iamond 56"/>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139"/>
              <p:cNvGrpSpPr/>
              <p:nvPr/>
            </p:nvGrpSpPr>
            <p:grpSpPr>
              <a:xfrm>
                <a:off x="1182973" y="4665689"/>
                <a:ext cx="1600200" cy="1524000"/>
                <a:chOff x="533400" y="4648200"/>
                <a:chExt cx="1905000" cy="1828800"/>
              </a:xfrm>
            </p:grpSpPr>
            <p:sp>
              <p:nvSpPr>
                <p:cNvPr id="52" name="Plus 51"/>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144"/>
              <p:cNvGrpSpPr/>
              <p:nvPr/>
            </p:nvGrpSpPr>
            <p:grpSpPr>
              <a:xfrm>
                <a:off x="2385934" y="4665689"/>
                <a:ext cx="1600200" cy="1524000"/>
                <a:chOff x="533400" y="4648200"/>
                <a:chExt cx="1905000" cy="1828800"/>
              </a:xfrm>
            </p:grpSpPr>
            <p:sp>
              <p:nvSpPr>
                <p:cNvPr id="48" name="Plus 47"/>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 name="Rectangle 2"/>
          <p:cNvSpPr/>
          <p:nvPr/>
        </p:nvSpPr>
        <p:spPr>
          <a:xfrm>
            <a:off x="462276" y="4808515"/>
            <a:ext cx="8542180" cy="1384995"/>
          </a:xfrm>
          <a:prstGeom prst="rect">
            <a:avLst/>
          </a:prstGeom>
        </p:spPr>
        <p:txBody>
          <a:bodyPr wrap="square">
            <a:spAutoFit/>
          </a:bodyPr>
          <a:lstStyle/>
          <a:p>
            <a:pPr algn="ctr"/>
            <a:r>
              <a:rPr lang="en-US" sz="2800" i="1" dirty="0">
                <a:solidFill>
                  <a:schemeClr val="bg1"/>
                </a:solidFill>
                <a:latin typeface="Open Sans"/>
              </a:rPr>
              <a:t>The Acts of the Apostles forms a bridge between the record of Jesus Christ’s life and teachings in the four Gospels and the writings and labors of His Apostles. </a:t>
            </a:r>
            <a:endParaRPr lang="en-US" sz="2800" i="1" dirty="0">
              <a:solidFill>
                <a:schemeClr val="bg1"/>
              </a:solidFill>
            </a:endParaRPr>
          </a:p>
        </p:txBody>
      </p:sp>
      <p:grpSp>
        <p:nvGrpSpPr>
          <p:cNvPr id="4" name="Group 3"/>
          <p:cNvGrpSpPr/>
          <p:nvPr/>
        </p:nvGrpSpPr>
        <p:grpSpPr>
          <a:xfrm>
            <a:off x="4994495" y="1860500"/>
            <a:ext cx="2133600" cy="2743200"/>
            <a:chOff x="5746236" y="510370"/>
            <a:chExt cx="2133600" cy="2743200"/>
          </a:xfrm>
        </p:grpSpPr>
        <p:grpSp>
          <p:nvGrpSpPr>
            <p:cNvPr id="79" name="Group 53"/>
            <p:cNvGrpSpPr/>
            <p:nvPr/>
          </p:nvGrpSpPr>
          <p:grpSpPr>
            <a:xfrm>
              <a:off x="5746236" y="510370"/>
              <a:ext cx="2133600" cy="2743200"/>
              <a:chOff x="6324600" y="304800"/>
              <a:chExt cx="2133600" cy="2743200"/>
            </a:xfrm>
          </p:grpSpPr>
          <p:grpSp>
            <p:nvGrpSpPr>
              <p:cNvPr id="80" name="Group 48"/>
              <p:cNvGrpSpPr/>
              <p:nvPr/>
            </p:nvGrpSpPr>
            <p:grpSpPr>
              <a:xfrm>
                <a:off x="6324600" y="304800"/>
                <a:ext cx="2133600" cy="2743200"/>
                <a:chOff x="1676400" y="685800"/>
                <a:chExt cx="2133600" cy="2743200"/>
              </a:xfrm>
            </p:grpSpPr>
            <p:sp>
              <p:nvSpPr>
                <p:cNvPr id="82" name="Rounded Rectangle 81"/>
                <p:cNvSpPr/>
                <p:nvPr/>
              </p:nvSpPr>
              <p:spPr>
                <a:xfrm>
                  <a:off x="1981200" y="698269"/>
                  <a:ext cx="1828800" cy="2730731"/>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1828800" y="685800"/>
                  <a:ext cx="1828800" cy="2667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1676400" y="685800"/>
                  <a:ext cx="1828800" cy="2722418"/>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p:cNvSpPr txBox="1"/>
              <p:nvPr/>
            </p:nvSpPr>
            <p:spPr>
              <a:xfrm>
                <a:off x="6324600" y="590060"/>
                <a:ext cx="1828800" cy="892552"/>
              </a:xfrm>
              <a:prstGeom prst="rect">
                <a:avLst/>
              </a:prstGeom>
              <a:noFill/>
            </p:spPr>
            <p:txBody>
              <a:bodyPr wrap="square" rtlCol="0">
                <a:spAutoFit/>
              </a:bodyPr>
              <a:lstStyle/>
              <a:p>
                <a:pPr algn="ctr"/>
                <a:r>
                  <a:rPr lang="en-US" sz="3200" dirty="0">
                    <a:latin typeface="Papyrus" pitchFamily="66" charset="0"/>
                  </a:rPr>
                  <a:t>Acts 1</a:t>
                </a:r>
              </a:p>
              <a:p>
                <a:pPr algn="ctr"/>
                <a:r>
                  <a:rPr lang="en-US" sz="2000" dirty="0">
                    <a:latin typeface="Papyrus" pitchFamily="66" charset="0"/>
                  </a:rPr>
                  <a:t>(The Sequel)</a:t>
                </a:r>
              </a:p>
            </p:txBody>
          </p:sp>
        </p:grpSp>
        <p:grpSp>
          <p:nvGrpSpPr>
            <p:cNvPr id="71" name="Group 70"/>
            <p:cNvGrpSpPr/>
            <p:nvPr/>
          </p:nvGrpSpPr>
          <p:grpSpPr>
            <a:xfrm>
              <a:off x="5974868" y="1762869"/>
              <a:ext cx="1444488" cy="1095156"/>
              <a:chOff x="1447800" y="381000"/>
              <a:chExt cx="1828800" cy="1600200"/>
            </a:xfrm>
          </p:grpSpPr>
          <p:sp>
            <p:nvSpPr>
              <p:cNvPr id="72" name="Rectangle 71"/>
              <p:cNvSpPr/>
              <p:nvPr/>
            </p:nvSpPr>
            <p:spPr>
              <a:xfrm>
                <a:off x="1447800" y="381000"/>
                <a:ext cx="1828800" cy="1600200"/>
              </a:xfrm>
              <a:prstGeom prst="rect">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p:cNvGrpSpPr/>
              <p:nvPr/>
            </p:nvGrpSpPr>
            <p:grpSpPr>
              <a:xfrm>
                <a:off x="1524000" y="762000"/>
                <a:ext cx="1649518" cy="700088"/>
                <a:chOff x="304800" y="1828800"/>
                <a:chExt cx="8610600" cy="2590800"/>
              </a:xfrm>
              <a:solidFill>
                <a:srgbClr val="996633"/>
              </a:solidFill>
            </p:grpSpPr>
            <p:sp>
              <p:nvSpPr>
                <p:cNvPr id="74" name="Rounded Rectangle 73"/>
                <p:cNvSpPr/>
                <p:nvPr/>
              </p:nvSpPr>
              <p:spPr>
                <a:xfrm>
                  <a:off x="8077200" y="1828800"/>
                  <a:ext cx="304800" cy="2133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838200" y="1828800"/>
                  <a:ext cx="304800" cy="2133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5400000">
                  <a:off x="3352800" y="-990600"/>
                  <a:ext cx="2362200" cy="84582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304800" y="2286000"/>
                  <a:ext cx="304800" cy="2133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8610600" y="2286000"/>
                  <a:ext cx="304800" cy="2133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Rectangle 1">
            <a:extLst>
              <a:ext uri="{FF2B5EF4-FFF2-40B4-BE49-F238E27FC236}">
                <a16:creationId xmlns:a16="http://schemas.microsoft.com/office/drawing/2014/main" id="{E63990D4-9229-0D72-3FEA-1941732F6BF9}"/>
              </a:ext>
            </a:extLst>
          </p:cNvPr>
          <p:cNvSpPr/>
          <p:nvPr/>
        </p:nvSpPr>
        <p:spPr>
          <a:xfrm>
            <a:off x="3064625" y="371285"/>
            <a:ext cx="5993340" cy="1569660"/>
          </a:xfrm>
          <a:prstGeom prst="rect">
            <a:avLst/>
          </a:prstGeom>
        </p:spPr>
        <p:txBody>
          <a:bodyPr wrap="square">
            <a:spAutoFit/>
          </a:bodyPr>
          <a:lstStyle/>
          <a:p>
            <a:pPr algn="ctr"/>
            <a:r>
              <a:rPr lang="en-US" sz="9600" i="1" dirty="0">
                <a:solidFill>
                  <a:schemeClr val="bg1"/>
                </a:solidFill>
                <a:latin typeface="Open Sans"/>
              </a:rPr>
              <a:t>Acts 1-5</a:t>
            </a:r>
            <a:endParaRPr lang="en-US" sz="9600" i="1" dirty="0">
              <a:solidFill>
                <a:schemeClr val="bg1"/>
              </a:solidFill>
            </a:endParaRPr>
          </a:p>
        </p:txBody>
      </p:sp>
    </p:spTree>
    <p:extLst>
      <p:ext uri="{BB962C8B-B14F-4D97-AF65-F5344CB8AC3E}">
        <p14:creationId xmlns:p14="http://schemas.microsoft.com/office/powerpoint/2010/main" val="171003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3518" y="72820"/>
            <a:ext cx="11980718" cy="646331"/>
          </a:xfrm>
          <a:prstGeom prst="rect">
            <a:avLst/>
          </a:prstGeom>
          <a:noFill/>
        </p:spPr>
        <p:txBody>
          <a:bodyPr wrap="square" rtlCol="0">
            <a:spAutoFit/>
          </a:bodyPr>
          <a:lstStyle/>
          <a:p>
            <a:pPr algn="ctr"/>
            <a:r>
              <a:rPr lang="en-US" sz="3600" dirty="0">
                <a:solidFill>
                  <a:schemeClr val="bg1"/>
                </a:solidFill>
                <a:latin typeface="Castellar" pitchFamily="18" charset="0"/>
              </a:rPr>
              <a:t>Emperor during New Testament times</a:t>
            </a:r>
          </a:p>
        </p:txBody>
      </p:sp>
      <p:sp>
        <p:nvSpPr>
          <p:cNvPr id="7" name="TextBox 6"/>
          <p:cNvSpPr txBox="1"/>
          <p:nvPr/>
        </p:nvSpPr>
        <p:spPr>
          <a:xfrm>
            <a:off x="825558" y="847741"/>
            <a:ext cx="4800600" cy="4893647"/>
          </a:xfrm>
          <a:prstGeom prst="rect">
            <a:avLst/>
          </a:prstGeom>
          <a:noFill/>
        </p:spPr>
        <p:txBody>
          <a:bodyPr wrap="square" rtlCol="0">
            <a:spAutoFit/>
          </a:bodyPr>
          <a:lstStyle/>
          <a:p>
            <a:r>
              <a:rPr lang="en-US" sz="2400" dirty="0">
                <a:solidFill>
                  <a:schemeClr val="bg1"/>
                </a:solidFill>
              </a:rPr>
              <a:t>Caesar (Nero)---AD 54-68---hated</a:t>
            </a:r>
          </a:p>
          <a:p>
            <a:r>
              <a:rPr lang="en-US" sz="2400" dirty="0">
                <a:solidFill>
                  <a:schemeClr val="bg1"/>
                </a:solidFill>
              </a:rPr>
              <a:t>	Paul appears to for trial </a:t>
            </a:r>
          </a:p>
          <a:p>
            <a:r>
              <a:rPr lang="en-US" sz="2400" dirty="0">
                <a:solidFill>
                  <a:schemeClr val="bg1"/>
                </a:solidFill>
              </a:rPr>
              <a:t>	</a:t>
            </a:r>
            <a:r>
              <a:rPr lang="en-US" sz="1400" dirty="0">
                <a:solidFill>
                  <a:schemeClr val="bg1"/>
                </a:solidFill>
              </a:rPr>
              <a:t>(Acts 27:24)</a:t>
            </a:r>
          </a:p>
          <a:p>
            <a:endParaRPr lang="en-US" sz="2400" dirty="0">
              <a:solidFill>
                <a:schemeClr val="bg1"/>
              </a:solidFill>
            </a:endParaRPr>
          </a:p>
          <a:p>
            <a:r>
              <a:rPr lang="en-US" sz="2400" dirty="0">
                <a:solidFill>
                  <a:schemeClr val="bg1"/>
                </a:solidFill>
              </a:rPr>
              <a:t>Fire in Rome</a:t>
            </a:r>
          </a:p>
          <a:p>
            <a:r>
              <a:rPr lang="en-US" sz="2400" dirty="0">
                <a:solidFill>
                  <a:schemeClr val="bg1"/>
                </a:solidFill>
              </a:rPr>
              <a:t>	More Persecutions of 	Christians</a:t>
            </a:r>
          </a:p>
          <a:p>
            <a:endParaRPr lang="en-US" sz="2400" dirty="0">
              <a:solidFill>
                <a:schemeClr val="bg1"/>
              </a:solidFill>
            </a:endParaRPr>
          </a:p>
          <a:p>
            <a:r>
              <a:rPr lang="en-US" sz="2400" dirty="0">
                <a:solidFill>
                  <a:schemeClr val="bg1"/>
                </a:solidFill>
              </a:rPr>
              <a:t>Peter and Paul meet death during this time period</a:t>
            </a:r>
          </a:p>
          <a:p>
            <a:r>
              <a:rPr lang="en-US" sz="2400" dirty="0">
                <a:solidFill>
                  <a:schemeClr val="bg1"/>
                </a:solidFill>
              </a:rPr>
              <a:t>	</a:t>
            </a:r>
          </a:p>
          <a:p>
            <a:endParaRPr lang="en-US" sz="2400" dirty="0">
              <a:solidFill>
                <a:schemeClr val="bg1"/>
              </a:solidFill>
            </a:endParaRPr>
          </a:p>
          <a:p>
            <a:endParaRPr lang="en-US" sz="2400" dirty="0">
              <a:solidFill>
                <a:schemeClr val="bg1"/>
              </a:solidFill>
            </a:endParaRPr>
          </a:p>
        </p:txBody>
      </p:sp>
      <p:sp>
        <p:nvSpPr>
          <p:cNvPr id="15362" name="AutoShape 2" descr="data:image/jpeg;base64,/9j/4AAQSkZJRgABAQAAAQABAAD/2wCEAAkGBhQSERUUExQWFRQVGRsZGBYYFx4aHBgbGBwdFxoaGxscHiceGh8jGh0YHy8gJCcpLCwtHR4xNTAqNSYrLCkBCQoKDgwOGg8PGiskHyQsKSwsLDQsLCksKiwsLCwsLCwqLCwsLCwsLCwpLCwsLCwsLCwpLCwsLCwsLCwsLCwsLP/AABEIAMsA+QMBIgACEQEDEQH/xAAcAAACAgMBAQAAAAAAAAAAAAAEBQMGAgcIAQD/xABDEAACAQIEBAQDBgQFAgUFAQABAhEDIQAEEjEFIkFRBhNhcTKBkRRCobHR8AcjUsFicpLh8RUWM0NTgrIkY7PD8hf/xAAaAQACAwEBAAAAAAAAAAAAAAADBAECBQAG/8QAMBEAAgIBAwMCBAYCAwEAAAAAAQIAAxEEEiEiMUETURQyYZEFI3GBsfBCoRXB0Qb/2gAMAwEAAhEDEQA/ANI4+x9j1BOOk4zPAMFLkD1sMZ5ehImLYlr5st7YGWPiPV0KBl5CMsB+uHHCF+n73wvy9PUcO8nR0iB1wva3gzc/D9GHOQOJFnM0RcXPcweuFFRnY9Tix/YR1vjMZUDYYELAs1G/CbLDycCVtMg53mMYVOFkYtC0sZfZh2xIvIkn8ARx35lMbJnGH2Q4uFXIL/SPpiCnkuw/DBBqJm2f/P7DyZVWoEdMeLT7jFtpcKLtAQlr2j/j6Yzfw2Y5gFPbUJM+kyPnifiFiv8Aw7ZwGlTC/LE1FFnfFhbgKD7rHsY3/fzwDX4fT/pIPvifWVpx/DLq+TiQLl1OzCexEf7Y9q8PYC6jp174y/6eQNStIHTqL9vpiaitQ/COvy+sbYqTDLUD0uvP05it8t6Yh8r0OLF9iqG0X/L9cD1+FMNr4sLRK2/hb43KD9olFIjGSUd8HClp3G+JaPDi3w4sbIomiYnCjmDZenF/3+74LmxZSSRuJMxbYdR3F8GjhWkGS0xuP0+mE9VSDYme4xUOGMYu0dmnALCEvmqdRCHBDD4WUX+ewPzvgOnUJtNwf7f7DGK1SLNcG9+/fBNNUJkb7xJtF7YJnEz2UucyGrTgmb/p/tiENBPaelrdvbBtSCZ6djgTMKAfmf39MTnME6FZ4zSP3vb9MRBR+X7jHoG83nHmmT6YmLGTcNWKtPvrT/5DHaGOL+G/+PSHeon/AMhjtDFxBuZw/jKmb4xxkMcZC94e2YAWPTAqyTjyjS1MBhk1NafuLGe/tgZ6Y/WptPPAEN4XQCi5v2wzXPCYUSfywgy9QvIEk4c8LyhVTq3J/wCMKWDyZ7D8NtdgK6hgeTClPc37Ymp48WmMEUaYJ6xNz+9zgHeejVdgyZ9Sy5MQpM4OyPA3c3BVepI/XBmSpjZRbtf069cWrI8MLpJMC9piZ9QZ/GMLWX44mbqteahgSsVuFIhAET0E3J9ew332xJluCEmQPQ6QPmZ3HUm+H9fIUEMa6a9wp5vw/vg/h3CDUbUVK0hsCILepBuB6dcKNYSZk2a/pyTK5l/Dst/L3YEEi8D1i3fb53OHdLwsFsIH/EfLFopZcKIA2+WPTA3jHbvEy319jdpTM54U6kWPbb09R8sJ+JeEEf07wNxc7ge1+mLtxPiMTcD5YQVMyznSg1MetwB/Y36XJ9MEUnPTGqrbWXqlDzHg4o2qm1u25va0EE9MRmm62Yyfp73IF8bAzmbrKdLsoO+lgDM+kE4XmgXMBKNQ+jRfra/Xr0nDqs57x/TWirnj7ymHME2A/f8AzgetRdjcgekxtiz8bp+QhZ0SkCYlbs3oCdve3XFTXxPRBg0zHQhp+sj8sGVSeRHbNdRjFrYz9ZH5encAg4j80A2kD99cNcrXpVlOjmI6GxAO0Abj99cRVMipn8uvTf8Ac4ntwZ3pC0bqSCIufibekCwxFWzasLAA+wvgfiFHSY7YEV7C23Wf3GDKgxmYeo1disa35ntX1E+uBqtsOxlppk+nbsJjCwUZaI3O+CK0z9TpyMH3gornaT+/98GZynNJG9Sv0g/3wI9KDg7MVB5SiBZjB6+sjrtvvi5iCjghotLWx8lXGTUuuIji8VYGF5J4rUj2dfwYfpjs7zfQ44qy7c6f5h+Yx2XrxMA04txLTAsW2m4HbriLGc2GJMlRnMN4VEmegn8R++mPs8nPAM3/AB6/jiLLNpYf39cHZqBUBOxv9e+Ak4bM0qk31Y+sbcFyYSmDaTc/p+WD2bAWUcDraBGMPO1NAOEnyTkz3WmtqooVFhv2rthxkstqhVEzcGNxvt6x+GEzZfQb74tPhalyaiRctHt2+s/XCrvhciMW3Oq7jLDwfg6rS8x7liIHYTAH1k/PFloZYGANrWwrWVp0p21gf6pA/Ej6YfZEjzPlP9sZj5LZM8jqrWYkn6ySjkUBsoB7wJwaAAL4+pbzhVx7MsF5bYIBgTMUG1wsx4jxXTtvivZjjZguzQg3YmF9gep/fQ4V5ziDPU0CbCXI2W0gEnqTFgDa+Kj4rzp5Sx1CnOkGYk/h0/Lti6V73CmbQ04qTIxDeL/xFYv5dEKwES8BpPYSCPw74HqeNcyQdQi0fdU++mJBxSaub0sx2J9T136zsfzwPmuIFjvb3+V8baaZQOBM9tSFj9+MPUeY1E9bu3Tcx17XHph74d8TDK0WAyxaqTBrMO97ze3aRPY4oC5gAbsDfa2/rj2pxWoRpLuV7E/ucG9IdhFm1bE9UsHFeJVM68uRAsI3j2wu4nw5EEKNtye/pOAMnmIPxMPbDajnhHMSx7mSb/s7dhiMbe0YrKWjqi3h71Kbyu/bDGpx2qRAUKOsDA9fPEiEXSOvr7/pjNW0xri4ke0x/bHNzyRGKHNX5ddhAgxqMxvv7Yb5fhMU+YHvFv2OlsS8NVagJj4b2PT2j8Z72xjxDiGoAJGk9drC0YEWJOJpUU1VqbbG3Z7SElY0SVkX7Ha99umMq1MU1gxqizDqO/vjx9HksTvYL+ZHthflU81iCehMkxsC25sSYIA6nFgM8wVtoqwMDJHH0gVZe2M6VUQFaw77x1wdxDI+WFi+rb1wHmVL8xMnud7YKGBExr6Wqc+8izFOLfMeoNxGBqdOcEIjM0A3G3sOg/THqoAwPTf9+k4IIi/VzIKdKGUdSR+Yx2J5R7n6Y5GzFAB0I2JmfaJGOxvPXucWHMVInE2M6bxjwpjyMTOAIkmr1wVSqwRqkr36/jgUUp2xkoO0X6YqcGMIzLzGlfUi6b3uLdD+xifhbFnF9o+c2wAczqSGPMojfoNvpG2I8pnCrD6YAyZE1atWFsVj24l4rJrGoEk9o29j9MZcN4m+XPR0tKnp7H698BcF4musatm6dp6+sdsHZ/hsqSjT2xmN09LT2JsruTI5l/4TxNK9LRzEGCNUTvqsQBcECOogYe1m0qGJJA3bqAbXHX99saeyXiN8sYNwLdenY9Lmdj7jF84H41o1oUuLjqRf0v19DhV6G7+J53UVLuO37S9ZDNBhMz6+2xxjxDJBwQbg/wB8IqedFEyt0J2W8Ha0X+WDsp4lpuLkrNuYER123HzjAxwMGZppdG3J2lbq8O8pmB3Yki28knfafxiMUHxRw5tZmYMnadzPz3/HG6a9Fag6EH5g4TZ3wyj29rG/y6Y5Xatt00K9UrDDzQPE8hp+Gdh+/wDjphSUIxuTxF4AGkskKACSGsIHUNED5xuebbFTr+Caigll5WiHswjpdCYO347426dUpXJmffpUds1mUaMZr7YuCeCahURT1qTOtDJiII+V+mA6nhSopjQ0x1G/pA+eC/E1+8W+DcSvgHpiQUWMATO0e+LJ/wBq1LWIEblbhoE7dJ2PaOtsZt4VrCy6rjYCJ/GSD+m2I+Ir94YaSzHYxBT4e0SCY+g+p39hj1+HPpmZAMd/31/HFi/7criOSeglpjtBEEXG231nEh4W4A8ykdV5gabWiCu5+KZAtF7Rinrr4MINJZ5WVfLVnpGQT1H1scSUczBkbdsMuI8JBMU3Yd6TzIPoT8Q7bdcAIgUgVAR+9x39sE3Kwk1l0O3tG2cyiV6KFG0stiD94n1Asfe0dbYXZLJ6HHmCBOm/eJv6bXxNVyT0jY2YA2NipuDINxHtj7NVValE8wsCdwLGPz/DA1OOB2jlvzi1hz/MG4k7NVhjcGI7f2xJW5QFgCPxm5k9/wBMSZfLeeu8ONj3iSAf1wLmmYkg/EPiP9/TBB7SlgYA2N/l2P8A1AcwulvXGOvcH64zdddSB1MWxm8NVbSOW59ovgwmOwySZFTa6j1/Mj9MdmeVjjCm3Mv+YfnjtTUMXEUc8ziswTgk5XuN/wC+2ARviQ1ZIk4qRGUsUZyIUMiwuP39cFU8whADgqRs62IjEWWzLCmwDKNJEAi7arGDHQCbmMY5jiPmW8tF9b+3UnbFCCY6tlSLx9iOJLU4OW5kcPNz3+eMqPAWYHUVUiw6ifWCYwD5pAsSD729MEZXiFQLp1wsk3vB/O8DEEPjgyFfSlgWQ/XmfMHomGHz3Hax64KynHXUwDbt/f3+WGeXyxdWD1adRQNwR1JvJH+Ez8sV/O5UI1mUj0YH8jimA3DDmNtvoUWVMdp+8eNxgEAkT3n8pA/tj5a1FllRB32BvtEnp8sJqFRYOqR7d+xnpgxOFCp8DrPYWPtB/IYEalH0jC6iy05AB+2YQ6lTKufQBtJmI6bGY6dMMeDeJsyvIzBoBClybGCQAfiIYiO1+mErcEqKmqRZ9OmSGmA0x2vviPK8VemYYK4HRhP0Igj3nEmsMMcGLu+xgzKVl04Z/El6YkJzLd4+EgETqWwHUTvtfF7yP8TMjUA/nFCejqRHpaca34h4ZFcCoiGk7gNDGx1CRfaSOsibdZASVfC9VAX0FjSPPTgyF/qA3K97W+sAWul+nsfaL3Fs7sfvN/5TjdCoJp16bD0Yf3674latTA+JAB2IgfTpjmJ82ROgkDsNvz7W9Rj1OK1AZ1NPfUZ+uJfQ+xiwuGeZ0vpVp0+Wx9DB+cb/AO2Iq3DeyD/V/fp9MaHyPiuogDLVZaq9GJKVB/8ArYegAPod3+W/jBXQQACQdiJ/H/bC7aF17cxlL18NzNm1OFvBijTnpzFv09MJM99rpNqGXoR1GliIHeWgHa9vnipf/wCz5lvuIg7hdR/H9MOMn/FZ2XmVaojmCgqw7mDY/I98VOnsTxDV6rJ55/cxivj0AxmKKIJuVqfD7qQSOlsH16FOsA6BoI1AOukibwRuJH64rmbOUzieZTVb7wII9Ij1N8KxxmrQHJVqFRAAZpHeBO3aI74sEz+s1a6OBZVwP1gfiuoHY0qa3pE6jYbELA62NoA9fXCmrk9dIMY1AG4jcXj5iD7/AI205X7UTWUBS9nU3DXAvG3MA0dbd8QZ/gjSQRc3LdB/7tjNr9bHqMMpkKIVdOlpLWEZx2iXI8+UKvfy2hCf8Q1ET6G8YTfZCdRvEW9T6+nXr+OLVleHrW/lo0BDBRBqYyCSw2G4Ak2uB7557hHlU+YMryREQFVZEAm5MhibdPXFsleZxorsCpntKnSz5pMAFkgTfqSP1wPoYK7MSNQiNpuD8/yn2wyrUVbMf4ECg+ukAGJF7jb5Yjel5z6RIUHlA7dST1+uDBgJlWo7DGTwcAQBKYphm1BraVImCx3iQNgTgTzNKwOuG+cpISwVbSwmToQSCAtpYxIJO8zgKmtNtRZiNI5QFnUZ2/wiJM/IDBVOZnOhURc6Fd++Ot/tX7nHJ2ap8s23/MH59BjqD7QO34YKJnW8NicuUyBuMTIyGxtggZBdDN5oVlAIUgy0tpgEdl5j6YDzFMAm4JBi21rYpwY8CydwIU+WKgFDO8j+/rM4welqFtxvb+/XE+T4iSNJCbGDcHv0/d8ODw4sn8kByXmxBiAREG8E9u18BLlTgxsUrYu5Pt/5FGQ5IIMNN5j0OxFxvOMeN0lNUtTEKY26GBqtFubVbptjPM6xCOBYzsJkwNx7d7Xvvh3mcir0qTUlVHUFXKNrUjozwTpgb2n6YtuwcxbYSpTHaJqXA6xRKioWQgHWokLzaYY7AzFj0I6Ygq5IqwDCJ9LH2j9jF1bI5gCnUp03ooKYWpWoojCtJbmKKwDDTA1RLXkgnCXiHENSlVZwhAVyxRmqQ1uUQFggkWkDdjIxUOWPE4oFHIkefyLKiOFXymUDUFHIQopkPb0nVsSScQ8Rz9Sm5CgLTZjp0hSCFMSDftiTw/xbMUm00SxpNZhAaxEx1HwzMfO2H3DM4lOuIVFpVE11OaBS0Bg+kEwSdOrRE3gCN6EsDgjMZqORuViP7/EruY40CSRrA9Qpn32H07YgSi9VS+mRq0hgDZjsO0+m+L7V4blDR83R5lMAOugHUefSVCW3aZLCxG5GxXDPBtSrQ1AmgHbzdCsQgaTpYzdWCxcER6YF66qM4IjNrWN875H2mvuHeKq9AhdXmU//AE35lI29x8sbm4FTo5uijCxKhlP306DS29iCPwONcce/h5Vo5ijRBk1n00y+y3kgyPUsfyxa6OngVNWr1XzFR0K0qVJdNNQp1EljYEsRJib7XnFLUrtAKd/5iA/LPeJP4peGaVKjRrgKtZ3NNwoADwCdcCwMgTG841tVo6WiJHUe3r0jF4z/ABmtm6wzOcUrTUE0qKj4h8UCbgECWc3IiAbAIkZnZ6oDQCeYKBuGMW+GRqH4DrhqnKLtJzAWHPeI3y9gRcflgw8IIpCpPI0gEf1LBKEbjlIM9cWWpwpVnzNKA/DMBpgSQoBLdNreoviWrwtvJbzbDVqFIAal1D4n1Rp5U0KGhmuYi5uLJG0eJW8rw52pmoouhE+wjcex62gG+D8nwV2rqqDSbamvFM/eFuvcX+pw9zPiClS4c1HL0HHnGGrVIBkAEkKJUDSxAAOxY4ETiVXMUX0laKQvmHTJYrB1GoBMkiQov2m5EF4xUoz1RrSyS5dAqDU9TVpF4cgSd7gRf5j3wgbPl6mh9Qq61VVUADcgyZkHVp2tvtGFmSLzaq6oJMqSDJ5bCRzMLfnYYnp8ArOGqLTqeWJOsgm28kgHpfAwqjuZpNrHKBaxgRjxQ16K+U5YAMygJFzTqMtyCb6kMEem/RRWqPUk/wAx+5J1kbbmDEDFt4H4NasoYq6oBOp1u43JMwqqO5N5ttgbjGcV6hpZdeQBrgDmb4rCNKoIgbbSd4xwcdhKFDZyWifgXC6z1lCN5TEgCozGmBzKhvuYLXHYHtGG9fMM6KgYFkpqz1GgATDWP3jJAnqep3x7X8WVTSSoMrSCAimryCZCyAFIJBgzOnfrgLiXGHZobLpTUgEKC7MwK7kliWmVaSYBURFweOW7ztNeKWO3JzMEp0hqDEiCOYgxEGSYub/OCfXAVXPLdFlKcgFgJL73JESNoWY233w4qcXd0FM0dKD7vMWZoEu8BQS3KSZHSxGBfKULLwtrKbAbj3J9p98V4Bj4R7046R+kR11Z4gmABFgu8SIFhBm/64hNOFiL3nv2/DB+bzxJ0oPQW6egOBmo6fUkX5fynf3wZW95mW1KrHac+5gmYH8sC8ah+R+mOrfsA9fr/tjlLMsdHpqBPy/5x1b9pGDDtMO8EOZzEcoTuCLkC0zBjbufy74Fz3DXT4wR799/7jFnoZakRUMEIGJnUNRADGAhMQTpG0ggXBviLxFmKTaaXIzU1UElT5hbSwbUUBkBtEfP5LqxLYEO2oyIgorogVLiVbSNyCsghotb167WxcuC16bqtNDP9KnruY7E/oIxR+MjTV0qZRTyG/wm4E727RvONneA6ikD4EDqJqabtIGsF5hSGBlTHzGKanhc95q/h2rWvcMCL3oNUHltl03hG1jbUFgkxpEsu94PWLY1clUyw0llSnqVGqq+sIKmmfhaQIJlSINhH9W1szwVPL/k06YqAHQWEANptcCwneMaT8UZDPI6/bA7IDZVAFKZMgCnyKTzX3Mnrheg7z7TrNSrZIEl4R4helUhGhSIcNqK7yTYkX79IO/VhR41RDsK9JXk3IRItccoJBtF7bbiCSJTeahelk6hRdB8vQ/ONNQK5hTpkGdjPfc4Jr1tbmoeGvTCxM1IE91DUgTsSQsxfbqZ6/IEmrUpyrcy8cPoZeotOopppqU+WyBULKZDB0i8QZE9DtthBxf+GhamfLdJFRyDrIDIQCgIPKpB1AwIg4qL8FamXq0ar0qiOAlM2a4BaGtsSREDUBteMWjg/ibiBaGpJWDzADAaSNyDexB2Mjta2AFDXyrSAjtnjj/UqPEeA1KSsWYK9LQpUAKpDyFZXVoYnfpaTcA4+4P4uzWXpVKVFwhaXLluYQADpJNzAtbqYxaOO+CcwlGfL0LqBK0dTqCVgtBnSNxvF/ogynges+oMpWJ5mSJiwFz8yegB9iwLEK9UGaGb5JmfHuaWkEequZ8wA/zNTvSYG2m9iN/cjtgtvGFTM+V9pqeZ8ROXCogJQDTqZjsRJ2MkC3ZXxDgJpKIMWLaiwFjY33ItAgHf2xDwzg1R62lKR5QSSAJiPiIdgNyLEjFuhuRIas0kZl54X/EWjUGl6IaqZKrKhOwD1KhGkxEkAjtfZ1wPwutUk5vLUEGkRSWiqjTYyGUnXB/xE36SMa5p8HzgCny9ci6sabKVJIEBjBU7Ai0kwcZ5ytXFPQykKAYp6nKgen8wmCLkbCNjgLVj/Ayq5fPEv3HPDmX8qrWop5KUiTVrIP5p8n/yqF/5YkC9ttiCTiueHc3TrUX11EylKmxcQqMxOlgbuCajEESdyewgYqNLjVZBUCEjzFKk6zGkyrcoMEkE7zAJgCAQDW1qNDSFBLBSYgsAJjvAA/cYKqHGCZCoVB4m3uLZnI1lpUzSZtCoUQAo1MMqATdVURojckkQNpxq8Hypy/lGkQt3WmHl9R6lmaGa6gSSLkdRjVuRyburRSaoVUOW1fCq2OojYHuYNgMHZKjWqG5JMiBuTHUHcwPXAXrK9jHdJStnHM2fkMjk8jlnreUCFidWl2JYhVpqSNNzaBa3XH2S8TZuuH0UqNJVWQzl3gGYMHQCAB1ge4nFF43xWpTT7M5XS0VWJk8oIKJMcskG/XUJjBvEvHprZZcswpM1QDU8sq01BsW0yWaecxAAIsSYEBGIBg7K1Rjnnn+8Rnms0jIVzOb+0Xkg1WZT2hFimOsb4BqJl1qQdG8aPMAsRfqFC37Yl8K+FqDFq2Zq6KGsIrUwVpsx1BS1R7gHSbRuQCbxjavBMpl1y9M0KYFMjkldJYAkBpiSG+IE9CDF4HFPOZY69dOSqDJ+0qfCOAUqqB0p0tIuGUKQD0hhuR74z4jwKnRDVVUKxEEgmBO9p0gkhbgTYYl8YeMGy2oLQrVNIliilaag3HORf10j0nGseNeNa+dVaYUUlVpKozDXqIUaiTeCR06ntiFrLQVdzls+PaG53iyu5VVZ4BLRyhTMCWIuABcW6bxeucQ5i7Pdl064ZbavhAEy0RB3i9sTZfPVFpVQlAaFEuwJspYU5aSd2tMe2FhyDhKbEqoY1FAJupWNQYfcmbTv2wyleI5frdyhF5/iPOHZoeWopKqkEkvA8wkgrd94gkaZi+03KfixAYIo5up7T0+n44J4Fwd6l9TKm50m8Dc/IH+2J+I5GhQcI7QwkErzFJ77Fm6RaD9MQMBoex91AXaF9z7xDUoRSf0jr2Iv63tjpL7V/h/HHOR8o5ao3nMKwYAUip0shjmDXAKmeUxaCDvjpHyPX8MNDM8teRunLwqydRE3neD+/bDHJ5oyBLaXIBBAabiIncz139cKKNTSSOh3+V/zw0yVKmWpyWjUCzLDECR9yAZxx4gwM9pHxVWLS4ne9pOk6bwBeRf9nEeVoVFYFSyE7MJBv6i8YaV+D+YX8qqtXTqYkypILA6obAS1Cp0GV9/17YoXyMLHaqgx/Mln4B46zWRqKtWo1WiTJWZME3Kk+x+eNheM6ytl3rqySiISxHLURxKoR1ZgRC3uQRGNRUc1oI1LTb1ZdQI3g9fmCCMbc4HnaFTJxmKAXLVQFapTqeag0ggapGunpAG+rSAJgCyVyDIbzGGrNZyJqw8NLNTUqs1E1wAXCqCeYmWYnSDIEQPTDrh/hClmn0UKhNQqXllGinTDmmA2kS7kBW5YAkWmcWzif8P1yi+dlxUrCNM06pV9D26Aq6kHSTYQSTMYX1PFh4fmTK+bTy6igw5UdV1lgAJve4IEH/DIwX1S3CwArBO4ERdmvBLZaamqSP6V0qASbQSSPf0xePBD0GAi9UKNWocw6HpsDa223XGeX4nRz2WNWkZQyCGEFStyLiNrz64qtNXyS1syINR2FOiGO0yaj6DGrSBEbddolHqdsNNf1FOlKDg/zNmcYrDRoBgvyoBdiSYke287DrgWrwENQZDYsLneNtz12j/nFL8P+IlrUMwzOTmUptUkllNRUBkF1IMAwAilfu2icCDi9dpVtEAdEaoJmCefMLIkWBB3FgcW9IniZTMaenMOp5hKWfQ1U87XoBKaSKTtKqADewCsALjYExjZRppovt1/X5998aryPjWuN/LCoXAK0UAXQqmZKmC2qB/lO5MAfOeMMxm8rmFzFVaVPy9SgooZwKoTl0C8Wm4BkbTqBBUccwdlwuYAcTL+InGWrZlMvl2FQACRTMzUJPKY3KgC0kCTsRaPw14EzFYVPNVkBUrLCSSe0xAkn39wDiDw7x6jlaaVKNDUXQ/FUBfUpEyQvKoWbaRtYm8Z5zxlmsxUplj5ZptNPy0Mq5AUTq5mFzN9hZb4ttPYR34s1KEQfvHvGPBHkZdiC1RlDOVSmCztpASWBkBTDGCQbxFgFaeA6+dUPVCZdQLDSGLkgAAHVsABckQe8TgDO+LuIJqnOzpVm06RqsOX4qa9YkCYnrgvw9/FrMBCtWj55Bk1CdIAtuFSBf8AZjFirqMiDGotZdo8xQ3geur6C6qhIYyVVTHdUZtZBmF37C+LR9jNFIo06VIWAqVQDUYCBIpmSJP9QBuLWwWf4m+cQq8jf0Bi8+kKoPyAJOJEyhKF8ydIM8rRAGwDesdO5Ivhd7CfmEep3KOvAHtKavB3q5i7B3YrMVCDAZWJ1QTqiYJBAna1rHwn+Gz6NWaq06NNKVRISPhZmqBqrEKCFJBsbwokDE3DuM5ClVE5ilTUXgAwTe9ltsDN8I/4ieI6GbqrocVKFIDRUptphjBcNKnWAVW3Lv6zg1RsbgjAieu1Cs35UsXHfGmUfIZjK0KbOuk0lZANBDDlqMWAjmBsRBix2wTlv4m0q5o0Ka6czUQJFRv5aNpBEN/5km0WJIFxvjVHlU2YgsXBEtobR8J6M1M9T2M2mYnAlXMrl6wah5lNkgq/m8wMQSGVF6dgLd8OekMYmUDzmbb8Q+GgQGzua1KzCxOkEhWMWIUdSFg7byTKDP8ACBXJGTyzVBShSQAiarEAEgM5sDvte9sIMv441+UMwqZh6NQ1A9eoX1Agr5ZBtpuD3kDcCMbB8M/xLytLJqjsy1UDcpDvJLOwGtU9VvFgRvBwuaSvMeTWFRgDmVbKfw0zBDCswoq9mUIdbCQdIEgRqgyb2EThRxfh2XRylIvV0fE7NqEjlNwPu8otIkgDD/MeOa2cHlJo11DAZSxibwRoWZHIABJuLzBpPGsyyCmE2p0xTZ9MKahLO4EjcB9JMfd9RMqHY4McW9ajvfBJjOjnwpBCqsfBZSdSyY1wYgxy2mfrWuLz5rnSIJtbbcDrbEOdq3+InqZESzRJif2ALDBuXragWYXiJIBBEETB3Mde5nBguzmdZqfiwVxgxLUNsdT/AGxe645ezSAKcb3+1+2Dg8TFvUq2DNCUaOrt/wA4NocNZTJE9LNBB3nYx8xiCjnNLSBMTHztiwZasXSfLiZG1izSwAOxsG5LTJPsNmYQzLXsyDzMc/Xp13LsTTrN8QVTpabMxF9JMEmLGdh0WZjLagOaTsYImekCbj1HTbDA0TPMyAbwWAB2k7n73zgWItidMvS5R5q208qgncgLMSIJPXEYxKpqOCDEtGgxGlgSR02PoPXrGHXhmtXy7KyTDtDU1qQxCsqklQZ+9Ate8bYKzOTTQsJUNMwahKBTEEAoAYkAHe1xMYB4DmBSzCadROtTIYrIDAlSCbm4tb5gnFchgRGySoVsHE2dlfE32Uim2plosUKgpARgDBJgEJDCbkdd8VrxnnMtnMwtUZcUT8TMXBeuCF0DQpKqNMGZkj6gGvmHdqqFWQqBo1ffQygcSk3iRFt8QZzKu9co1VKVN0Uo5sqAcg1afhkoQJ6ERvgKVhTxKvaHbcFxiOqPjB6KaKFKmF0qqh97CCxJ06pGm0kDTYxfEmYzuYzC1VVwjihVYlVIJUaWdI1HQzAKNQOyxAuTU6OTtTbWS9QMjoBCgQhUmTB1EmREWJvOHPDNRd280jzlQVCYdwHCrpGrmkkwDBtG/WrKi9Qlhvcgdoo8GcSZcyaZVSMwjUQWsF1/eAiCYBAHc9MHcbytdqfmpOk6F1bsT5SmAdxvceuHXDPClKq6PTNY0aDSKag66zLLF9gU6jUbnlFuj7McJzDIy/Z6GjWzINZUNCvoIAHwtNMaQRGk7CCIe0ZBWUvQlsGVCnkDQpUmqMH85KdQkrsHp1Wgz1HLzQLja0lLSp1K9VMtTqNFVhTeFkKgqkpB/pBbURYSFm+Nmv4OOZy/lUy1MEhdZvpSmWUqCJNxA36XwdwjwpkeFsajVS9VoUl2A3aYCKIF4JtaLRjlu4Pv4g9gVsDmUqh4B+zCoXqLOpND3UggzsZG8AjrsDzXU0OFVZPlqzaGqglJNq6EUyNFzB5rTEiYsMXbOeLctmQvmqUcSSgaRTYGAJ0wx6yVgdYJAwDS40KNQ1aNNQoSAAuwnVqZmJnSJ20zJO8YEtlmTmP/AA3qLuxKknAcxUqQuVrPyKhXyyFJULLEso0yQTJg9Zvix5X+F2ZemqvCsTYGoSlJT92BOppvIt64ZN43qqZTN0K1/hK+WROwgiLbfHO2+PeI/wARa1JYdWFQEMqhBpena8zZTO+4tOLNY54AkLQ6criWPw54RpcOQ1GfzHi5CqAo6xAkfX5Yr/iviz5qlVSjQZwsFqkwiBT91RzOf8wAibYR8V8b5jNFQQcvTVgzw5OpYkS0gNMgxG8HvhdwjjVVycv/ADalNRV/l0yIYhG8suLayH0tBaDEQZxyVHOTLNQxrLv3i37akluUxaHpISYAZiQUjckfhj7O5sEmdIGxinEQASYAjqBt0jBeZ4DXIBZSoBGysgPSJYETb337wPBwZ9TB6bnTBOkG0g+hiw7Ab4bDCY+CvcRU2aBiFRT/AIepMsCZ+pItiAcSdLrU0yPusVJAMH4SPa9z0wxq0LkILATducbwWAXabCR09wF2ZRgL2mCIJ7x1E9Onpg0spEwPGK4BjMVYPaq+9ptq6Ymy+bdjDPVLT1Ja4IW5iTEnrvPXcZg/YANcWNwfU/Ft0nrgzJLq1CQIXU5iy9Nw9pkAd5A3gYqxlnwe0tPg5SczTY0mqBDrbW0AKoAupJG5A2i5A7GbxFwSlmNSZQKdNRnIDQqGpoQLJkGdPf0AtGMvCOXqMlRVRnpVVipUA0LTFMEqNRkGbEweqwbGWfCKqUqJCknQKtRuWw0nRIIJkhTYx1sZwizHdwZoaTTp6Zdu+QPpKX/2h5bks4aI6GAbzHcD9xgPMZfSG6TYdJk36xFj6WwfmvES1C3OUSJUHcmCRIUG0wP/AHbiDhXnOJ0ebTEEKRJOoEkFhZYMXE9REehwrnvNQ6jR1V7F7xJn1iZ/d8bh+0t/TjUGdqKVaDuSdO8Ce536fjjcP/WKX9H44aXgTzOoYM+RNb1uC5ZQwWuXO/LSPrAkkEetsT57OL5a0kVousvaxiFCgkC8w24mMCUMsrvoJJ1MB8Wkc0N1gQZFyRYe2M0ykgsonQhqEErICtqO53gyO/NHw4Ht57wWT5gbqFEEX+zFTbdtZgj5Rg6ll5JJOlf/AKQEmwGkICb+xx8KdB6VVihDVFHlMxkqVPMRDAXhgQQ25j0Ao5qotxU1CAJIJiRZZPsRv0PbFixPaXWnzLrmvE1MUEogIXYIAytOjypUmAbyG7iZOFlU0WzVEpEtGsA/COUnVaJHNzdQJMb4rgy6D4tWqTYEAAGIjrIbVIPphxwxKLPpNFqjspjXVYHkHQjbSqmxkbjoMLbFTkZmkrOavTOMR9mqrJUc1Kq6SjAE1G1AgHShU7CZhQLT7YB4gKAq1ldiANKlfh0VPha4gkBhBidu2xStRemypl0NWVpAl9WjUx0wLKRqBk9QdxEYy41nFpAVaCg1xXI8whLtTGppESGkoesmQSxxQHtBGsDjMx4flMs/lauXRLCo76WZVlTMArHLcWbcjVM4YVMpQoUzWJpmsKVM+XrILNKMGKxE8rNYidI9TgcPkqlGt/KQ1gKlQOxAQQyhSTqFmJUfPvudw7hqVKTa6JqZrywTTas9JaiUlNNjKEqSA4WGgETsDcWCT5hN3pgyTg6+TTSs7pQWqIqnUWqQ6h2RQylU1INX3m5hJnDDI+OKWsimjugICsIYwoAAgtOw6x1xROJeL6rjymlKZI1CmwMgcnxfE8AAQzEQO2JuF8Zpm5KcgAD1FAMiSANOrUYEajpG2o9Td6mxmX07K7HdNyeHx5SQ38sMxNNGdS2xLQAYiTMKT8gYxp3xjlq9NjQqVZ0EvMwHBFm73Gq3TmnuSfEHFvtJaqGY1KNO6AllVdRJJYQCZcABYFo6TiuHOs4DOnmQJljUFv8A23ke+wmcWqrOcmSWWrO48sP7zDP+4Khp/Z1BFcEAvTAbUF1EwwuJJEkSLHvi1cOUfZ3DhjVZKih5Jhmjy9RRogKRIJYgttfCLh3EfJSVo0BYseXUOVQ8QzXOk9ZvMd8XjiObqLkWrOtMPoiwLJcgAm46dJ6n5c5OcKIRekbmbM16eG5hW5ClMgTOt0tcegjr9PbAlTO5lncmn5taoZaowk+gg2Xm77+1zff+m6qSCtopuAQ4BuWmDGqygtI67Gwviv5gNlmmlUIF5Q8y3IBBUmJMbyCYF7YIjHGDiL2WYO6tjmV/McAzkE+WWFOzFGDgEQI5Cbibi5HzwZkamaVNNHzdMSAsqG+EmQBEjULnuLjq+pZvzqdRjTph6r6mbRqOpQl1P3RA2IMam6g4+pVUDyaFIiDFMqQqiSRAWSSCTBkmCAbAYgue2IuLL/1/eKssMxWq0Urea9IushyxUOv3WEyt5WRcTtNsEms5SkWoadRKxUr1QRoi6szgGxkD0O/Sz8D4VRFGrnAKVLy6juYXWAApUreTpgq0bye0HGXEKWV+x0aq6ULMgpK1MAkrKkPuWCgnUp6giTY4uSRg4g39Rj1GU/xBTqSEWif5VR4qprK1VtpKM2qZIYiCYFzscJxw1g0sojSTBNw0abW1NcjoRvsBI2F9tdlRdcqpDKgRFAIBiAoiBqP1Pz+TiD6wfMJAMiFUcxGjUIEfDAtAj3nEeoYL0rDzxKJw7hNRqxE2BuBy7fEsEzY26+nXFhyXhSqQ68ipUAqdWWEhqakoLNBkEb637Yc182zEM1UkqdYgLGojRPbYtuLjfEOY4iwFT+YTrOt5AhyFAv7hQD87byIux+UzlSwHOY04vw9agoBWqGnSC/yA7JTYLBMEqzRt8XSb3wPmhUtRp0KtKXAqBEd1g/4yB5hUmRJIPTSLFenEwaxoaampVY7QpKprjo20CIG5vi/06Qp/E7FV3JgRFzfoPTYD0AwsS695obrAuKz9/E0vneBimKXMTrcrAUW0PUQG5Etqpuegg79MVutl2ChotpDdLS5SP9QP6Ri28frE1FAqKVStVICkECa1Vg5g7EPYncRviq1/hCzskD/WWjfeSbe2NVDxEexgOZUAEAzFu22L99oOKLXjS3vb8sO/Of8AqH1wQQVneOaXD0SsgRizagGVQWYMpIkFVkRBEEGTpPXlY5zg6gMqUyjABdTTCg6GuSCJUgoYIlWO5wHmlLIzPVKpEkBiYkCbCAfSbmwuYBX5XPZVmIJEgcpZbMYJgEpI6ATAv0wLAPMXyx7SfL5RPNVG0VCruI1Kda6TzELqEBoIAH3VkGbZ0PLBkilUVW0vTppBZgg5p0zoFTr2LAWx54fymqqCZB1i4PfUJB6EbjaMQ8ZSvTYFRoVpKtA5iCV+KLRpgbH1IvjiVxCIHzI6+YpkhPLF7NAVDPmB9QuSvLNOCdoMiYLPN00LFTRprFvMYkSB6hgFJAMQBeOpsnyebeoSarMVRdRNrKsDsLiV/v6lVaBzStXqhk5uUKpIgzc7kbC/X5Tih2jkw4DN5nlTNuMwomArUiwUALKEFd7csmN+43k4eIsyadR6ZZ9QYyFMgXKm437XAiLdZxSgtJCXqAAmEMMLRJvpsJNx6m3crjmfSsHdRzSG82CTF5pwbDmvqHQ39Y3DM4DPmKnz9XRCMSiguWEBiCQZLGY5jssWiZi2WQ8SaDVDKWDqyKCAxhoVgSIY6hvHW4jC7MRUI5kAgA7g9ZMN1Jk7xJtE4JTI0ujarmWnQe1t79dupwQ48yMyGhW1qlN/gXVDaQGBI2lm+ENeJG5O+LKq0szTl6VIM4Ua0byxSa4JiyE7EzO5gxYL6eZp0fgSmrd25zbfc26XgX6xjM8VzM6/McdmG4naOot/beQMBYs/bicGAlgzfh+knDmrKtPWNCipS1R8QUyzMwYmSSNhuNhFPA6Fz7W9u34+mIeI5rMVJNWpWaP6mJUAWG5sInAy8LqwLEfPf2jf2GLohUdRzCu4eMTnSANTSAIKEhdXsfimwMzA9rYMyniVyGSo9VqTsZXzSSii4htuwI0QQOk4CpcKZgob7vUCZFjG/wB2e3XB2X4YZEoTFh6G4i0gdptciLxiCywbWfWejxARUUh6r2BUiqwK1BJUwwhgraTEXE3uTg2txaqxLa6z3aAaKaYqA6jr9jEdoIawjwZj7ONWkIxvCEry7E6iJ6QJgGDeYBxq5hatLWgcVOlNyxBOxIcwG6tG/Mo7nFN3sOIIvJsrxGqynTqhAzuDSQQJLsxC1CwUOQZ27RsRzxzWwVnCq/xOKZISJ2EyZgH2O1iMBZXhuYqMXp0is7lbDpPxtJkibk/hhjU8Nup1EKoMG7y+8SNJ5p9z19IlmUHkyRcR5jbg/HqKr5Blw6c2tgks7JIEXkaFAuLLIPUhcU42uYrqy1GUK8rS8oEK2vWTAeWJfmIAv+GAKvBQwbRTLMCLhSiwbSAbnYXAvI7DEmYyy0p1lKTMrai3O0mDKsAvMCDEi0zeJFRtzmFGpzwVBmNfO1fM0B1DuzSFkEPEDTJ9ByiY23xhU4hUEKalP4RBkzIEQSLEg9xv2jGLcLWkCxltI/qDOZjTCgwBdSLyBHW2JhlPNB0LVpIdvhB7w0hSby0qYiBFpxYIDGE1SA81/wCzDP8AqLDTNWidRi6gkepOuOgB+e8Xzo8S5gvmKxn4fK0i4Ui/mDTvv2B32wtynCb2Q7b+YVVtosm23U9d7YaDhcAk0naIJUM1Q7gatJiQB7/O2O9FRCtq6/Ff+49zlIrdJasbg00BCHTpLKBJusL6jTM6RiHhefqPVCmpFTzOeiWBYbLADjUovzKBaZBINqXX4pUMJla1VkcQKID6pBktpXkJJCmR3EiQSTuEpXasMzUNQs4EtAWQFK6oXmHIAAxUAmSDaTU0YHeT8aoHSuIh4hTitUnYO21t2awA2FhhY4jvE+v4+2Ds5UJBJ+ImSfXrPvv8/ngFqvr+H76/2w0sTzk5kFUfF+H1w8+1L/RhFUPKcW7Qnb8MEEDZ3lj4j4fRqJ8xmUAAqfuhrRM2hr9fvLHY0l+GiSEYGbfC4+V1H7ONi5nOI1NS5OlVSRJ2CKZKjeJPSwvBx6+aSn5gCKClPWdKwXUykBgN9VpFrg9TjHGqcE8Z5h9gwPEU5DLfZ8tUqlkZ0QPpBBIYACCB/j5vaexOIOB8fTMAU8wWHm1I5TApgjlgQfiqazAvfthtxDOUcmPNrS5aR5RE6zBkHoUmASQd/bGuaeZ01fMpKUGsOqk6gmkyJJHNB7xg9ebkOfvJRcHmXzxX4dpZYU6VIF6lTW7q/wD6dJS5uttwQPbF48JcGR8tTrLJ8ymDBJgRYwsC1rSLCBYWxrDMZvNZ3MMaYSpW8ryW0gadBkOwLCFklgWtANt8bZ4RmUyGSRKhB8tYOkGD1JUHm0j2JiTG+FNQpFapnqkmsAYHaRcQ8Hiq0wtrSwB+ltpE4XV/A2mmy6aJk7lb33gmmY+h3Nxvi3cF8Q0szSWqkgGQQYlWBggwYN9iLEXFsMWCtvGFAGrOM8iUCjvNIcV8AgLNIrqEWKVhqLQANeqBfuB74KPg0rSGrRqaZgswjaQzUnM+wGNwrkae+lf9IxKcsv7jB/iLiBzOKrNI0fAiTGpJNuZ2EdLfylx5X/h6FEuUO90Otonop0z9fytuxskvt8gfzGAs3wimxBK6z7Jb6wY9scdTd3yJO1Zpp/BT02IWtU0RKmJ6XlRUBsYtee+GWS8CkgFwxJESqMh9JAcjfufl32cPD9I/cX6Afl++uDafCEAjQoG3yxA1NzymwDzNAZrguYp1NIpkwYM0laIjcDUx22vGJcv4azDsSVeZ/wDTqQBMzp0THSO2N05jwPlWMmik94k/j+uMaHhGlTMhKZ7ArH4jb5Rhh9UwXAWVKCaO4pwz7NWCgpUaJI8tpWYsRUVRt6k7zG2LDk+AZxqfmCi4uOUI2oyJ1ALIiIm4JGLJxzwVWrV2qBgqnYU8xVFhYSNBAtixcO8OBUC6JtuST9CWBviX1S7RjkyjATWOZo5lINSjVM/1eYJncGBcWn9b4izHiF6bQaRpk3IAAn/UgO4+X1B2rU8NN0ViD0NV4/8AzflhXxTwc77KF78zf3qx/f1wEXqfmWQFXyJrPM+M2cQatVA3REp/hGlhadjJOFy8Ry5YGrUdzp06WVrCAIHOYAAAG/vjYLeHKiTfUIiLe23mfnhG3Baq1mK1qtNLaQrr7sNAqLA3iJw1XfWwwOJdUUwPK8fyi2QCOglon2072H64lPGsqAbpIkw12tt/4kSTY/7nBicKyztFUtUqAX1GpIFzcio3Y9euFuZ8LjzB5BdUO8sYv0h1i9/vfObY5bK92CSJc4HAhLeJV5hTUHqC5gMTsBEdepIjsbYV8TLV6mtKtOlcARWgxa7c173hFm2LlwnwkQAGYL/mDT9VYEdcEp/C3LNJDMWN7F4neLk2+U++LDWVDgTvSJ5zKjl+DUCFEGoxB1VPPhnk2JVasCAAYv67YY1OF/8A24XcgqraidyXYljaRO9zfs6p/wAL1mJMewI/+IkfQ4N8Qfw4ylHKayyUnWJqPWakhJ/qs3WIGOTVozYGYP0yJrfjPg4gE0tSm3IxJHyYmfSGn3xWq3DHUwwgz1P4X3/L1w/yVDVWYI1IKP8AHrBPoZBO+22Mc7la5qBdWmYAIBT0nSZJvaYPXDu6XHTwYircNYUmYzpA+RMj+2G/mt2wFxLMOqVKZaYENzbwdgCgPa2+5xcPsa9vwxcZEHYRmB8Wz7LSU6LaFlyZA5QIIi3WLhpmMV6hxmtq0IdZMCInVpIZQesags7fCNsK8zXZoJMyY/vbtftiMuVFjE2+sTgaVBRLZhnHuMNXrF2MgAKNjsIO1rmTa18CtmJIIt0N7HAjYzQ4JtAHEsjH5ZaPCnEzl6nnCeQgVBNmQ6i3tAWR6++LZ4u8Tlh5a0y2mpeDJKghVamwXVTJkjV2JA1XA1vkX5X/AMv5A/qcS5nNNIkzCrvfpHX0Awu1CNYHI5EKXO3Am1PDXFvLDM7LQpgIq+ZSFAsFBIuSFYBi1lEgm/ofX/iZlUmK4Y9kVm/EAfpjTaiSSd+/XbAo/XC1mhrsfexMIthUbZt1/wCNVwKVJnM/fIAI6/CSRiycJ/ixlaoAqE0XMWf4b7Q4Ef6oxoTI/H++uG+nY+g/PENpah0iDaw55nRg4wCAQJBFiIg+x2/HE9LiSETEemOcKHG6+VvQqvTsOUHlMmLqZU/MY3FwvPu9Gk7NLMskwBPyAgfLCF9LUjOciMVotglwPElH/wDJ/tOMk4mncfj+mKPxTiVRaaMrkHzaa/JjpI+mIfBXFatfKB6rl3lRqO8eXTPT1Zr+uBBm9P1JJpUNtmxBn0/qH1xl9pHcfXFTqn9/jjJGM2JFuhIxX1z5Ek6UYzmWc6SZkfhjOnp7g/T9cVKlXYk87bj7x9fXEeazLgAipUuY+Nu3viVuX2gm0+PMunL6Y9IX0xSFz9SZ8x/hn4z6evqcBtxqtqA8xr+v+Uf3OCi5ScYlPRPvL5WyFNhBVcJqvg+jOoCG763HforDCbIcUqsFJckkCfmYwXT4jUMcx6YE1iHxJ9D6whvCKnZ2U9wXI9oLkC97YzHhW0TTZT8QakDI7b+3TEtOs0C5/c48eoY3P1wM2DuZX4cZh+U4JTpiFVF/yqBg5KcWERiuU802o8xsf0/U4OWu0G/TB6nBGQJb0iB3jUU/3bA/EuGpWpmnUup+RHqDMg+oIwI9dua+0/njypXY2mxtg24Kcymyaxq+Chl8wTVNOooU2BJ0zcEioWM+g1bjC18kKgYCohgkjS6aQL/EDIG9yAPTrjYHE+Gop1gHX/VqYnpa52xXM8xWvTAZoY3GokfIEwPlgfxbk5Mhl5lH4zwU06VVzpPKQNIDgbffB5bTb9i/f9Mbt+X6YU+M8uv2Ku0XCgT6atu2LXjV015sTcRA2rgz/9k="/>
          <p:cNvSpPr>
            <a:spLocks noChangeAspect="1" noChangeArrowheads="1"/>
          </p:cNvSpPr>
          <p:nvPr/>
        </p:nvSpPr>
        <p:spPr bwMode="auto">
          <a:xfrm>
            <a:off x="1587501" y="-935038"/>
            <a:ext cx="2371725" cy="1933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364" name="AutoShape 4" descr="data:image/jpeg;base64,/9j/4AAQSkZJRgABAQAAAQABAAD/2wCEAAkGBhQSERUUExQWFRQVGRsZGBYYFx4aHBgbGBwdFxoaGxscHiceGh8jGh0YHy8gJCcpLCwtHR4xNTAqNSYrLCkBCQoKDgwOGg8PGiskHyQsKSwsLDQsLCksKiwsLCwsLCwqLCwsLCwsLCwpLCwsLCwsLCwpLCwsLCwsLCwsLCwsLP/AABEIAMsA+QMBIgACEQEDEQH/xAAcAAACAgMBAQAAAAAAAAAAAAAEBQMGAgcIAQD/xABDEAACAQIEBAQDBgQFAgUFAQABAhEDIQAEEjEFIkFRBhNhcTKBkRRCobHR8AcjUsFicpLh8RUWM0NTgrIkY7PD8hf/xAAaAQACAwEBAAAAAAAAAAAAAAADBAECBQAG/8QAMBEAAgIBAwMCBAYCAwEAAAAAAQIAAxEEEiEiMUETURQyYZEFI3GBsfBCoRXB0Qb/2gAMAwEAAhEDEQA/ANI4+x9j1BOOk4zPAMFLkD1sMZ5ehImLYlr5st7YGWPiPV0KBl5CMsB+uHHCF+n73wvy9PUcO8nR0iB1wva3gzc/D9GHOQOJFnM0RcXPcweuFFRnY9Tix/YR1vjMZUDYYELAs1G/CbLDycCVtMg53mMYVOFkYtC0sZfZh2xIvIkn8ARx35lMbJnGH2Q4uFXIL/SPpiCnkuw/DBBqJm2f/P7DyZVWoEdMeLT7jFtpcKLtAQlr2j/j6Yzfw2Y5gFPbUJM+kyPnifiFiv8Aw7ZwGlTC/LE1FFnfFhbgKD7rHsY3/fzwDX4fT/pIPvifWVpx/DLq+TiQLl1OzCexEf7Y9q8PYC6jp174y/6eQNStIHTqL9vpiaitQ/COvy+sbYqTDLUD0uvP05it8t6Yh8r0OLF9iqG0X/L9cD1+FMNr4sLRK2/hb43KD9olFIjGSUd8HClp3G+JaPDi3w4sbIomiYnCjmDZenF/3+74LmxZSSRuJMxbYdR3F8GjhWkGS0xuP0+mE9VSDYme4xUOGMYu0dmnALCEvmqdRCHBDD4WUX+ewPzvgOnUJtNwf7f7DGK1SLNcG9+/fBNNUJkb7xJtF7YJnEz2UucyGrTgmb/p/tiENBPaelrdvbBtSCZ6djgTMKAfmf39MTnME6FZ4zSP3vb9MRBR+X7jHoG83nHmmT6YmLGTcNWKtPvrT/5DHaGOL+G/+PSHeon/AMhjtDFxBuZw/jKmb4xxkMcZC94e2YAWPTAqyTjyjS1MBhk1NafuLGe/tgZ6Y/WptPPAEN4XQCi5v2wzXPCYUSfywgy9QvIEk4c8LyhVTq3J/wCMKWDyZ7D8NtdgK6hgeTClPc37Ymp48WmMEUaYJ6xNz+9zgHeejVdgyZ9Sy5MQpM4OyPA3c3BVepI/XBmSpjZRbtf069cWrI8MLpJMC9piZ9QZ/GMLWX44mbqteahgSsVuFIhAET0E3J9ew332xJluCEmQPQ6QPmZ3HUm+H9fIUEMa6a9wp5vw/vg/h3CDUbUVK0hsCILepBuB6dcKNYSZk2a/pyTK5l/Dst/L3YEEi8D1i3fb53OHdLwsFsIH/EfLFopZcKIA2+WPTA3jHbvEy319jdpTM54U6kWPbb09R8sJ+JeEEf07wNxc7ge1+mLtxPiMTcD5YQVMyznSg1MetwB/Y36XJ9MEUnPTGqrbWXqlDzHg4o2qm1u25va0EE9MRmm62Yyfp73IF8bAzmbrKdLsoO+lgDM+kE4XmgXMBKNQ+jRfra/Xr0nDqs57x/TWirnj7ymHME2A/f8AzgetRdjcgekxtiz8bp+QhZ0SkCYlbs3oCdve3XFTXxPRBg0zHQhp+sj8sGVSeRHbNdRjFrYz9ZH5encAg4j80A2kD99cNcrXpVlOjmI6GxAO0Abj99cRVMipn8uvTf8Ac4ntwZ3pC0bqSCIufibekCwxFWzasLAA+wvgfiFHSY7YEV7C23Wf3GDKgxmYeo1disa35ntX1E+uBqtsOxlppk+nbsJjCwUZaI3O+CK0z9TpyMH3gornaT+/98GZynNJG9Sv0g/3wI9KDg7MVB5SiBZjB6+sjrtvvi5iCjghotLWx8lXGTUuuIji8VYGF5J4rUj2dfwYfpjs7zfQ44qy7c6f5h+Yx2XrxMA04txLTAsW2m4HbriLGc2GJMlRnMN4VEmegn8R++mPs8nPAM3/AB6/jiLLNpYf39cHZqBUBOxv9e+Ak4bM0qk31Y+sbcFyYSmDaTc/p+WD2bAWUcDraBGMPO1NAOEnyTkz3WmtqooVFhv2rthxkstqhVEzcGNxvt6x+GEzZfQb74tPhalyaiRctHt2+s/XCrvhciMW3Oq7jLDwfg6rS8x7liIHYTAH1k/PFloZYGANrWwrWVp0p21gf6pA/Ej6YfZEjzPlP9sZj5LZM8jqrWYkn6ySjkUBsoB7wJwaAAL4+pbzhVx7MsF5bYIBgTMUG1wsx4jxXTtvivZjjZguzQg3YmF9gep/fQ4V5ziDPU0CbCXI2W0gEnqTFgDa+Kj4rzp5Sx1CnOkGYk/h0/Lti6V73CmbQ04qTIxDeL/xFYv5dEKwES8BpPYSCPw74HqeNcyQdQi0fdU++mJBxSaub0sx2J9T136zsfzwPmuIFjvb3+V8baaZQOBM9tSFj9+MPUeY1E9bu3Tcx17XHph74d8TDK0WAyxaqTBrMO97ze3aRPY4oC5gAbsDfa2/rj2pxWoRpLuV7E/ucG9IdhFm1bE9UsHFeJVM68uRAsI3j2wu4nw5EEKNtye/pOAMnmIPxMPbDajnhHMSx7mSb/s7dhiMbe0YrKWjqi3h71Kbyu/bDGpx2qRAUKOsDA9fPEiEXSOvr7/pjNW0xri4ke0x/bHNzyRGKHNX5ddhAgxqMxvv7Yb5fhMU+YHvFv2OlsS8NVagJj4b2PT2j8Z72xjxDiGoAJGk9drC0YEWJOJpUU1VqbbG3Z7SElY0SVkX7Ha99umMq1MU1gxqizDqO/vjx9HksTvYL+ZHthflU81iCehMkxsC25sSYIA6nFgM8wVtoqwMDJHH0gVZe2M6VUQFaw77x1wdxDI+WFi+rb1wHmVL8xMnud7YKGBExr6Wqc+8izFOLfMeoNxGBqdOcEIjM0A3G3sOg/THqoAwPTf9+k4IIi/VzIKdKGUdSR+Yx2J5R7n6Y5GzFAB0I2JmfaJGOxvPXucWHMVInE2M6bxjwpjyMTOAIkmr1wVSqwRqkr36/jgUUp2xkoO0X6YqcGMIzLzGlfUi6b3uLdD+xifhbFnF9o+c2wAczqSGPMojfoNvpG2I8pnCrD6YAyZE1atWFsVj24l4rJrGoEk9o29j9MZcN4m+XPR0tKnp7H698BcF4musatm6dp6+sdsHZ/hsqSjT2xmN09LT2JsruTI5l/4TxNK9LRzEGCNUTvqsQBcECOogYe1m0qGJJA3bqAbXHX99saeyXiN8sYNwLdenY9Lmdj7jF84H41o1oUuLjqRf0v19DhV6G7+J53UVLuO37S9ZDNBhMz6+2xxjxDJBwQbg/wB8IqedFEyt0J2W8Ha0X+WDsp4lpuLkrNuYER123HzjAxwMGZppdG3J2lbq8O8pmB3Yki28knfafxiMUHxRw5tZmYMnadzPz3/HG6a9Fag6EH5g4TZ3wyj29rG/y6Y5Xatt00K9UrDDzQPE8hp+Gdh+/wDjphSUIxuTxF4AGkskKACSGsIHUNED5xuebbFTr+Caigll5WiHswjpdCYO347426dUpXJmffpUds1mUaMZr7YuCeCahURT1qTOtDJiII+V+mA6nhSopjQ0x1G/pA+eC/E1+8W+DcSvgHpiQUWMATO0e+LJ/wBq1LWIEblbhoE7dJ2PaOtsZt4VrCy6rjYCJ/GSD+m2I+Ir94YaSzHYxBT4e0SCY+g+p39hj1+HPpmZAMd/31/HFi/7criOSeglpjtBEEXG231nEh4W4A8ykdV5gabWiCu5+KZAtF7Rinrr4MINJZ5WVfLVnpGQT1H1scSUczBkbdsMuI8JBMU3Yd6TzIPoT8Q7bdcAIgUgVAR+9x39sE3Kwk1l0O3tG2cyiV6KFG0stiD94n1Asfe0dbYXZLJ6HHmCBOm/eJv6bXxNVyT0jY2YA2NipuDINxHtj7NVValE8wsCdwLGPz/DA1OOB2jlvzi1hz/MG4k7NVhjcGI7f2xJW5QFgCPxm5k9/wBMSZfLeeu8ONj3iSAf1wLmmYkg/EPiP9/TBB7SlgYA2N/l2P8A1AcwulvXGOvcH64zdddSB1MWxm8NVbSOW59ovgwmOwySZFTa6j1/Mj9MdmeVjjCm3Mv+YfnjtTUMXEUc8ziswTgk5XuN/wC+2ARviQ1ZIk4qRGUsUZyIUMiwuP39cFU8whADgqRs62IjEWWzLCmwDKNJEAi7arGDHQCbmMY5jiPmW8tF9b+3UnbFCCY6tlSLx9iOJLU4OW5kcPNz3+eMqPAWYHUVUiw6ifWCYwD5pAsSD729MEZXiFQLp1wsk3vB/O8DEEPjgyFfSlgWQ/XmfMHomGHz3Hax64KynHXUwDbt/f3+WGeXyxdWD1adRQNwR1JvJH+Ez8sV/O5UI1mUj0YH8jimA3DDmNtvoUWVMdp+8eNxgEAkT3n8pA/tj5a1FllRB32BvtEnp8sJqFRYOqR7d+xnpgxOFCp8DrPYWPtB/IYEalH0jC6iy05AB+2YQ6lTKufQBtJmI6bGY6dMMeDeJsyvIzBoBClybGCQAfiIYiO1+mErcEqKmqRZ9OmSGmA0x2vviPK8VemYYK4HRhP0Igj3nEmsMMcGLu+xgzKVl04Z/El6YkJzLd4+EgETqWwHUTvtfF7yP8TMjUA/nFCejqRHpaca34h4ZFcCoiGk7gNDGx1CRfaSOsibdZASVfC9VAX0FjSPPTgyF/qA3K97W+sAWul+nsfaL3Fs7sfvN/5TjdCoJp16bD0Yf3674latTA+JAB2IgfTpjmJ82ROgkDsNvz7W9Rj1OK1AZ1NPfUZ+uJfQ+xiwuGeZ0vpVp0+Wx9DB+cb/AO2Iq3DeyD/V/fp9MaHyPiuogDLVZaq9GJKVB/8ArYegAPod3+W/jBXQQACQdiJ/H/bC7aF17cxlL18NzNm1OFvBijTnpzFv09MJM99rpNqGXoR1GliIHeWgHa9vnipf/wCz5lvuIg7hdR/H9MOMn/FZ2XmVaojmCgqw7mDY/I98VOnsTxDV6rJ55/cxivj0AxmKKIJuVqfD7qQSOlsH16FOsA6BoI1AOukibwRuJH64rmbOUzieZTVb7wII9Ij1N8KxxmrQHJVqFRAAZpHeBO3aI74sEz+s1a6OBZVwP1gfiuoHY0qa3pE6jYbELA62NoA9fXCmrk9dIMY1AG4jcXj5iD7/AI205X7UTWUBS9nU3DXAvG3MA0dbd8QZ/gjSQRc3LdB/7tjNr9bHqMMpkKIVdOlpLWEZx2iXI8+UKvfy2hCf8Q1ET6G8YTfZCdRvEW9T6+nXr+OLVleHrW/lo0BDBRBqYyCSw2G4Ak2uB7557hHlU+YMryREQFVZEAm5MhibdPXFsleZxorsCpntKnSz5pMAFkgTfqSP1wPoYK7MSNQiNpuD8/yn2wyrUVbMf4ECg+ukAGJF7jb5Yjel5z6RIUHlA7dST1+uDBgJlWo7DGTwcAQBKYphm1BraVImCx3iQNgTgTzNKwOuG+cpISwVbSwmToQSCAtpYxIJO8zgKmtNtRZiNI5QFnUZ2/wiJM/IDBVOZnOhURc6Fd++Ot/tX7nHJ2ap8s23/MH59BjqD7QO34YKJnW8NicuUyBuMTIyGxtggZBdDN5oVlAIUgy0tpgEdl5j6YDzFMAm4JBi21rYpwY8CydwIU+WKgFDO8j+/rM4welqFtxvb+/XE+T4iSNJCbGDcHv0/d8ODw4sn8kByXmxBiAREG8E9u18BLlTgxsUrYu5Pt/5FGQ5IIMNN5j0OxFxvOMeN0lNUtTEKY26GBqtFubVbptjPM6xCOBYzsJkwNx7d7Xvvh3mcir0qTUlVHUFXKNrUjozwTpgb2n6YtuwcxbYSpTHaJqXA6xRKioWQgHWokLzaYY7AzFj0I6Ygq5IqwDCJ9LH2j9jF1bI5gCnUp03ooKYWpWoojCtJbmKKwDDTA1RLXkgnCXiHENSlVZwhAVyxRmqQ1uUQFggkWkDdjIxUOWPE4oFHIkefyLKiOFXymUDUFHIQopkPb0nVsSScQ8Rz9Sm5CgLTZjp0hSCFMSDftiTw/xbMUm00SxpNZhAaxEx1HwzMfO2H3DM4lOuIVFpVE11OaBS0Bg+kEwSdOrRE3gCN6EsDgjMZqORuViP7/EruY40CSRrA9Qpn32H07YgSi9VS+mRq0hgDZjsO0+m+L7V4blDR83R5lMAOugHUefSVCW3aZLCxG5GxXDPBtSrQ1AmgHbzdCsQgaTpYzdWCxcER6YF66qM4IjNrWN875H2mvuHeKq9AhdXmU//AE35lI29x8sbm4FTo5uijCxKhlP306DS29iCPwONcce/h5Vo5ijRBk1n00y+y3kgyPUsfyxa6OngVNWr1XzFR0K0qVJdNNQp1EljYEsRJib7XnFLUrtAKd/5iA/LPeJP4peGaVKjRrgKtZ3NNwoADwCdcCwMgTG841tVo6WiJHUe3r0jF4z/ABmtm6wzOcUrTUE0qKj4h8UCbgECWc3IiAbAIkZnZ6oDQCeYKBuGMW+GRqH4DrhqnKLtJzAWHPeI3y9gRcflgw8IIpCpPI0gEf1LBKEbjlIM9cWWpwpVnzNKA/DMBpgSQoBLdNreoviWrwtvJbzbDVqFIAal1D4n1Rp5U0KGhmuYi5uLJG0eJW8rw52pmoouhE+wjcex62gG+D8nwV2rqqDSbamvFM/eFuvcX+pw9zPiClS4c1HL0HHnGGrVIBkAEkKJUDSxAAOxY4ETiVXMUX0laKQvmHTJYrB1GoBMkiQov2m5EF4xUoz1RrSyS5dAqDU9TVpF4cgSd7gRf5j3wgbPl6mh9Qq61VVUADcgyZkHVp2tvtGFmSLzaq6oJMqSDJ5bCRzMLfnYYnp8ArOGqLTqeWJOsgm28kgHpfAwqjuZpNrHKBaxgRjxQ16K+U5YAMygJFzTqMtyCb6kMEem/RRWqPUk/wAx+5J1kbbmDEDFt4H4NasoYq6oBOp1u43JMwqqO5N5ttgbjGcV6hpZdeQBrgDmb4rCNKoIgbbSd4xwcdhKFDZyWifgXC6z1lCN5TEgCozGmBzKhvuYLXHYHtGG9fMM6KgYFkpqz1GgATDWP3jJAnqep3x7X8WVTSSoMrSCAimryCZCyAFIJBgzOnfrgLiXGHZobLpTUgEKC7MwK7kliWmVaSYBURFweOW7ztNeKWO3JzMEp0hqDEiCOYgxEGSYub/OCfXAVXPLdFlKcgFgJL73JESNoWY233w4qcXd0FM0dKD7vMWZoEu8BQS3KSZHSxGBfKULLwtrKbAbj3J9p98V4Bj4R7046R+kR11Z4gmABFgu8SIFhBm/64hNOFiL3nv2/DB+bzxJ0oPQW6egOBmo6fUkX5fynf3wZW95mW1KrHac+5gmYH8sC8ah+R+mOrfsA9fr/tjlLMsdHpqBPy/5x1b9pGDDtMO8EOZzEcoTuCLkC0zBjbufy74Fz3DXT4wR799/7jFnoZakRUMEIGJnUNRADGAhMQTpG0ggXBviLxFmKTaaXIzU1UElT5hbSwbUUBkBtEfP5LqxLYEO2oyIgorogVLiVbSNyCsghotb167WxcuC16bqtNDP9KnruY7E/oIxR+MjTV0qZRTyG/wm4E727RvONneA6ikD4EDqJqabtIGsF5hSGBlTHzGKanhc95q/h2rWvcMCL3oNUHltl03hG1jbUFgkxpEsu94PWLY1clUyw0llSnqVGqq+sIKmmfhaQIJlSINhH9W1szwVPL/k06YqAHQWEANptcCwneMaT8UZDPI6/bA7IDZVAFKZMgCnyKTzX3Mnrheg7z7TrNSrZIEl4R4helUhGhSIcNqK7yTYkX79IO/VhR41RDsK9JXk3IRItccoJBtF7bbiCSJTeahelk6hRdB8vQ/ONNQK5hTpkGdjPfc4Jr1tbmoeGvTCxM1IE91DUgTsSQsxfbqZ6/IEmrUpyrcy8cPoZeotOopppqU+WyBULKZDB0i8QZE9DtthBxf+GhamfLdJFRyDrIDIQCgIPKpB1AwIg4qL8FamXq0ar0qiOAlM2a4BaGtsSREDUBteMWjg/ibiBaGpJWDzADAaSNyDexB2Mjta2AFDXyrSAjtnjj/UqPEeA1KSsWYK9LQpUAKpDyFZXVoYnfpaTcA4+4P4uzWXpVKVFwhaXLluYQADpJNzAtbqYxaOO+CcwlGfL0LqBK0dTqCVgtBnSNxvF/ogynges+oMpWJ5mSJiwFz8yegB9iwLEK9UGaGb5JmfHuaWkEequZ8wA/zNTvSYG2m9iN/cjtgtvGFTM+V9pqeZ8ROXCogJQDTqZjsRJ2MkC3ZXxDgJpKIMWLaiwFjY33ItAgHf2xDwzg1R62lKR5QSSAJiPiIdgNyLEjFuhuRIas0kZl54X/EWjUGl6IaqZKrKhOwD1KhGkxEkAjtfZ1wPwutUk5vLUEGkRSWiqjTYyGUnXB/xE36SMa5p8HzgCny9ci6sabKVJIEBjBU7Ai0kwcZ5ytXFPQykKAYp6nKgen8wmCLkbCNjgLVj/Ayq5fPEv3HPDmX8qrWop5KUiTVrIP5p8n/yqF/5YkC9ttiCTiueHc3TrUX11EylKmxcQqMxOlgbuCajEESdyewgYqNLjVZBUCEjzFKk6zGkyrcoMEkE7zAJgCAQDW1qNDSFBLBSYgsAJjvAA/cYKqHGCZCoVB4m3uLZnI1lpUzSZtCoUQAo1MMqATdVURojckkQNpxq8Hypy/lGkQt3WmHl9R6lmaGa6gSSLkdRjVuRyburRSaoVUOW1fCq2OojYHuYNgMHZKjWqG5JMiBuTHUHcwPXAXrK9jHdJStnHM2fkMjk8jlnreUCFidWl2JYhVpqSNNzaBa3XH2S8TZuuH0UqNJVWQzl3gGYMHQCAB1ge4nFF43xWpTT7M5XS0VWJk8oIKJMcskG/XUJjBvEvHprZZcswpM1QDU8sq01BsW0yWaecxAAIsSYEBGIBg7K1Rjnnn+8Rnms0jIVzOb+0Xkg1WZT2hFimOsb4BqJl1qQdG8aPMAsRfqFC37Yl8K+FqDFq2Zq6KGsIrUwVpsx1BS1R7gHSbRuQCbxjavBMpl1y9M0KYFMjkldJYAkBpiSG+IE9CDF4HFPOZY69dOSqDJ+0qfCOAUqqB0p0tIuGUKQD0hhuR74z4jwKnRDVVUKxEEgmBO9p0gkhbgTYYl8YeMGy2oLQrVNIliilaag3HORf10j0nGseNeNa+dVaYUUlVpKozDXqIUaiTeCR06ntiFrLQVdzls+PaG53iyu5VVZ4BLRyhTMCWIuABcW6bxeucQ5i7Pdl064ZbavhAEy0RB3i9sTZfPVFpVQlAaFEuwJspYU5aSd2tMe2FhyDhKbEqoY1FAJupWNQYfcmbTv2wyleI5frdyhF5/iPOHZoeWopKqkEkvA8wkgrd94gkaZi+03KfixAYIo5up7T0+n44J4Fwd6l9TKm50m8Dc/IH+2J+I5GhQcI7QwkErzFJ77Fm6RaD9MQMBoex91AXaF9z7xDUoRSf0jr2Iv63tjpL7V/h/HHOR8o5ao3nMKwYAUip0shjmDXAKmeUxaCDvjpHyPX8MNDM8teRunLwqydRE3neD+/bDHJ5oyBLaXIBBAabiIncz139cKKNTSSOh3+V/zw0yVKmWpyWjUCzLDECR9yAZxx4gwM9pHxVWLS4ne9pOk6bwBeRf9nEeVoVFYFSyE7MJBv6i8YaV+D+YX8qqtXTqYkypILA6obAS1Cp0GV9/17YoXyMLHaqgx/Mln4B46zWRqKtWo1WiTJWZME3Kk+x+eNheM6ytl3rqySiISxHLURxKoR1ZgRC3uQRGNRUc1oI1LTb1ZdQI3g9fmCCMbc4HnaFTJxmKAXLVQFapTqeag0ggapGunpAG+rSAJgCyVyDIbzGGrNZyJqw8NLNTUqs1E1wAXCqCeYmWYnSDIEQPTDrh/hClmn0UKhNQqXllGinTDmmA2kS7kBW5YAkWmcWzif8P1yi+dlxUrCNM06pV9D26Aq6kHSTYQSTMYX1PFh4fmTK+bTy6igw5UdV1lgAJve4IEH/DIwX1S3CwArBO4ERdmvBLZaamqSP6V0qASbQSSPf0xePBD0GAi9UKNWocw6HpsDa223XGeX4nRz2WNWkZQyCGEFStyLiNrz64qtNXyS1syINR2FOiGO0yaj6DGrSBEbddolHqdsNNf1FOlKDg/zNmcYrDRoBgvyoBdiSYke287DrgWrwENQZDYsLneNtz12j/nFL8P+IlrUMwzOTmUptUkllNRUBkF1IMAwAilfu2icCDi9dpVtEAdEaoJmCefMLIkWBB3FgcW9IniZTMaenMOp5hKWfQ1U87XoBKaSKTtKqADewCsALjYExjZRppovt1/X5998aryPjWuN/LCoXAK0UAXQqmZKmC2qB/lO5MAfOeMMxm8rmFzFVaVPy9SgooZwKoTl0C8Wm4BkbTqBBUccwdlwuYAcTL+InGWrZlMvl2FQACRTMzUJPKY3KgC0kCTsRaPw14EzFYVPNVkBUrLCSSe0xAkn39wDiDw7x6jlaaVKNDUXQ/FUBfUpEyQvKoWbaRtYm8Z5zxlmsxUplj5ZptNPy0Mq5AUTq5mFzN9hZb4ttPYR34s1KEQfvHvGPBHkZdiC1RlDOVSmCztpASWBkBTDGCQbxFgFaeA6+dUPVCZdQLDSGLkgAAHVsABckQe8TgDO+LuIJqnOzpVm06RqsOX4qa9YkCYnrgvw9/FrMBCtWj55Bk1CdIAtuFSBf8AZjFirqMiDGotZdo8xQ3geur6C6qhIYyVVTHdUZtZBmF37C+LR9jNFIo06VIWAqVQDUYCBIpmSJP9QBuLWwWf4m+cQq8jf0Bi8+kKoPyAJOJEyhKF8ydIM8rRAGwDesdO5Ivhd7CfmEep3KOvAHtKavB3q5i7B3YrMVCDAZWJ1QTqiYJBAna1rHwn+Gz6NWaq06NNKVRISPhZmqBqrEKCFJBsbwokDE3DuM5ClVE5ilTUXgAwTe9ltsDN8I/4ieI6GbqrocVKFIDRUptphjBcNKnWAVW3Lv6zg1RsbgjAieu1Cs35UsXHfGmUfIZjK0KbOuk0lZANBDDlqMWAjmBsRBix2wTlv4m0q5o0Ka6czUQJFRv5aNpBEN/5km0WJIFxvjVHlU2YgsXBEtobR8J6M1M9T2M2mYnAlXMrl6wah5lNkgq/m8wMQSGVF6dgLd8OekMYmUDzmbb8Q+GgQGzua1KzCxOkEhWMWIUdSFg7byTKDP8ACBXJGTyzVBShSQAiarEAEgM5sDvte9sIMv441+UMwqZh6NQ1A9eoX1Agr5ZBtpuD3kDcCMbB8M/xLytLJqjsy1UDcpDvJLOwGtU9VvFgRvBwuaSvMeTWFRgDmVbKfw0zBDCswoq9mUIdbCQdIEgRqgyb2EThRxfh2XRylIvV0fE7NqEjlNwPu8otIkgDD/MeOa2cHlJo11DAZSxibwRoWZHIABJuLzBpPGsyyCmE2p0xTZ9MKahLO4EjcB9JMfd9RMqHY4McW9ajvfBJjOjnwpBCqsfBZSdSyY1wYgxy2mfrWuLz5rnSIJtbbcDrbEOdq3+InqZESzRJif2ALDBuXragWYXiJIBBEETB3Mde5nBguzmdZqfiwVxgxLUNsdT/AGxe645ezSAKcb3+1+2Dg8TFvUq2DNCUaOrt/wA4NocNZTJE9LNBB3nYx8xiCjnNLSBMTHztiwZasXSfLiZG1izSwAOxsG5LTJPsNmYQzLXsyDzMc/Xp13LsTTrN8QVTpabMxF9JMEmLGdh0WZjLagOaTsYImekCbj1HTbDA0TPMyAbwWAB2k7n73zgWItidMvS5R5q208qgncgLMSIJPXEYxKpqOCDEtGgxGlgSR02PoPXrGHXhmtXy7KyTDtDU1qQxCsqklQZ+9Ate8bYKzOTTQsJUNMwahKBTEEAoAYkAHe1xMYB4DmBSzCadROtTIYrIDAlSCbm4tb5gnFchgRGySoVsHE2dlfE32Uim2plosUKgpARgDBJgEJDCbkdd8VrxnnMtnMwtUZcUT8TMXBeuCF0DQpKqNMGZkj6gGvmHdqqFWQqBo1ffQygcSk3iRFt8QZzKu9co1VKVN0Uo5sqAcg1afhkoQJ6ERvgKVhTxKvaHbcFxiOqPjB6KaKFKmF0qqh97CCxJ06pGm0kDTYxfEmYzuYzC1VVwjihVYlVIJUaWdI1HQzAKNQOyxAuTU6OTtTbWS9QMjoBCgQhUmTB1EmREWJvOHPDNRd280jzlQVCYdwHCrpGrmkkwDBtG/WrKi9Qlhvcgdoo8GcSZcyaZVSMwjUQWsF1/eAiCYBAHc9MHcbytdqfmpOk6F1bsT5SmAdxvceuHXDPClKq6PTNY0aDSKag66zLLF9gU6jUbnlFuj7McJzDIy/Z6GjWzINZUNCvoIAHwtNMaQRGk7CCIe0ZBWUvQlsGVCnkDQpUmqMH85KdQkrsHp1Wgz1HLzQLja0lLSp1K9VMtTqNFVhTeFkKgqkpB/pBbURYSFm+Nmv4OOZy/lUy1MEhdZvpSmWUqCJNxA36XwdwjwpkeFsajVS9VoUl2A3aYCKIF4JtaLRjlu4Pv4g9gVsDmUqh4B+zCoXqLOpND3UggzsZG8AjrsDzXU0OFVZPlqzaGqglJNq6EUyNFzB5rTEiYsMXbOeLctmQvmqUcSSgaRTYGAJ0wx6yVgdYJAwDS40KNQ1aNNQoSAAuwnVqZmJnSJ20zJO8YEtlmTmP/AA3qLuxKknAcxUqQuVrPyKhXyyFJULLEso0yQTJg9Zvix5X+F2ZemqvCsTYGoSlJT92BOppvIt64ZN43qqZTN0K1/hK+WROwgiLbfHO2+PeI/wARa1JYdWFQEMqhBpena8zZTO+4tOLNY54AkLQ6criWPw54RpcOQ1GfzHi5CqAo6xAkfX5Yr/iviz5qlVSjQZwsFqkwiBT91RzOf8wAibYR8V8b5jNFQQcvTVgzw5OpYkS0gNMgxG8HvhdwjjVVycv/ADalNRV/l0yIYhG8suLayH0tBaDEQZxyVHOTLNQxrLv3i37akluUxaHpISYAZiQUjckfhj7O5sEmdIGxinEQASYAjqBt0jBeZ4DXIBZSoBGysgPSJYETb337wPBwZ9TB6bnTBOkG0g+hiw7Ab4bDCY+CvcRU2aBiFRT/AIepMsCZ+pItiAcSdLrU0yPusVJAMH4SPa9z0wxq0LkILATducbwWAXabCR09wF2ZRgL2mCIJ7x1E9Onpg0spEwPGK4BjMVYPaq+9ptq6Ymy+bdjDPVLT1Ja4IW5iTEnrvPXcZg/YANcWNwfU/Ft0nrgzJLq1CQIXU5iy9Nw9pkAd5A3gYqxlnwe0tPg5SczTY0mqBDrbW0AKoAupJG5A2i5A7GbxFwSlmNSZQKdNRnIDQqGpoQLJkGdPf0AtGMvCOXqMlRVRnpVVipUA0LTFMEqNRkGbEweqwbGWfCKqUqJCknQKtRuWw0nRIIJkhTYx1sZwizHdwZoaTTp6Zdu+QPpKX/2h5bks4aI6GAbzHcD9xgPMZfSG6TYdJk36xFj6WwfmvES1C3OUSJUHcmCRIUG0wP/AHbiDhXnOJ0ebTEEKRJOoEkFhZYMXE9REehwrnvNQ6jR1V7F7xJn1iZ/d8bh+0t/TjUGdqKVaDuSdO8Ce536fjjcP/WKX9H44aXgTzOoYM+RNb1uC5ZQwWuXO/LSPrAkkEetsT57OL5a0kVousvaxiFCgkC8w24mMCUMsrvoJJ1MB8Wkc0N1gQZFyRYe2M0ykgsonQhqEErICtqO53gyO/NHw4Ht57wWT5gbqFEEX+zFTbdtZgj5Rg6ll5JJOlf/AKQEmwGkICb+xx8KdB6VVihDVFHlMxkqVPMRDAXhgQQ25j0Ao5qotxU1CAJIJiRZZPsRv0PbFixPaXWnzLrmvE1MUEogIXYIAytOjypUmAbyG7iZOFlU0WzVEpEtGsA/COUnVaJHNzdQJMb4rgy6D4tWqTYEAAGIjrIbVIPphxwxKLPpNFqjspjXVYHkHQjbSqmxkbjoMLbFTkZmkrOavTOMR9mqrJUc1Kq6SjAE1G1AgHShU7CZhQLT7YB4gKAq1ldiANKlfh0VPha4gkBhBidu2xStRemypl0NWVpAl9WjUx0wLKRqBk9QdxEYy41nFpAVaCg1xXI8whLtTGppESGkoesmQSxxQHtBGsDjMx4flMs/lauXRLCo76WZVlTMArHLcWbcjVM4YVMpQoUzWJpmsKVM+XrILNKMGKxE8rNYidI9TgcPkqlGt/KQ1gKlQOxAQQyhSTqFmJUfPvudw7hqVKTa6JqZrywTTas9JaiUlNNjKEqSA4WGgETsDcWCT5hN3pgyTg6+TTSs7pQWqIqnUWqQ6h2RQylU1INX3m5hJnDDI+OKWsimjugICsIYwoAAgtOw6x1xROJeL6rjymlKZI1CmwMgcnxfE8AAQzEQO2JuF8Zpm5KcgAD1FAMiSANOrUYEajpG2o9Td6mxmX07K7HdNyeHx5SQ38sMxNNGdS2xLQAYiTMKT8gYxp3xjlq9NjQqVZ0EvMwHBFm73Gq3TmnuSfEHFvtJaqGY1KNO6AllVdRJJYQCZcABYFo6TiuHOs4DOnmQJljUFv8A23ke+wmcWqrOcmSWWrO48sP7zDP+4Khp/Z1BFcEAvTAbUF1EwwuJJEkSLHvi1cOUfZ3DhjVZKih5Jhmjy9RRogKRIJYgttfCLh3EfJSVo0BYseXUOVQ8QzXOk9ZvMd8XjiObqLkWrOtMPoiwLJcgAm46dJ6n5c5OcKIRekbmbM16eG5hW5ClMgTOt0tcegjr9PbAlTO5lncmn5taoZaowk+gg2Xm77+1zff+m6qSCtopuAQ4BuWmDGqygtI67Gwviv5gNlmmlUIF5Q8y3IBBUmJMbyCYF7YIjHGDiL2WYO6tjmV/McAzkE+WWFOzFGDgEQI5Cbibi5HzwZkamaVNNHzdMSAsqG+EmQBEjULnuLjq+pZvzqdRjTph6r6mbRqOpQl1P3RA2IMam6g4+pVUDyaFIiDFMqQqiSRAWSSCTBkmCAbAYgue2IuLL/1/eKssMxWq0Urea9IushyxUOv3WEyt5WRcTtNsEms5SkWoadRKxUr1QRoi6szgGxkD0O/Sz8D4VRFGrnAKVLy6juYXWAApUreTpgq0bye0HGXEKWV+x0aq6ULMgpK1MAkrKkPuWCgnUp6giTY4uSRg4g39Rj1GU/xBTqSEWif5VR4qprK1VtpKM2qZIYiCYFzscJxw1g0sojSTBNw0abW1NcjoRvsBI2F9tdlRdcqpDKgRFAIBiAoiBqP1Pz+TiD6wfMJAMiFUcxGjUIEfDAtAj3nEeoYL0rDzxKJw7hNRqxE2BuBy7fEsEzY26+nXFhyXhSqQ68ipUAqdWWEhqakoLNBkEb637Yc182zEM1UkqdYgLGojRPbYtuLjfEOY4iwFT+YTrOt5AhyFAv7hQD87byIux+UzlSwHOY04vw9agoBWqGnSC/yA7JTYLBMEqzRt8XSb3wPmhUtRp0KtKXAqBEd1g/4yB5hUmRJIPTSLFenEwaxoaampVY7QpKprjo20CIG5vi/06Qp/E7FV3JgRFzfoPTYD0AwsS695obrAuKz9/E0vneBimKXMTrcrAUW0PUQG5Etqpuegg79MVutl2ChotpDdLS5SP9QP6Ri28frE1FAqKVStVICkECa1Vg5g7EPYncRviq1/hCzskD/WWjfeSbe2NVDxEexgOZUAEAzFu22L99oOKLXjS3vb8sO/Of8AqH1wQQVneOaXD0SsgRizagGVQWYMpIkFVkRBEEGTpPXlY5zg6gMqUyjABdTTCg6GuSCJUgoYIlWO5wHmlLIzPVKpEkBiYkCbCAfSbmwuYBX5XPZVmIJEgcpZbMYJgEpI6ATAv0wLAPMXyx7SfL5RPNVG0VCruI1Kda6TzELqEBoIAH3VkGbZ0PLBkilUVW0vTppBZgg5p0zoFTr2LAWx54fymqqCZB1i4PfUJB6EbjaMQ8ZSvTYFRoVpKtA5iCV+KLRpgbH1IvjiVxCIHzI6+YpkhPLF7NAVDPmB9QuSvLNOCdoMiYLPN00LFTRprFvMYkSB6hgFJAMQBeOpsnyebeoSarMVRdRNrKsDsLiV/v6lVaBzStXqhk5uUKpIgzc7kbC/X5Tih2jkw4DN5nlTNuMwomArUiwUALKEFd7csmN+43k4eIsyadR6ZZ9QYyFMgXKm437XAiLdZxSgtJCXqAAmEMMLRJvpsJNx6m3crjmfSsHdRzSG82CTF5pwbDmvqHQ39Y3DM4DPmKnz9XRCMSiguWEBiCQZLGY5jssWiZi2WQ8SaDVDKWDqyKCAxhoVgSIY6hvHW4jC7MRUI5kAgA7g9ZMN1Jk7xJtE4JTI0ujarmWnQe1t79dupwQ48yMyGhW1qlN/gXVDaQGBI2lm+ENeJG5O+LKq0szTl6VIM4Ua0byxSa4JiyE7EzO5gxYL6eZp0fgSmrd25zbfc26XgX6xjM8VzM6/McdmG4naOot/beQMBYs/bicGAlgzfh+knDmrKtPWNCipS1R8QUyzMwYmSSNhuNhFPA6Fz7W9u34+mIeI5rMVJNWpWaP6mJUAWG5sInAy8LqwLEfPf2jf2GLohUdRzCu4eMTnSANTSAIKEhdXsfimwMzA9rYMyniVyGSo9VqTsZXzSSii4htuwI0QQOk4CpcKZgob7vUCZFjG/wB2e3XB2X4YZEoTFh6G4i0gdptciLxiCywbWfWejxARUUh6r2BUiqwK1BJUwwhgraTEXE3uTg2txaqxLa6z3aAaKaYqA6jr9jEdoIawjwZj7ONWkIxvCEry7E6iJ6QJgGDeYBxq5hatLWgcVOlNyxBOxIcwG6tG/Mo7nFN3sOIIvJsrxGqynTqhAzuDSQQJLsxC1CwUOQZ27RsRzxzWwVnCq/xOKZISJ2EyZgH2O1iMBZXhuYqMXp0is7lbDpPxtJkibk/hhjU8Nup1EKoMG7y+8SNJ5p9z19IlmUHkyRcR5jbg/HqKr5Blw6c2tgks7JIEXkaFAuLLIPUhcU42uYrqy1GUK8rS8oEK2vWTAeWJfmIAv+GAKvBQwbRTLMCLhSiwbSAbnYXAvI7DEmYyy0p1lKTMrai3O0mDKsAvMCDEi0zeJFRtzmFGpzwVBmNfO1fM0B1DuzSFkEPEDTJ9ByiY23xhU4hUEKalP4RBkzIEQSLEg9xv2jGLcLWkCxltI/qDOZjTCgwBdSLyBHW2JhlPNB0LVpIdvhB7w0hSby0qYiBFpxYIDGE1SA81/wCzDP8AqLDTNWidRi6gkepOuOgB+e8Xzo8S5gvmKxn4fK0i4Ui/mDTvv2B32wtynCb2Q7b+YVVtosm23U9d7YaDhcAk0naIJUM1Q7gatJiQB7/O2O9FRCtq6/Ff+49zlIrdJasbg00BCHTpLKBJusL6jTM6RiHhefqPVCmpFTzOeiWBYbLADjUovzKBaZBINqXX4pUMJla1VkcQKID6pBktpXkJJCmR3EiQSTuEpXasMzUNQs4EtAWQFK6oXmHIAAxUAmSDaTU0YHeT8aoHSuIh4hTitUnYO21t2awA2FhhY4jvE+v4+2Ds5UJBJ+ImSfXrPvv8/ngFqvr+H76/2w0sTzk5kFUfF+H1w8+1L/RhFUPKcW7Qnb8MEEDZ3lj4j4fRqJ8xmUAAqfuhrRM2hr9fvLHY0l+GiSEYGbfC4+V1H7ONi5nOI1NS5OlVSRJ2CKZKjeJPSwvBx6+aSn5gCKClPWdKwXUykBgN9VpFrg9TjHGqcE8Z5h9gwPEU5DLfZ8tUqlkZ0QPpBBIYACCB/j5vaexOIOB8fTMAU8wWHm1I5TApgjlgQfiqazAvfthtxDOUcmPNrS5aR5RE6zBkHoUmASQd/bGuaeZ01fMpKUGsOqk6gmkyJJHNB7xg9ebkOfvJRcHmXzxX4dpZYU6VIF6lTW7q/wD6dJS5uttwQPbF48JcGR8tTrLJ8ymDBJgRYwsC1rSLCBYWxrDMZvNZ3MMaYSpW8ryW0gadBkOwLCFklgWtANt8bZ4RmUyGSRKhB8tYOkGD1JUHm0j2JiTG+FNQpFapnqkmsAYHaRcQ8Hiq0wtrSwB+ltpE4XV/A2mmy6aJk7lb33gmmY+h3Nxvi3cF8Q0szSWqkgGQQYlWBggwYN9iLEXFsMWCtvGFAGrOM8iUCjvNIcV8AgLNIrqEWKVhqLQANeqBfuB74KPg0rSGrRqaZgswjaQzUnM+wGNwrkae+lf9IxKcsv7jB/iLiBzOKrNI0fAiTGpJNuZ2EdLfylx5X/h6FEuUO90Otonop0z9fytuxskvt8gfzGAs3wimxBK6z7Jb6wY9scdTd3yJO1Zpp/BT02IWtU0RKmJ6XlRUBsYtee+GWS8CkgFwxJESqMh9JAcjfufl32cPD9I/cX6Afl++uDafCEAjQoG3yxA1NzymwDzNAZrguYp1NIpkwYM0laIjcDUx22vGJcv4azDsSVeZ/wDTqQBMzp0THSO2N05jwPlWMmik94k/j+uMaHhGlTMhKZ7ArH4jb5Rhh9UwXAWVKCaO4pwz7NWCgpUaJI8tpWYsRUVRt6k7zG2LDk+AZxqfmCi4uOUI2oyJ1ALIiIm4JGLJxzwVWrV2qBgqnYU8xVFhYSNBAtixcO8OBUC6JtuST9CWBviX1S7RjkyjATWOZo5lINSjVM/1eYJncGBcWn9b4izHiF6bQaRpk3IAAn/UgO4+X1B2rU8NN0ViD0NV4/8AzflhXxTwc77KF78zf3qx/f1wEXqfmWQFXyJrPM+M2cQatVA3REp/hGlhadjJOFy8Ry5YGrUdzp06WVrCAIHOYAAAG/vjYLeHKiTfUIiLe23mfnhG3Baq1mK1qtNLaQrr7sNAqLA3iJw1XfWwwOJdUUwPK8fyi2QCOglon2072H64lPGsqAbpIkw12tt/4kSTY/7nBicKyztFUtUqAX1GpIFzcio3Y9euFuZ8LjzB5BdUO8sYv0h1i9/vfObY5bK92CSJc4HAhLeJV5hTUHqC5gMTsBEdepIjsbYV8TLV6mtKtOlcARWgxa7c173hFm2LlwnwkQAGYL/mDT9VYEdcEp/C3LNJDMWN7F4neLk2+U++LDWVDgTvSJ5zKjl+DUCFEGoxB1VPPhnk2JVasCAAYv67YY1OF/8A24XcgqraidyXYljaRO9zfs6p/wAL1mJMewI/+IkfQ4N8Qfw4ylHKayyUnWJqPWakhJ/qs3WIGOTVozYGYP0yJrfjPg4gE0tSm3IxJHyYmfSGn3xWq3DHUwwgz1P4X3/L1w/yVDVWYI1IKP8AHrBPoZBO+22Mc7la5qBdWmYAIBT0nSZJvaYPXDu6XHTwYircNYUmYzpA+RMj+2G/mt2wFxLMOqVKZaYENzbwdgCgPa2+5xcPsa9vwxcZEHYRmB8Wz7LSU6LaFlyZA5QIIi3WLhpmMV6hxmtq0IdZMCInVpIZQesags7fCNsK8zXZoJMyY/vbtftiMuVFjE2+sTgaVBRLZhnHuMNXrF2MgAKNjsIO1rmTa18CtmJIIt0N7HAjYzQ4JtAHEsjH5ZaPCnEzl6nnCeQgVBNmQ6i3tAWR6++LZ4u8Tlh5a0y2mpeDJKghVamwXVTJkjV2JA1XA1vkX5X/AMv5A/qcS5nNNIkzCrvfpHX0Awu1CNYHI5EKXO3Am1PDXFvLDM7LQpgIq+ZSFAsFBIuSFYBi1lEgm/ofX/iZlUmK4Y9kVm/EAfpjTaiSSd+/XbAo/XC1mhrsfexMIthUbZt1/wCNVwKVJnM/fIAI6/CSRiycJ/ixlaoAqE0XMWf4b7Q4Ef6oxoTI/H++uG+nY+g/PENpah0iDaw55nRg4wCAQJBFiIg+x2/HE9LiSETEemOcKHG6+VvQqvTsOUHlMmLqZU/MY3FwvPu9Gk7NLMskwBPyAgfLCF9LUjOciMVotglwPElH/wDJ/tOMk4mncfj+mKPxTiVRaaMrkHzaa/JjpI+mIfBXFatfKB6rl3lRqO8eXTPT1Zr+uBBm9P1JJpUNtmxBn0/qH1xl9pHcfXFTqn9/jjJGM2JFuhIxX1z5Ek6UYzmWc6SZkfhjOnp7g/T9cVKlXYk87bj7x9fXEeazLgAipUuY+Nu3viVuX2gm0+PMunL6Y9IX0xSFz9SZ8x/hn4z6evqcBtxqtqA8xr+v+Uf3OCi5ScYlPRPvL5WyFNhBVcJqvg+jOoCG763HforDCbIcUqsFJckkCfmYwXT4jUMcx6YE1iHxJ9D6whvCKnZ2U9wXI9oLkC97YzHhW0TTZT8QakDI7b+3TEtOs0C5/c48eoY3P1wM2DuZX4cZh+U4JTpiFVF/yqBg5KcWERiuU802o8xsf0/U4OWu0G/TB6nBGQJb0iB3jUU/3bA/EuGpWpmnUup+RHqDMg+oIwI9dua+0/njypXY2mxtg24Kcymyaxq+Chl8wTVNOooU2BJ0zcEioWM+g1bjC18kKgYCohgkjS6aQL/EDIG9yAPTrjYHE+Gop1gHX/VqYnpa52xXM8xWvTAZoY3GokfIEwPlgfxbk5Mhl5lH4zwU06VVzpPKQNIDgbffB5bTb9i/f9Mbt+X6YU+M8uv2Ku0XCgT6atu2LXjV015sTcRA2rgz/9k="/>
          <p:cNvSpPr>
            <a:spLocks noChangeAspect="1" noChangeArrowheads="1"/>
          </p:cNvSpPr>
          <p:nvPr/>
        </p:nvSpPr>
        <p:spPr bwMode="auto">
          <a:xfrm>
            <a:off x="1587501" y="-935038"/>
            <a:ext cx="2371725" cy="1933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6" name="Picture 6" descr="http://t1.gstatic.com/images?q=tbn:ANd9GcQxUu90ajFByyLQ7n52VCE4dQVcXF5fl4fWiBiAbLR8eJAjyFrCsAf8QY1A"/>
          <p:cNvPicPr>
            <a:picLocks noChangeAspect="1" noChangeArrowheads="1"/>
          </p:cNvPicPr>
          <p:nvPr/>
        </p:nvPicPr>
        <p:blipFill>
          <a:blip r:embed="rId3" cstate="print"/>
          <a:srcRect/>
          <a:stretch>
            <a:fillRect/>
          </a:stretch>
        </p:blipFill>
        <p:spPr bwMode="auto">
          <a:xfrm>
            <a:off x="4190999" y="4623955"/>
            <a:ext cx="3371773" cy="1938771"/>
          </a:xfrm>
          <a:prstGeom prst="rect">
            <a:avLst/>
          </a:prstGeom>
          <a:noFill/>
        </p:spPr>
      </p:pic>
      <p:grpSp>
        <p:nvGrpSpPr>
          <p:cNvPr id="4" name="Group 3">
            <a:extLst>
              <a:ext uri="{FF2B5EF4-FFF2-40B4-BE49-F238E27FC236}">
                <a16:creationId xmlns:a16="http://schemas.microsoft.com/office/drawing/2014/main" id="{0FADA81C-A166-7CAD-9C6C-0B9227E5F7AC}"/>
              </a:ext>
            </a:extLst>
          </p:cNvPr>
          <p:cNvGrpSpPr/>
          <p:nvPr/>
        </p:nvGrpSpPr>
        <p:grpSpPr>
          <a:xfrm>
            <a:off x="7603695" y="998538"/>
            <a:ext cx="1425900" cy="4030662"/>
            <a:chOff x="712845" y="762448"/>
            <a:chExt cx="1894167" cy="5354334"/>
          </a:xfrm>
        </p:grpSpPr>
        <p:grpSp>
          <p:nvGrpSpPr>
            <p:cNvPr id="12" name="Group 47">
              <a:extLst>
                <a:ext uri="{FF2B5EF4-FFF2-40B4-BE49-F238E27FC236}">
                  <a16:creationId xmlns:a16="http://schemas.microsoft.com/office/drawing/2014/main" id="{CC0FCFC5-697B-B79A-8560-E262EB1F0980}"/>
                </a:ext>
              </a:extLst>
            </p:cNvPr>
            <p:cNvGrpSpPr/>
            <p:nvPr/>
          </p:nvGrpSpPr>
          <p:grpSpPr>
            <a:xfrm rot="19619112">
              <a:off x="1812773" y="5398798"/>
              <a:ext cx="491313" cy="717984"/>
              <a:chOff x="6229710" y="4039302"/>
              <a:chExt cx="543141" cy="774146"/>
            </a:xfrm>
            <a:solidFill>
              <a:schemeClr val="bg2">
                <a:lumMod val="50000"/>
              </a:schemeClr>
            </a:solidFill>
          </p:grpSpPr>
          <p:sp>
            <p:nvSpPr>
              <p:cNvPr id="41" name="Oval 40">
                <a:extLst>
                  <a:ext uri="{FF2B5EF4-FFF2-40B4-BE49-F238E27FC236}">
                    <a16:creationId xmlns:a16="http://schemas.microsoft.com/office/drawing/2014/main" id="{8A3E4715-3669-F7C5-6DD8-6E0D39ABA600}"/>
                  </a:ext>
                </a:extLst>
              </p:cNvPr>
              <p:cNvSpPr/>
              <p:nvPr/>
            </p:nvSpPr>
            <p:spPr>
              <a:xfrm rot="20163506">
                <a:off x="6229710" y="4039302"/>
                <a:ext cx="543141" cy="77414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FFCA30B-282F-3EC8-58CC-A96062FE0CCB}"/>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47">
              <a:extLst>
                <a:ext uri="{FF2B5EF4-FFF2-40B4-BE49-F238E27FC236}">
                  <a16:creationId xmlns:a16="http://schemas.microsoft.com/office/drawing/2014/main" id="{1EF0D9A6-24C7-4239-7236-2DB5C124ADC8}"/>
                </a:ext>
              </a:extLst>
            </p:cNvPr>
            <p:cNvGrpSpPr/>
            <p:nvPr/>
          </p:nvGrpSpPr>
          <p:grpSpPr>
            <a:xfrm rot="4657211">
              <a:off x="939948" y="5368394"/>
              <a:ext cx="499193" cy="706650"/>
              <a:chOff x="6229710" y="4039302"/>
              <a:chExt cx="543141" cy="774146"/>
            </a:xfrm>
            <a:solidFill>
              <a:schemeClr val="bg2">
                <a:lumMod val="50000"/>
              </a:schemeClr>
            </a:solidFill>
          </p:grpSpPr>
          <p:sp>
            <p:nvSpPr>
              <p:cNvPr id="39" name="Oval 38">
                <a:extLst>
                  <a:ext uri="{FF2B5EF4-FFF2-40B4-BE49-F238E27FC236}">
                    <a16:creationId xmlns:a16="http://schemas.microsoft.com/office/drawing/2014/main" id="{01ACE4CE-066E-D385-CA87-069077A7C91D}"/>
                  </a:ext>
                </a:extLst>
              </p:cNvPr>
              <p:cNvSpPr/>
              <p:nvPr/>
            </p:nvSpPr>
            <p:spPr>
              <a:xfrm rot="20163506">
                <a:off x="6229710" y="4039302"/>
                <a:ext cx="543141" cy="77414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26EE83F-A171-F0A6-630D-65464C1C5931}"/>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Oval 13">
              <a:extLst>
                <a:ext uri="{FF2B5EF4-FFF2-40B4-BE49-F238E27FC236}">
                  <a16:creationId xmlns:a16="http://schemas.microsoft.com/office/drawing/2014/main" id="{077FAB3C-4DA6-3E1C-C71E-4F2003B4605A}"/>
                </a:ext>
              </a:extLst>
            </p:cNvPr>
            <p:cNvSpPr/>
            <p:nvPr/>
          </p:nvSpPr>
          <p:spPr>
            <a:xfrm rot="5558109">
              <a:off x="717113" y="4867511"/>
              <a:ext cx="1282361" cy="4441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A1F1C97-05DA-63F8-4BE3-C8A68AB768F8}"/>
                </a:ext>
              </a:extLst>
            </p:cNvPr>
            <p:cNvSpPr/>
            <p:nvPr/>
          </p:nvSpPr>
          <p:spPr>
            <a:xfrm rot="5156872">
              <a:off x="1269579" y="4867511"/>
              <a:ext cx="1282361" cy="4441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4F190F97-1324-0154-EB35-7C15F61074EB}"/>
                </a:ext>
              </a:extLst>
            </p:cNvPr>
            <p:cNvSpPr/>
            <p:nvPr/>
          </p:nvSpPr>
          <p:spPr>
            <a:xfrm>
              <a:off x="712845" y="4278308"/>
              <a:ext cx="1894167" cy="801894"/>
            </a:xfrm>
            <a:prstGeom prst="trapezoid">
              <a:avLst>
                <a:gd name="adj" fmla="val 36336"/>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F21E578-D893-BB5F-7A76-6D609FEEEA11}"/>
                </a:ext>
              </a:extLst>
            </p:cNvPr>
            <p:cNvSpPr/>
            <p:nvPr/>
          </p:nvSpPr>
          <p:spPr>
            <a:xfrm rot="5558109">
              <a:off x="330651" y="3491636"/>
              <a:ext cx="1282361" cy="3024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FAE9324-EC94-4D8B-90ED-788F0E7BF6F3}"/>
                </a:ext>
              </a:extLst>
            </p:cNvPr>
            <p:cNvSpPr/>
            <p:nvPr/>
          </p:nvSpPr>
          <p:spPr>
            <a:xfrm rot="4924508">
              <a:off x="1729062" y="3433035"/>
              <a:ext cx="1282361" cy="3024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792308BA-C9FF-494E-68CF-A037029EDB8B}"/>
                </a:ext>
              </a:extLst>
            </p:cNvPr>
            <p:cNvSpPr/>
            <p:nvPr/>
          </p:nvSpPr>
          <p:spPr>
            <a:xfrm rot="2327639">
              <a:off x="1031774" y="2092594"/>
              <a:ext cx="360365" cy="1246542"/>
            </a:xfrm>
            <a:prstGeom prst="trapezoid">
              <a:avLst>
                <a:gd name="adj" fmla="val 7836"/>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5BCD8F3C-6101-D5A5-247B-7D8688C4F315}"/>
                </a:ext>
              </a:extLst>
            </p:cNvPr>
            <p:cNvSpPr/>
            <p:nvPr/>
          </p:nvSpPr>
          <p:spPr>
            <a:xfrm rot="19513516">
              <a:off x="1921901" y="2414811"/>
              <a:ext cx="473596" cy="853030"/>
            </a:xfrm>
            <a:prstGeom prst="trapezoid">
              <a:avLst>
                <a:gd name="adj" fmla="val 7836"/>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AFA9C883-D36F-3494-98CE-770F556142EF}"/>
                </a:ext>
              </a:extLst>
            </p:cNvPr>
            <p:cNvSpPr/>
            <p:nvPr/>
          </p:nvSpPr>
          <p:spPr>
            <a:xfrm>
              <a:off x="791769" y="1792436"/>
              <a:ext cx="1774443" cy="2891252"/>
            </a:xfrm>
            <a:prstGeom prst="trapezoid">
              <a:avLst>
                <a:gd name="adj" fmla="val 36336"/>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28281610-ABA6-39C9-9B8A-86A86AF1366D}"/>
                </a:ext>
              </a:extLst>
            </p:cNvPr>
            <p:cNvSpPr/>
            <p:nvPr/>
          </p:nvSpPr>
          <p:spPr>
            <a:xfrm rot="10800000">
              <a:off x="1423158" y="2273573"/>
              <a:ext cx="552465" cy="561326"/>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DF5215D-B53D-7214-BEAD-148832ED0A08}"/>
                </a:ext>
              </a:extLst>
            </p:cNvPr>
            <p:cNvSpPr/>
            <p:nvPr/>
          </p:nvSpPr>
          <p:spPr>
            <a:xfrm>
              <a:off x="791305" y="762448"/>
              <a:ext cx="1736320" cy="1603789"/>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0AFCCFD-F3B6-6B16-A459-DCB1FEFA5C34}"/>
                </a:ext>
              </a:extLst>
            </p:cNvPr>
            <p:cNvSpPr/>
            <p:nvPr/>
          </p:nvSpPr>
          <p:spPr>
            <a:xfrm>
              <a:off x="942754" y="1221677"/>
              <a:ext cx="1509843" cy="1212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A0C53A29-A09D-2C47-C7EA-2B56864E9302}"/>
                </a:ext>
              </a:extLst>
            </p:cNvPr>
            <p:cNvSpPr/>
            <p:nvPr/>
          </p:nvSpPr>
          <p:spPr>
            <a:xfrm rot="19313075">
              <a:off x="783037" y="785692"/>
              <a:ext cx="1741860" cy="1626829"/>
            </a:xfrm>
            <a:custGeom>
              <a:avLst/>
              <a:gdLst>
                <a:gd name="connsiteX0" fmla="*/ 1294996 w 1741860"/>
                <a:gd name="connsiteY0" fmla="*/ 205124 h 1626829"/>
                <a:gd name="connsiteX1" fmla="*/ 1453122 w 1741860"/>
                <a:gd name="connsiteY1" fmla="*/ 400386 h 1626829"/>
                <a:gd name="connsiteX2" fmla="*/ 1458507 w 1741860"/>
                <a:gd name="connsiteY2" fmla="*/ 416870 h 1626829"/>
                <a:gd name="connsiteX3" fmla="*/ 1479852 w 1741860"/>
                <a:gd name="connsiteY3" fmla="*/ 442804 h 1626829"/>
                <a:gd name="connsiteX4" fmla="*/ 1526346 w 1741860"/>
                <a:gd name="connsiteY4" fmla="*/ 536227 h 1626829"/>
                <a:gd name="connsiteX5" fmla="*/ 1544056 w 1741860"/>
                <a:gd name="connsiteY5" fmla="*/ 593944 h 1626829"/>
                <a:gd name="connsiteX6" fmla="*/ 1618637 w 1741860"/>
                <a:gd name="connsiteY6" fmla="*/ 607545 h 1626829"/>
                <a:gd name="connsiteX7" fmla="*/ 1682767 w 1741860"/>
                <a:gd name="connsiteY7" fmla="*/ 646599 h 1626829"/>
                <a:gd name="connsiteX8" fmla="*/ 1741860 w 1741860"/>
                <a:gd name="connsiteY8" fmla="*/ 775457 h 1626829"/>
                <a:gd name="connsiteX9" fmla="*/ 1618637 w 1741860"/>
                <a:gd name="connsiteY9" fmla="*/ 943369 h 1626829"/>
                <a:gd name="connsiteX10" fmla="*/ 1584323 w 1741860"/>
                <a:gd name="connsiteY10" fmla="*/ 949627 h 1626829"/>
                <a:gd name="connsiteX11" fmla="*/ 1581340 w 1741860"/>
                <a:gd name="connsiteY11" fmla="*/ 1029194 h 1626829"/>
                <a:gd name="connsiteX12" fmla="*/ 1383684 w 1741860"/>
                <a:gd name="connsiteY12" fmla="*/ 1462386 h 1626829"/>
                <a:gd name="connsiteX13" fmla="*/ 1347253 w 1741860"/>
                <a:gd name="connsiteY13" fmla="*/ 1452510 h 1626829"/>
                <a:gd name="connsiteX14" fmla="*/ 1346334 w 1741860"/>
                <a:gd name="connsiteY14" fmla="*/ 1496987 h 1626829"/>
                <a:gd name="connsiteX15" fmla="*/ 1280865 w 1741860"/>
                <a:gd name="connsiteY15" fmla="*/ 1474904 h 1626829"/>
                <a:gd name="connsiteX16" fmla="*/ 1276137 w 1741860"/>
                <a:gd name="connsiteY16" fmla="*/ 1496747 h 1626829"/>
                <a:gd name="connsiteX17" fmla="*/ 1270791 w 1741860"/>
                <a:gd name="connsiteY17" fmla="*/ 1626828 h 1626829"/>
                <a:gd name="connsiteX18" fmla="*/ 1270791 w 1741860"/>
                <a:gd name="connsiteY18" fmla="*/ 1626829 h 1626829"/>
                <a:gd name="connsiteX19" fmla="*/ 1005557 w 1741860"/>
                <a:gd name="connsiteY19" fmla="*/ 1279646 h 1626829"/>
                <a:gd name="connsiteX20" fmla="*/ 1027564 w 1741860"/>
                <a:gd name="connsiteY20" fmla="*/ 1233050 h 1626829"/>
                <a:gd name="connsiteX21" fmla="*/ 1044228 w 1741860"/>
                <a:gd name="connsiteY21" fmla="*/ 1213742 h 1626829"/>
                <a:gd name="connsiteX22" fmla="*/ 1037034 w 1741860"/>
                <a:gd name="connsiteY22" fmla="*/ 1149709 h 1626829"/>
                <a:gd name="connsiteX23" fmla="*/ 1045163 w 1741860"/>
                <a:gd name="connsiteY23" fmla="*/ 1083186 h 1626829"/>
                <a:gd name="connsiteX24" fmla="*/ 1105610 w 1741860"/>
                <a:gd name="connsiteY24" fmla="*/ 965673 h 1626829"/>
                <a:gd name="connsiteX25" fmla="*/ 1123771 w 1741860"/>
                <a:gd name="connsiteY25" fmla="*/ 948443 h 1626829"/>
                <a:gd name="connsiteX26" fmla="*/ 1122369 w 1741860"/>
                <a:gd name="connsiteY26" fmla="*/ 927910 h 1626829"/>
                <a:gd name="connsiteX27" fmla="*/ 1127247 w 1741860"/>
                <a:gd name="connsiteY27" fmla="*/ 904161 h 1626829"/>
                <a:gd name="connsiteX28" fmla="*/ 1125235 w 1741860"/>
                <a:gd name="connsiteY28" fmla="*/ 901873 h 1626829"/>
                <a:gd name="connsiteX29" fmla="*/ 1103789 w 1741860"/>
                <a:gd name="connsiteY29" fmla="*/ 848857 h 1626829"/>
                <a:gd name="connsiteX30" fmla="*/ 1102052 w 1741860"/>
                <a:gd name="connsiteY30" fmla="*/ 834236 h 1626829"/>
                <a:gd name="connsiteX31" fmla="*/ 1087438 w 1741860"/>
                <a:gd name="connsiteY31" fmla="*/ 836029 h 1626829"/>
                <a:gd name="connsiteX32" fmla="*/ 1059416 w 1741860"/>
                <a:gd name="connsiteY32" fmla="*/ 831964 h 1626829"/>
                <a:gd name="connsiteX33" fmla="*/ 1044266 w 1741860"/>
                <a:gd name="connsiteY33" fmla="*/ 831415 h 1626829"/>
                <a:gd name="connsiteX34" fmla="*/ 1035675 w 1741860"/>
                <a:gd name="connsiteY34" fmla="*/ 828519 h 1626829"/>
                <a:gd name="connsiteX35" fmla="*/ 1030841 w 1741860"/>
                <a:gd name="connsiteY35" fmla="*/ 827818 h 1626829"/>
                <a:gd name="connsiteX36" fmla="*/ 1025815 w 1741860"/>
                <a:gd name="connsiteY36" fmla="*/ 825195 h 1626829"/>
                <a:gd name="connsiteX37" fmla="*/ 1011717 w 1741860"/>
                <a:gd name="connsiteY37" fmla="*/ 820443 h 1626829"/>
                <a:gd name="connsiteX38" fmla="*/ 982817 w 1741860"/>
                <a:gd name="connsiteY38" fmla="*/ 802760 h 1626829"/>
                <a:gd name="connsiteX39" fmla="*/ 947050 w 1741860"/>
                <a:gd name="connsiteY39" fmla="*/ 762081 h 1626829"/>
                <a:gd name="connsiteX40" fmla="*/ 930192 w 1741860"/>
                <a:gd name="connsiteY40" fmla="*/ 720408 h 1626829"/>
                <a:gd name="connsiteX41" fmla="*/ 925604 w 1741860"/>
                <a:gd name="connsiteY41" fmla="*/ 709065 h 1626829"/>
                <a:gd name="connsiteX42" fmla="*/ 923867 w 1741860"/>
                <a:gd name="connsiteY42" fmla="*/ 694444 h 1626829"/>
                <a:gd name="connsiteX43" fmla="*/ 909253 w 1741860"/>
                <a:gd name="connsiteY43" fmla="*/ 696237 h 1626829"/>
                <a:gd name="connsiteX44" fmla="*/ 804632 w 1741860"/>
                <a:gd name="connsiteY44" fmla="*/ 662968 h 1626829"/>
                <a:gd name="connsiteX45" fmla="*/ 747419 w 1741860"/>
                <a:gd name="connsiteY45" fmla="*/ 569272 h 1626829"/>
                <a:gd name="connsiteX46" fmla="*/ 741617 w 1741860"/>
                <a:gd name="connsiteY46" fmla="*/ 520439 h 1626829"/>
                <a:gd name="connsiteX47" fmla="*/ 738552 w 1741860"/>
                <a:gd name="connsiteY47" fmla="*/ 526481 h 1626829"/>
                <a:gd name="connsiteX48" fmla="*/ 695231 w 1741860"/>
                <a:gd name="connsiteY48" fmla="*/ 577615 h 1626829"/>
                <a:gd name="connsiteX49" fmla="*/ 580184 w 1741860"/>
                <a:gd name="connsiteY49" fmla="*/ 642634 h 1626829"/>
                <a:gd name="connsiteX50" fmla="*/ 533421 w 1741860"/>
                <a:gd name="connsiteY50" fmla="*/ 651037 h 1626829"/>
                <a:gd name="connsiteX51" fmla="*/ 533429 w 1741860"/>
                <a:gd name="connsiteY51" fmla="*/ 657669 h 1626829"/>
                <a:gd name="connsiteX52" fmla="*/ 425232 w 1741860"/>
                <a:gd name="connsiteY52" fmla="*/ 853672 h 1626829"/>
                <a:gd name="connsiteX53" fmla="*/ 0 w 1741860"/>
                <a:gd name="connsiteY53" fmla="*/ 744822 h 1626829"/>
                <a:gd name="connsiteX54" fmla="*/ 114309 w 1741860"/>
                <a:gd name="connsiteY54" fmla="*/ 696967 h 1626829"/>
                <a:gd name="connsiteX55" fmla="*/ 75917 w 1741860"/>
                <a:gd name="connsiteY55" fmla="*/ 682431 h 1626829"/>
                <a:gd name="connsiteX56" fmla="*/ 49559 w 1741860"/>
                <a:gd name="connsiteY56" fmla="*/ 654289 h 1626829"/>
                <a:gd name="connsiteX57" fmla="*/ 461044 w 1741860"/>
                <a:gd name="connsiteY57" fmla="*/ 246692 h 1626829"/>
                <a:gd name="connsiteX58" fmla="*/ 517564 w 1741860"/>
                <a:gd name="connsiteY58" fmla="*/ 221087 h 1626829"/>
                <a:gd name="connsiteX59" fmla="*/ 514763 w 1741860"/>
                <a:gd name="connsiteY59" fmla="*/ 164866 h 1626829"/>
                <a:gd name="connsiteX60" fmla="*/ 531133 w 1741860"/>
                <a:gd name="connsiteY60" fmla="*/ 109261 h 1626829"/>
                <a:gd name="connsiteX61" fmla="*/ 1124109 w 1741860"/>
                <a:gd name="connsiteY61" fmla="*/ 93370 h 1626829"/>
                <a:gd name="connsiteX62" fmla="*/ 1294996 w 1741860"/>
                <a:gd name="connsiteY62" fmla="*/ 205124 h 162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741860" h="1626829">
                  <a:moveTo>
                    <a:pt x="1294996" y="205124"/>
                  </a:moveTo>
                  <a:cubicBezTo>
                    <a:pt x="1368700" y="266649"/>
                    <a:pt x="1423440" y="334682"/>
                    <a:pt x="1453122" y="400386"/>
                  </a:cubicBezTo>
                  <a:lnTo>
                    <a:pt x="1458507" y="416870"/>
                  </a:lnTo>
                  <a:lnTo>
                    <a:pt x="1479852" y="442804"/>
                  </a:lnTo>
                  <a:cubicBezTo>
                    <a:pt x="1497005" y="467860"/>
                    <a:pt x="1512655" y="499410"/>
                    <a:pt x="1526346" y="536227"/>
                  </a:cubicBezTo>
                  <a:lnTo>
                    <a:pt x="1544056" y="593944"/>
                  </a:lnTo>
                  <a:lnTo>
                    <a:pt x="1618637" y="607545"/>
                  </a:lnTo>
                  <a:cubicBezTo>
                    <a:pt x="1642775" y="616766"/>
                    <a:pt x="1664512" y="630110"/>
                    <a:pt x="1682767" y="646599"/>
                  </a:cubicBezTo>
                  <a:cubicBezTo>
                    <a:pt x="1719278" y="679576"/>
                    <a:pt x="1741860" y="725134"/>
                    <a:pt x="1741860" y="775457"/>
                  </a:cubicBezTo>
                  <a:cubicBezTo>
                    <a:pt x="1741860" y="850941"/>
                    <a:pt x="1691050" y="915705"/>
                    <a:pt x="1618637" y="943369"/>
                  </a:cubicBezTo>
                  <a:lnTo>
                    <a:pt x="1584323" y="949627"/>
                  </a:lnTo>
                  <a:lnTo>
                    <a:pt x="1581340" y="1029194"/>
                  </a:lnTo>
                  <a:cubicBezTo>
                    <a:pt x="1562527" y="1276416"/>
                    <a:pt x="1481182" y="1462386"/>
                    <a:pt x="1383684" y="1462386"/>
                  </a:cubicBezTo>
                  <a:lnTo>
                    <a:pt x="1347253" y="1452510"/>
                  </a:lnTo>
                  <a:lnTo>
                    <a:pt x="1346334" y="1496987"/>
                  </a:lnTo>
                  <a:lnTo>
                    <a:pt x="1280865" y="1474904"/>
                  </a:lnTo>
                  <a:lnTo>
                    <a:pt x="1276137" y="1496747"/>
                  </a:lnTo>
                  <a:cubicBezTo>
                    <a:pt x="1270714" y="1539325"/>
                    <a:pt x="1268908" y="1582764"/>
                    <a:pt x="1270791" y="1626828"/>
                  </a:cubicBezTo>
                  <a:lnTo>
                    <a:pt x="1270791" y="1626829"/>
                  </a:lnTo>
                  <a:cubicBezTo>
                    <a:pt x="1082937" y="1568642"/>
                    <a:pt x="964188" y="1413202"/>
                    <a:pt x="1005557" y="1279646"/>
                  </a:cubicBezTo>
                  <a:cubicBezTo>
                    <a:pt x="1010728" y="1262951"/>
                    <a:pt x="1018157" y="1247389"/>
                    <a:pt x="1027564" y="1233050"/>
                  </a:cubicBezTo>
                  <a:lnTo>
                    <a:pt x="1044228" y="1213742"/>
                  </a:lnTo>
                  <a:lnTo>
                    <a:pt x="1037034" y="1149709"/>
                  </a:lnTo>
                  <a:cubicBezTo>
                    <a:pt x="1037093" y="1127592"/>
                    <a:pt x="1039735" y="1105325"/>
                    <a:pt x="1045163" y="1083186"/>
                  </a:cubicBezTo>
                  <a:cubicBezTo>
                    <a:pt x="1056018" y="1038907"/>
                    <a:pt x="1076986" y="999329"/>
                    <a:pt x="1105610" y="965673"/>
                  </a:cubicBezTo>
                  <a:lnTo>
                    <a:pt x="1123771" y="948443"/>
                  </a:lnTo>
                  <a:lnTo>
                    <a:pt x="1122369" y="927910"/>
                  </a:lnTo>
                  <a:lnTo>
                    <a:pt x="1127247" y="904161"/>
                  </a:lnTo>
                  <a:lnTo>
                    <a:pt x="1125235" y="901873"/>
                  </a:lnTo>
                  <a:cubicBezTo>
                    <a:pt x="1115720" y="886135"/>
                    <a:pt x="1108592" y="868341"/>
                    <a:pt x="1103789" y="848857"/>
                  </a:cubicBezTo>
                  <a:lnTo>
                    <a:pt x="1102052" y="834236"/>
                  </a:lnTo>
                  <a:lnTo>
                    <a:pt x="1087438" y="836029"/>
                  </a:lnTo>
                  <a:lnTo>
                    <a:pt x="1059416" y="831964"/>
                  </a:lnTo>
                  <a:lnTo>
                    <a:pt x="1044266" y="831415"/>
                  </a:lnTo>
                  <a:lnTo>
                    <a:pt x="1035675" y="828519"/>
                  </a:lnTo>
                  <a:lnTo>
                    <a:pt x="1030841" y="827818"/>
                  </a:lnTo>
                  <a:lnTo>
                    <a:pt x="1025815" y="825195"/>
                  </a:lnTo>
                  <a:lnTo>
                    <a:pt x="1011717" y="820443"/>
                  </a:lnTo>
                  <a:cubicBezTo>
                    <a:pt x="1001448" y="815679"/>
                    <a:pt x="991787" y="809797"/>
                    <a:pt x="982817" y="802760"/>
                  </a:cubicBezTo>
                  <a:cubicBezTo>
                    <a:pt x="968466" y="791501"/>
                    <a:pt x="956565" y="777819"/>
                    <a:pt x="947050" y="762081"/>
                  </a:cubicBezTo>
                  <a:lnTo>
                    <a:pt x="930192" y="720408"/>
                  </a:lnTo>
                  <a:lnTo>
                    <a:pt x="925604" y="709065"/>
                  </a:lnTo>
                  <a:lnTo>
                    <a:pt x="923867" y="694444"/>
                  </a:lnTo>
                  <a:lnTo>
                    <a:pt x="909253" y="696237"/>
                  </a:lnTo>
                  <a:cubicBezTo>
                    <a:pt x="869119" y="696180"/>
                    <a:pt x="833335" y="685486"/>
                    <a:pt x="804632" y="662968"/>
                  </a:cubicBezTo>
                  <a:cubicBezTo>
                    <a:pt x="775930" y="640450"/>
                    <a:pt x="757026" y="608239"/>
                    <a:pt x="747419" y="569272"/>
                  </a:cubicBezTo>
                  <a:lnTo>
                    <a:pt x="741617" y="520439"/>
                  </a:lnTo>
                  <a:lnTo>
                    <a:pt x="738552" y="526481"/>
                  </a:lnTo>
                  <a:cubicBezTo>
                    <a:pt x="726359" y="544933"/>
                    <a:pt x="711924" y="562092"/>
                    <a:pt x="695231" y="577615"/>
                  </a:cubicBezTo>
                  <a:cubicBezTo>
                    <a:pt x="661845" y="608660"/>
                    <a:pt x="622588" y="630223"/>
                    <a:pt x="580184" y="642634"/>
                  </a:cubicBezTo>
                  <a:lnTo>
                    <a:pt x="533421" y="651037"/>
                  </a:lnTo>
                  <a:lnTo>
                    <a:pt x="533429" y="657669"/>
                  </a:lnTo>
                  <a:cubicBezTo>
                    <a:pt x="526144" y="736767"/>
                    <a:pt x="489503" y="808351"/>
                    <a:pt x="425232" y="853672"/>
                  </a:cubicBezTo>
                  <a:cubicBezTo>
                    <a:pt x="296690" y="944314"/>
                    <a:pt x="106307" y="895580"/>
                    <a:pt x="0" y="744822"/>
                  </a:cubicBezTo>
                  <a:lnTo>
                    <a:pt x="114309" y="696967"/>
                  </a:lnTo>
                  <a:lnTo>
                    <a:pt x="75917" y="682431"/>
                  </a:lnTo>
                  <a:cubicBezTo>
                    <a:pt x="64074" y="674986"/>
                    <a:pt x="55159" y="665623"/>
                    <a:pt x="49559" y="654289"/>
                  </a:cubicBezTo>
                  <a:cubicBezTo>
                    <a:pt x="4754" y="563618"/>
                    <a:pt x="188982" y="381131"/>
                    <a:pt x="461044" y="246692"/>
                  </a:cubicBezTo>
                  <a:lnTo>
                    <a:pt x="517564" y="221087"/>
                  </a:lnTo>
                  <a:lnTo>
                    <a:pt x="514763" y="164866"/>
                  </a:lnTo>
                  <a:cubicBezTo>
                    <a:pt x="516908" y="145309"/>
                    <a:pt x="522290" y="126664"/>
                    <a:pt x="531133" y="109261"/>
                  </a:cubicBezTo>
                  <a:cubicBezTo>
                    <a:pt x="601876" y="-29970"/>
                    <a:pt x="867361" y="-37084"/>
                    <a:pt x="1124109" y="93370"/>
                  </a:cubicBezTo>
                  <a:cubicBezTo>
                    <a:pt x="1188295" y="125984"/>
                    <a:pt x="1245860" y="164108"/>
                    <a:pt x="1294996" y="205124"/>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6" name="Group 80">
              <a:extLst>
                <a:ext uri="{FF2B5EF4-FFF2-40B4-BE49-F238E27FC236}">
                  <a16:creationId xmlns:a16="http://schemas.microsoft.com/office/drawing/2014/main" id="{93019083-0A30-2D6D-CDEA-CD415D2AC047}"/>
                </a:ext>
              </a:extLst>
            </p:cNvPr>
            <p:cNvGrpSpPr/>
            <p:nvPr/>
          </p:nvGrpSpPr>
          <p:grpSpPr>
            <a:xfrm rot="21142156">
              <a:off x="1109311" y="2410662"/>
              <a:ext cx="1008373" cy="2512156"/>
              <a:chOff x="5181600" y="1557204"/>
              <a:chExt cx="1404030" cy="3471996"/>
            </a:xfrm>
          </p:grpSpPr>
          <p:sp>
            <p:nvSpPr>
              <p:cNvPr id="36" name="Moon 35">
                <a:extLst>
                  <a:ext uri="{FF2B5EF4-FFF2-40B4-BE49-F238E27FC236}">
                    <a16:creationId xmlns:a16="http://schemas.microsoft.com/office/drawing/2014/main" id="{9CD17759-B192-97B7-CD57-D7CC85F6D625}"/>
                  </a:ext>
                </a:extLst>
              </p:cNvPr>
              <p:cNvSpPr/>
              <p:nvPr/>
            </p:nvSpPr>
            <p:spPr>
              <a:xfrm rot="20249247">
                <a:off x="5760056" y="1557204"/>
                <a:ext cx="825574" cy="3276600"/>
              </a:xfrm>
              <a:prstGeom prst="moon">
                <a:avLst>
                  <a:gd name="adj" fmla="val 8750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a:extLst>
                  <a:ext uri="{FF2B5EF4-FFF2-40B4-BE49-F238E27FC236}">
                    <a16:creationId xmlns:a16="http://schemas.microsoft.com/office/drawing/2014/main" id="{23CED14C-0A59-DA6F-0BF3-D6D2D72609F4}"/>
                  </a:ext>
                </a:extLst>
              </p:cNvPr>
              <p:cNvSpPr/>
              <p:nvPr/>
            </p:nvSpPr>
            <p:spPr>
              <a:xfrm rot="20249247">
                <a:off x="5181600" y="1752600"/>
                <a:ext cx="1219200" cy="3276600"/>
              </a:xfrm>
              <a:prstGeom prst="moon">
                <a:avLst>
                  <a:gd name="adj" fmla="val 8750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DD9AD832-6C1C-66FD-556B-389E7B015E08}"/>
                  </a:ext>
                </a:extLst>
              </p:cNvPr>
              <p:cNvSpPr/>
              <p:nvPr/>
            </p:nvSpPr>
            <p:spPr>
              <a:xfrm rot="20249247">
                <a:off x="5625663" y="1647730"/>
                <a:ext cx="808849" cy="3276600"/>
              </a:xfrm>
              <a:prstGeom prst="moon">
                <a:avLst>
                  <a:gd name="adj" fmla="val 8750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81">
              <a:extLst>
                <a:ext uri="{FF2B5EF4-FFF2-40B4-BE49-F238E27FC236}">
                  <a16:creationId xmlns:a16="http://schemas.microsoft.com/office/drawing/2014/main" id="{2614D566-EAE2-111E-3FCE-99478F64565B}"/>
                </a:ext>
              </a:extLst>
            </p:cNvPr>
            <p:cNvGrpSpPr/>
            <p:nvPr/>
          </p:nvGrpSpPr>
          <p:grpSpPr>
            <a:xfrm rot="17336550">
              <a:off x="1375678" y="2261217"/>
              <a:ext cx="631295" cy="872862"/>
              <a:chOff x="5189219" y="1745657"/>
              <a:chExt cx="1312440" cy="3360996"/>
            </a:xfrm>
          </p:grpSpPr>
          <p:sp>
            <p:nvSpPr>
              <p:cNvPr id="33" name="Moon 32">
                <a:extLst>
                  <a:ext uri="{FF2B5EF4-FFF2-40B4-BE49-F238E27FC236}">
                    <a16:creationId xmlns:a16="http://schemas.microsoft.com/office/drawing/2014/main" id="{376FA726-8C1B-D034-FE9F-D632E26290D8}"/>
                  </a:ext>
                </a:extLst>
              </p:cNvPr>
              <p:cNvSpPr/>
              <p:nvPr/>
            </p:nvSpPr>
            <p:spPr>
              <a:xfrm rot="20249247">
                <a:off x="5670926" y="1752771"/>
                <a:ext cx="830733" cy="3066913"/>
              </a:xfrm>
              <a:prstGeom prst="moon">
                <a:avLst>
                  <a:gd name="adj" fmla="val 6031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a:extLst>
                  <a:ext uri="{FF2B5EF4-FFF2-40B4-BE49-F238E27FC236}">
                    <a16:creationId xmlns:a16="http://schemas.microsoft.com/office/drawing/2014/main" id="{9B987F54-C3D2-DE38-9116-DB1A0B991115}"/>
                  </a:ext>
                </a:extLst>
              </p:cNvPr>
              <p:cNvSpPr/>
              <p:nvPr/>
            </p:nvSpPr>
            <p:spPr>
              <a:xfrm rot="20249247">
                <a:off x="5189219" y="1830052"/>
                <a:ext cx="1019231" cy="3276601"/>
              </a:xfrm>
              <a:prstGeom prst="moon">
                <a:avLst>
                  <a:gd name="adj" fmla="val 61629"/>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a:extLst>
                  <a:ext uri="{FF2B5EF4-FFF2-40B4-BE49-F238E27FC236}">
                    <a16:creationId xmlns:a16="http://schemas.microsoft.com/office/drawing/2014/main" id="{DA4D8429-4A63-6B0D-F6B2-98750BE810E4}"/>
                  </a:ext>
                </a:extLst>
              </p:cNvPr>
              <p:cNvSpPr/>
              <p:nvPr/>
            </p:nvSpPr>
            <p:spPr>
              <a:xfrm rot="20249247">
                <a:off x="5460815" y="1745657"/>
                <a:ext cx="808850" cy="3276601"/>
              </a:xfrm>
              <a:prstGeom prst="moon">
                <a:avLst>
                  <a:gd name="adj" fmla="val 70041"/>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79">
              <a:extLst>
                <a:ext uri="{FF2B5EF4-FFF2-40B4-BE49-F238E27FC236}">
                  <a16:creationId xmlns:a16="http://schemas.microsoft.com/office/drawing/2014/main" id="{B1C11B13-76CB-FDA1-0525-139334BAEE05}"/>
                </a:ext>
              </a:extLst>
            </p:cNvPr>
            <p:cNvGrpSpPr/>
            <p:nvPr/>
          </p:nvGrpSpPr>
          <p:grpSpPr>
            <a:xfrm>
              <a:off x="1186387" y="2353762"/>
              <a:ext cx="394618" cy="426908"/>
              <a:chOff x="7351776" y="1481328"/>
              <a:chExt cx="1271016" cy="1353312"/>
            </a:xfrm>
          </p:grpSpPr>
          <p:sp>
            <p:nvSpPr>
              <p:cNvPr id="29" name="Oval 28">
                <a:extLst>
                  <a:ext uri="{FF2B5EF4-FFF2-40B4-BE49-F238E27FC236}">
                    <a16:creationId xmlns:a16="http://schemas.microsoft.com/office/drawing/2014/main" id="{4AC42CBC-4833-19F8-5828-05A45B97DBE9}"/>
                  </a:ext>
                </a:extLst>
              </p:cNvPr>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Quad Arrow 70">
                <a:extLst>
                  <a:ext uri="{FF2B5EF4-FFF2-40B4-BE49-F238E27FC236}">
                    <a16:creationId xmlns:a16="http://schemas.microsoft.com/office/drawing/2014/main" id="{A4689B83-258B-E8DE-A134-1F16841B82B9}"/>
                  </a:ext>
                </a:extLst>
              </p:cNvPr>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71">
                <a:extLst>
                  <a:ext uri="{FF2B5EF4-FFF2-40B4-BE49-F238E27FC236}">
                    <a16:creationId xmlns:a16="http://schemas.microsoft.com/office/drawing/2014/main" id="{2B7FD94B-9B78-A14A-7537-2921B29F120B}"/>
                  </a:ext>
                </a:extLst>
              </p:cNvPr>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D2940CC-077E-643D-2C9A-5F14B1C551FB}"/>
                  </a:ext>
                </a:extLst>
              </p:cNvPr>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2934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42796" y="533401"/>
            <a:ext cx="4310204" cy="1569660"/>
          </a:xfrm>
          <a:prstGeom prst="rect">
            <a:avLst/>
          </a:prstGeom>
          <a:noFill/>
        </p:spPr>
        <p:txBody>
          <a:bodyPr wrap="square" rtlCol="0">
            <a:spAutoFit/>
          </a:bodyPr>
          <a:lstStyle/>
          <a:p>
            <a:r>
              <a:rPr lang="en-US" sz="3200" dirty="0">
                <a:solidFill>
                  <a:schemeClr val="bg2"/>
                </a:solidFill>
              </a:rPr>
              <a:t>…to ask alms of them that entered into the temple;”</a:t>
            </a:r>
          </a:p>
        </p:txBody>
      </p:sp>
      <p:pic>
        <p:nvPicPr>
          <p:cNvPr id="10242" name="Picture 2" descr="https://encrypted-tbn2.gstatic.com/images?q=tbn:ANd9GcQtFCL4s5ZBgB0jY1FfOTPmfSpocgg8vCGzKHbRtqbRSmICeFK7"/>
          <p:cNvPicPr>
            <a:picLocks noChangeAspect="1" noChangeArrowheads="1"/>
          </p:cNvPicPr>
          <p:nvPr/>
        </p:nvPicPr>
        <p:blipFill>
          <a:blip r:embed="rId2" cstate="print"/>
          <a:srcRect/>
          <a:stretch>
            <a:fillRect/>
          </a:stretch>
        </p:blipFill>
        <p:spPr bwMode="auto">
          <a:xfrm>
            <a:off x="1543259" y="2314576"/>
            <a:ext cx="2990436" cy="2209800"/>
          </a:xfrm>
          <a:prstGeom prst="rect">
            <a:avLst/>
          </a:prstGeom>
          <a:noFill/>
        </p:spPr>
      </p:pic>
      <p:pic>
        <p:nvPicPr>
          <p:cNvPr id="10244" name="Picture 4" descr="http://www.pocatelloumc.org/Pocatello_First_UMC_website/Acts_of_Charity_files/shapeimage_4.png"/>
          <p:cNvPicPr>
            <a:picLocks noChangeAspect="1" noChangeArrowheads="1"/>
          </p:cNvPicPr>
          <p:nvPr/>
        </p:nvPicPr>
        <p:blipFill>
          <a:blip r:embed="rId3" cstate="print"/>
          <a:srcRect/>
          <a:stretch>
            <a:fillRect/>
          </a:stretch>
        </p:blipFill>
        <p:spPr bwMode="auto">
          <a:xfrm>
            <a:off x="5000624" y="1264591"/>
            <a:ext cx="2276475" cy="2657476"/>
          </a:xfrm>
          <a:prstGeom prst="rect">
            <a:avLst/>
          </a:prstGeom>
          <a:noFill/>
        </p:spPr>
      </p:pic>
      <p:pic>
        <p:nvPicPr>
          <p:cNvPr id="10246" name="Picture 6" descr="http://www.pocatelloumc.org/Pocatello_First_UMC_website/Acts_of_Charity_files/shapeimage_6.png"/>
          <p:cNvPicPr>
            <a:picLocks noChangeAspect="1" noChangeArrowheads="1"/>
          </p:cNvPicPr>
          <p:nvPr/>
        </p:nvPicPr>
        <p:blipFill>
          <a:blip r:embed="rId4" cstate="print"/>
          <a:srcRect/>
          <a:stretch>
            <a:fillRect/>
          </a:stretch>
        </p:blipFill>
        <p:spPr bwMode="auto">
          <a:xfrm>
            <a:off x="7543801" y="3733800"/>
            <a:ext cx="2276475" cy="2657476"/>
          </a:xfrm>
          <a:prstGeom prst="rect">
            <a:avLst/>
          </a:prstGeom>
          <a:noFill/>
        </p:spPr>
      </p:pic>
      <p:pic>
        <p:nvPicPr>
          <p:cNvPr id="8" name="Picture 2" descr="https://encrypted-tbn1.gstatic.com/images?q=tbn:ANd9GcR5iZXRVQNntMTrRZPp_6J6R5stgJFTCkEn6k42afiCIKZjyXH8"/>
          <p:cNvPicPr>
            <a:picLocks noChangeAspect="1" noChangeArrowheads="1"/>
          </p:cNvPicPr>
          <p:nvPr/>
        </p:nvPicPr>
        <p:blipFill>
          <a:blip r:embed="rId5" cstate="print"/>
          <a:srcRect/>
          <a:stretch>
            <a:fillRect/>
          </a:stretch>
        </p:blipFill>
        <p:spPr bwMode="auto">
          <a:xfrm>
            <a:off x="5019675" y="4176682"/>
            <a:ext cx="2152650" cy="2124076"/>
          </a:xfrm>
          <a:prstGeom prst="rect">
            <a:avLst/>
          </a:prstGeom>
          <a:noFill/>
        </p:spPr>
      </p:pic>
      <p:sp>
        <p:nvSpPr>
          <p:cNvPr id="9" name="TextBox 8"/>
          <p:cNvSpPr txBox="1"/>
          <p:nvPr/>
        </p:nvSpPr>
        <p:spPr>
          <a:xfrm>
            <a:off x="-21502" y="6494529"/>
            <a:ext cx="2819400" cy="369332"/>
          </a:xfrm>
          <a:prstGeom prst="rect">
            <a:avLst/>
          </a:prstGeom>
          <a:noFill/>
        </p:spPr>
        <p:txBody>
          <a:bodyPr wrap="square" rtlCol="0">
            <a:spAutoFit/>
          </a:bodyPr>
          <a:lstStyle/>
          <a:p>
            <a:r>
              <a:rPr lang="en-US" dirty="0">
                <a:solidFill>
                  <a:schemeClr val="bg2"/>
                </a:solidFill>
              </a:rPr>
              <a:t>Acts 3:2</a:t>
            </a:r>
          </a:p>
        </p:txBody>
      </p:sp>
      <p:sp>
        <p:nvSpPr>
          <p:cNvPr id="2" name="Rectangle 1"/>
          <p:cNvSpPr/>
          <p:nvPr/>
        </p:nvSpPr>
        <p:spPr>
          <a:xfrm>
            <a:off x="7324723" y="1714411"/>
            <a:ext cx="5048581" cy="1754326"/>
          </a:xfrm>
          <a:prstGeom prst="rect">
            <a:avLst/>
          </a:prstGeom>
        </p:spPr>
        <p:txBody>
          <a:bodyPr wrap="square">
            <a:spAutoFit/>
          </a:bodyPr>
          <a:lstStyle/>
          <a:p>
            <a:r>
              <a:rPr lang="en-US" dirty="0">
                <a:solidFill>
                  <a:schemeClr val="bg1"/>
                </a:solidFill>
                <a:latin typeface="arial" panose="020B0604020202020204" pitchFamily="34" charset="0"/>
              </a:rPr>
              <a:t>Alms:</a:t>
            </a:r>
          </a:p>
          <a:p>
            <a:r>
              <a:rPr lang="en-US" dirty="0">
                <a:solidFill>
                  <a:schemeClr val="bg1"/>
                </a:solidFill>
                <a:latin typeface="arial" panose="020B0604020202020204" pitchFamily="34" charset="0"/>
              </a:rPr>
              <a:t>money, food, or other donations given to the poor or needy; anything given as charity: </a:t>
            </a:r>
          </a:p>
          <a:p>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rPr>
              <a:t>The hands of the beggars were outstretched for </a:t>
            </a:r>
            <a:r>
              <a:rPr lang="en-US" b="1" dirty="0">
                <a:solidFill>
                  <a:schemeClr val="bg1"/>
                </a:solidFill>
                <a:latin typeface="arial" panose="020B0604020202020204" pitchFamily="34" charset="0"/>
              </a:rPr>
              <a:t>alms</a:t>
            </a:r>
            <a:r>
              <a:rPr lang="en-US" dirty="0">
                <a:solidFill>
                  <a:schemeClr val="bg1"/>
                </a:solidFill>
                <a:latin typeface="arial" panose="020B0604020202020204" pitchFamily="34" charset="0"/>
              </a:rPr>
              <a:t>.</a:t>
            </a:r>
            <a:endParaRPr lang="en-US" dirty="0">
              <a:solidFill>
                <a:schemeClr val="bg1"/>
              </a:solidFill>
            </a:endParaRPr>
          </a:p>
        </p:txBody>
      </p:sp>
    </p:spTree>
    <p:extLst>
      <p:ext uri="{BB962C8B-B14F-4D97-AF65-F5344CB8AC3E}">
        <p14:creationId xmlns:p14="http://schemas.microsoft.com/office/powerpoint/2010/main" val="25370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533401"/>
            <a:ext cx="4343400" cy="1569660"/>
          </a:xfrm>
          <a:prstGeom prst="rect">
            <a:avLst/>
          </a:prstGeom>
          <a:noFill/>
        </p:spPr>
        <p:txBody>
          <a:bodyPr wrap="square" rtlCol="0">
            <a:spAutoFit/>
          </a:bodyPr>
          <a:lstStyle/>
          <a:p>
            <a:r>
              <a:rPr lang="en-US" sz="3200" dirty="0">
                <a:solidFill>
                  <a:schemeClr val="bg2"/>
                </a:solidFill>
              </a:rPr>
              <a:t>“And Peter, fastening his eyes upon him with John, said…</a:t>
            </a:r>
          </a:p>
        </p:txBody>
      </p:sp>
      <p:sp>
        <p:nvSpPr>
          <p:cNvPr id="7" name="TextBox 6"/>
          <p:cNvSpPr txBox="1"/>
          <p:nvPr/>
        </p:nvSpPr>
        <p:spPr>
          <a:xfrm>
            <a:off x="0" y="6510758"/>
            <a:ext cx="2819400" cy="369332"/>
          </a:xfrm>
          <a:prstGeom prst="rect">
            <a:avLst/>
          </a:prstGeom>
          <a:noFill/>
        </p:spPr>
        <p:txBody>
          <a:bodyPr wrap="square" rtlCol="0">
            <a:spAutoFit/>
          </a:bodyPr>
          <a:lstStyle/>
          <a:p>
            <a:r>
              <a:rPr lang="en-US" dirty="0">
                <a:solidFill>
                  <a:schemeClr val="bg2"/>
                </a:solidFill>
              </a:rPr>
              <a:t>Acts 3:4</a:t>
            </a:r>
          </a:p>
        </p:txBody>
      </p:sp>
      <p:pic>
        <p:nvPicPr>
          <p:cNvPr id="8194" name="Picture 2" descr="https://encrypted-tbn2.gstatic.com/images?q=tbn:ANd9GcRSOJIT2s7ZNEguRNAlqKXQtSTwxlnFy4v7Lc4PWZ90Z22wBgMc"/>
          <p:cNvPicPr>
            <a:picLocks noChangeAspect="1" noChangeArrowheads="1"/>
          </p:cNvPicPr>
          <p:nvPr/>
        </p:nvPicPr>
        <p:blipFill>
          <a:blip r:embed="rId2" cstate="print"/>
          <a:srcRect/>
          <a:stretch>
            <a:fillRect/>
          </a:stretch>
        </p:blipFill>
        <p:spPr bwMode="auto">
          <a:xfrm>
            <a:off x="1175657" y="2457959"/>
            <a:ext cx="2465614" cy="3483169"/>
          </a:xfrm>
          <a:prstGeom prst="rect">
            <a:avLst/>
          </a:prstGeom>
          <a:noFill/>
        </p:spPr>
      </p:pic>
      <p:sp>
        <p:nvSpPr>
          <p:cNvPr id="8" name="TextBox 7"/>
          <p:cNvSpPr txBox="1"/>
          <p:nvPr/>
        </p:nvSpPr>
        <p:spPr>
          <a:xfrm>
            <a:off x="2209800" y="-50392"/>
            <a:ext cx="8001000" cy="769441"/>
          </a:xfrm>
          <a:prstGeom prst="rect">
            <a:avLst/>
          </a:prstGeom>
          <a:noFill/>
        </p:spPr>
        <p:txBody>
          <a:bodyPr wrap="square" rtlCol="0">
            <a:spAutoFit/>
          </a:bodyPr>
          <a:lstStyle/>
          <a:p>
            <a:pPr algn="ctr"/>
            <a:r>
              <a:rPr lang="en-US" sz="4400" dirty="0">
                <a:solidFill>
                  <a:schemeClr val="bg2"/>
                </a:solidFill>
              </a:rPr>
              <a:t>Look on us, Recognize me</a:t>
            </a:r>
          </a:p>
        </p:txBody>
      </p:sp>
      <p:sp>
        <p:nvSpPr>
          <p:cNvPr id="9" name="TextBox 8"/>
          <p:cNvSpPr txBox="1"/>
          <p:nvPr/>
        </p:nvSpPr>
        <p:spPr>
          <a:xfrm>
            <a:off x="4648200" y="1434034"/>
            <a:ext cx="7848600" cy="1569660"/>
          </a:xfrm>
          <a:prstGeom prst="rect">
            <a:avLst/>
          </a:prstGeom>
          <a:noFill/>
        </p:spPr>
        <p:txBody>
          <a:bodyPr wrap="square" rtlCol="0">
            <a:spAutoFit/>
          </a:bodyPr>
          <a:lstStyle/>
          <a:p>
            <a:r>
              <a:rPr lang="en-US" sz="3200" dirty="0">
                <a:solidFill>
                  <a:schemeClr val="bg2"/>
                </a:solidFill>
              </a:rPr>
              <a:t>Peter and John wanted this man to look at him, see him, see who he was, who they represented. </a:t>
            </a:r>
          </a:p>
        </p:txBody>
      </p:sp>
      <p:sp>
        <p:nvSpPr>
          <p:cNvPr id="10" name="TextBox 9"/>
          <p:cNvSpPr txBox="1"/>
          <p:nvPr/>
        </p:nvSpPr>
        <p:spPr>
          <a:xfrm>
            <a:off x="4291693" y="3490160"/>
            <a:ext cx="4484915" cy="3046988"/>
          </a:xfrm>
          <a:prstGeom prst="rect">
            <a:avLst/>
          </a:prstGeom>
          <a:noFill/>
        </p:spPr>
        <p:txBody>
          <a:bodyPr wrap="square" rtlCol="0">
            <a:spAutoFit/>
          </a:bodyPr>
          <a:lstStyle/>
          <a:p>
            <a:r>
              <a:rPr lang="en-US" sz="3200" dirty="0">
                <a:solidFill>
                  <a:schemeClr val="bg2"/>
                </a:solidFill>
              </a:rPr>
              <a:t> When we look toward our Savior and understand who He is, and what He can do for us, then can we be healed.</a:t>
            </a:r>
          </a:p>
        </p:txBody>
      </p:sp>
      <p:pic>
        <p:nvPicPr>
          <p:cNvPr id="11" name="Picture 4" descr="https://encrypted-tbn2.gstatic.com/images?q=tbn:ANd9GcSUiXt_1Bk7xSTkh6LX5ZgAK5zCCOWeD3rumNDXKVzcZ7i0tG1Aig"/>
          <p:cNvPicPr>
            <a:picLocks noChangeAspect="1" noChangeArrowheads="1"/>
          </p:cNvPicPr>
          <p:nvPr/>
        </p:nvPicPr>
        <p:blipFill rotWithShape="1">
          <a:blip r:embed="rId3" cstate="print"/>
          <a:srcRect b="7165"/>
          <a:stretch/>
        </p:blipFill>
        <p:spPr bwMode="auto">
          <a:xfrm>
            <a:off x="8915401" y="4049909"/>
            <a:ext cx="3048000" cy="2002971"/>
          </a:xfrm>
          <a:prstGeom prst="rect">
            <a:avLst/>
          </a:prstGeom>
          <a:noFill/>
        </p:spPr>
      </p:pic>
    </p:spTree>
    <p:extLst>
      <p:ext uri="{BB962C8B-B14F-4D97-AF65-F5344CB8AC3E}">
        <p14:creationId xmlns:p14="http://schemas.microsoft.com/office/powerpoint/2010/main" val="10878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49086" y="533401"/>
            <a:ext cx="4789714" cy="1569660"/>
          </a:xfrm>
          <a:prstGeom prst="rect">
            <a:avLst/>
          </a:prstGeom>
          <a:noFill/>
        </p:spPr>
        <p:txBody>
          <a:bodyPr wrap="square" rtlCol="0">
            <a:spAutoFit/>
          </a:bodyPr>
          <a:lstStyle/>
          <a:p>
            <a:r>
              <a:rPr lang="en-US" sz="3200" dirty="0">
                <a:solidFill>
                  <a:schemeClr val="bg2"/>
                </a:solidFill>
              </a:rPr>
              <a:t>“And he gave heed unto them, expecting to receive something of them.”</a:t>
            </a:r>
          </a:p>
        </p:txBody>
      </p:sp>
      <p:sp>
        <p:nvSpPr>
          <p:cNvPr id="7" name="TextBox 6"/>
          <p:cNvSpPr txBox="1"/>
          <p:nvPr/>
        </p:nvSpPr>
        <p:spPr>
          <a:xfrm>
            <a:off x="0" y="6405652"/>
            <a:ext cx="2819400" cy="369332"/>
          </a:xfrm>
          <a:prstGeom prst="rect">
            <a:avLst/>
          </a:prstGeom>
          <a:noFill/>
        </p:spPr>
        <p:txBody>
          <a:bodyPr wrap="square" rtlCol="0">
            <a:spAutoFit/>
          </a:bodyPr>
          <a:lstStyle/>
          <a:p>
            <a:r>
              <a:rPr lang="en-US" dirty="0">
                <a:solidFill>
                  <a:schemeClr val="bg2"/>
                </a:solidFill>
              </a:rPr>
              <a:t>Acts 3:5</a:t>
            </a:r>
          </a:p>
        </p:txBody>
      </p:sp>
      <p:pic>
        <p:nvPicPr>
          <p:cNvPr id="7172" name="Picture 4" descr="https://encrypted-tbn1.gstatic.com/images?q=tbn:ANd9GcR4e48XlN7P0-cEwQo0nCUzngClxfYfWJbjd2pzPn-2H9Gjoq3oPQ"/>
          <p:cNvPicPr>
            <a:picLocks noChangeAspect="1" noChangeArrowheads="1"/>
          </p:cNvPicPr>
          <p:nvPr/>
        </p:nvPicPr>
        <p:blipFill>
          <a:blip r:embed="rId2" cstate="print"/>
          <a:srcRect/>
          <a:stretch>
            <a:fillRect/>
          </a:stretch>
        </p:blipFill>
        <p:spPr bwMode="auto">
          <a:xfrm>
            <a:off x="2296883" y="2636462"/>
            <a:ext cx="4506686" cy="3499311"/>
          </a:xfrm>
          <a:prstGeom prst="rect">
            <a:avLst/>
          </a:prstGeom>
          <a:noFill/>
        </p:spPr>
      </p:pic>
      <p:sp>
        <p:nvSpPr>
          <p:cNvPr id="2" name="Rectangle 1"/>
          <p:cNvSpPr/>
          <p:nvPr/>
        </p:nvSpPr>
        <p:spPr>
          <a:xfrm>
            <a:off x="7151913" y="3774319"/>
            <a:ext cx="4691743" cy="2031325"/>
          </a:xfrm>
          <a:prstGeom prst="rect">
            <a:avLst/>
          </a:prstGeom>
        </p:spPr>
        <p:txBody>
          <a:bodyPr wrap="square">
            <a:spAutoFit/>
          </a:bodyPr>
          <a:lstStyle/>
          <a:p>
            <a:r>
              <a:rPr lang="en-US" dirty="0">
                <a:solidFill>
                  <a:schemeClr val="bg1"/>
                </a:solidFill>
                <a:latin typeface="helvetica" panose="020B0604020202020204" pitchFamily="34" charset="0"/>
              </a:rPr>
              <a:t>Because it was a constant custom for all who entered the temple to carry money with them to give to the treasury, or to the poor, or to both. It was on this ground that the friends of the lame man laid him at the gate of the temple, as this was the most likely place to receive alms. (7)</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9436" y="279311"/>
            <a:ext cx="1333500" cy="1714500"/>
          </a:xfrm>
          <a:prstGeom prst="rect">
            <a:avLst/>
          </a:prstGeom>
        </p:spPr>
      </p:pic>
    </p:spTree>
    <p:extLst>
      <p:ext uri="{BB962C8B-B14F-4D97-AF65-F5344CB8AC3E}">
        <p14:creationId xmlns:p14="http://schemas.microsoft.com/office/powerpoint/2010/main" val="404372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5084" y="269559"/>
            <a:ext cx="4898571" cy="1569660"/>
          </a:xfrm>
          <a:prstGeom prst="rect">
            <a:avLst/>
          </a:prstGeom>
          <a:noFill/>
        </p:spPr>
        <p:txBody>
          <a:bodyPr wrap="square" rtlCol="0">
            <a:spAutoFit/>
          </a:bodyPr>
          <a:lstStyle/>
          <a:p>
            <a:r>
              <a:rPr lang="en-US" sz="3200" dirty="0">
                <a:solidFill>
                  <a:schemeClr val="bg2"/>
                </a:solidFill>
              </a:rPr>
              <a:t>“The Peter said, Silver and gold have I none; but such as I have give I thee:…</a:t>
            </a:r>
          </a:p>
        </p:txBody>
      </p:sp>
      <p:sp>
        <p:nvSpPr>
          <p:cNvPr id="7" name="TextBox 6"/>
          <p:cNvSpPr txBox="1"/>
          <p:nvPr/>
        </p:nvSpPr>
        <p:spPr>
          <a:xfrm>
            <a:off x="0" y="6488668"/>
            <a:ext cx="2819400" cy="369332"/>
          </a:xfrm>
          <a:prstGeom prst="rect">
            <a:avLst/>
          </a:prstGeom>
          <a:noFill/>
        </p:spPr>
        <p:txBody>
          <a:bodyPr wrap="square" rtlCol="0">
            <a:spAutoFit/>
          </a:bodyPr>
          <a:lstStyle/>
          <a:p>
            <a:r>
              <a:rPr lang="en-US" dirty="0">
                <a:solidFill>
                  <a:schemeClr val="bg2"/>
                </a:solidFill>
              </a:rPr>
              <a:t>Acts 3:6</a:t>
            </a:r>
          </a:p>
        </p:txBody>
      </p:sp>
      <p:pic>
        <p:nvPicPr>
          <p:cNvPr id="8" name="Picture 4" descr="http://agilhard.files.wordpress.com/2010/05/94-59.jpg"/>
          <p:cNvPicPr>
            <a:picLocks noChangeAspect="1" noChangeArrowheads="1"/>
          </p:cNvPicPr>
          <p:nvPr/>
        </p:nvPicPr>
        <p:blipFill rotWithShape="1">
          <a:blip r:embed="rId2" cstate="print"/>
          <a:srcRect l="2765" t="8894"/>
          <a:stretch/>
        </p:blipFill>
        <p:spPr bwMode="auto">
          <a:xfrm>
            <a:off x="7239000" y="463879"/>
            <a:ext cx="2296886" cy="3122226"/>
          </a:xfrm>
          <a:prstGeom prst="rect">
            <a:avLst/>
          </a:prstGeom>
          <a:noFill/>
        </p:spPr>
      </p:pic>
      <p:sp>
        <p:nvSpPr>
          <p:cNvPr id="2" name="Rectangle 1"/>
          <p:cNvSpPr/>
          <p:nvPr/>
        </p:nvSpPr>
        <p:spPr>
          <a:xfrm>
            <a:off x="533401" y="2045613"/>
            <a:ext cx="6096000" cy="646331"/>
          </a:xfrm>
          <a:prstGeom prst="rect">
            <a:avLst/>
          </a:prstGeom>
        </p:spPr>
        <p:txBody>
          <a:bodyPr>
            <a:spAutoFit/>
          </a:bodyPr>
          <a:lstStyle/>
          <a:p>
            <a:r>
              <a:rPr lang="en-US" dirty="0">
                <a:solidFill>
                  <a:schemeClr val="bg1"/>
                </a:solidFill>
                <a:latin typeface="helvetica" panose="020B0604020202020204" pitchFamily="34" charset="0"/>
              </a:rPr>
              <a:t>So poor were the apostles that their had nothing to give, either to the sacred treasury, or to the distressed. (7)</a:t>
            </a:r>
            <a:endParaRPr lang="en-US" dirty="0">
              <a:solidFill>
                <a:schemeClr val="bg1"/>
              </a:solidFill>
            </a:endParaRPr>
          </a:p>
        </p:txBody>
      </p:sp>
      <p:sp>
        <p:nvSpPr>
          <p:cNvPr id="3" name="Rectangle 2"/>
          <p:cNvSpPr/>
          <p:nvPr/>
        </p:nvSpPr>
        <p:spPr>
          <a:xfrm>
            <a:off x="3638228" y="3741897"/>
            <a:ext cx="8311243" cy="2862322"/>
          </a:xfrm>
          <a:prstGeom prst="rect">
            <a:avLst/>
          </a:prstGeom>
        </p:spPr>
        <p:txBody>
          <a:bodyPr wrap="square">
            <a:spAutoFit/>
          </a:bodyPr>
          <a:lstStyle/>
          <a:p>
            <a:r>
              <a:rPr lang="en-US" dirty="0">
                <a:solidFill>
                  <a:schemeClr val="bg1"/>
                </a:solidFill>
              </a:rPr>
              <a:t>All of us need to ponder those words. Do we, too, have something we need to share? </a:t>
            </a:r>
          </a:p>
          <a:p>
            <a:endParaRPr lang="en-US" dirty="0">
              <a:solidFill>
                <a:schemeClr val="bg1"/>
              </a:solidFill>
            </a:endParaRPr>
          </a:p>
          <a:p>
            <a:r>
              <a:rPr lang="en-US" dirty="0">
                <a:solidFill>
                  <a:schemeClr val="bg1"/>
                </a:solidFill>
              </a:rPr>
              <a:t>Yes! We have the gospel of Jesus Christ, the gospel of peace, the gospel of joy. We have truths that can make any person better and more fulfilled, any marriage happier and sweeter, any home more heavenly. We have the priesthood power of God to bless our homes and lives and the lives of others. Yes, it is to ourselves, our homes, our quorums, our classes, our Church assignments that we must carry more energetically those things that we have received. And it is to our nonmember neighbors and associates that we are now asked to also "give such as we have." The Lord has commanded us to do so. We must lengthen our stride and must do it now." (8)</a:t>
            </a:r>
          </a:p>
        </p:txBody>
      </p:sp>
      <p:pic>
        <p:nvPicPr>
          <p:cNvPr id="5122" name="Picture 2" descr="Image result for salt lake city homel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116" y="3586603"/>
            <a:ext cx="3209997" cy="24074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4104" y="270151"/>
            <a:ext cx="955367" cy="12552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4104" y="1681201"/>
            <a:ext cx="910114" cy="1170147"/>
          </a:xfrm>
          <a:prstGeom prst="rect">
            <a:avLst/>
          </a:prstGeom>
        </p:spPr>
      </p:pic>
    </p:spTree>
    <p:extLst>
      <p:ext uri="{BB962C8B-B14F-4D97-AF65-F5344CB8AC3E}">
        <p14:creationId xmlns:p14="http://schemas.microsoft.com/office/powerpoint/2010/main" val="64722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071308" y="1077364"/>
            <a:ext cx="6063558" cy="3416320"/>
          </a:xfrm>
          <a:prstGeom prst="rect">
            <a:avLst/>
          </a:prstGeom>
          <a:noFill/>
        </p:spPr>
        <p:txBody>
          <a:bodyPr wrap="square" rtlCol="0">
            <a:spAutoFit/>
          </a:bodyPr>
          <a:lstStyle/>
          <a:p>
            <a:r>
              <a:rPr lang="en-US" sz="2400" dirty="0">
                <a:solidFill>
                  <a:schemeClr val="bg1"/>
                </a:solidFill>
              </a:rPr>
              <a:t> “Peter had no money but he had riches: ‘such as he had’ included every key to the kingdom of God on earth, priesthood power to raise the dead, faith to strengthen bones and sinews, a strong right hand of Christian fellowship. </a:t>
            </a:r>
          </a:p>
          <a:p>
            <a:endParaRPr lang="en-US" sz="2400" dirty="0">
              <a:solidFill>
                <a:schemeClr val="bg1"/>
              </a:solidFill>
            </a:endParaRPr>
          </a:p>
          <a:p>
            <a:r>
              <a:rPr lang="en-US" sz="2400" dirty="0">
                <a:solidFill>
                  <a:schemeClr val="bg1"/>
                </a:solidFill>
              </a:rPr>
              <a:t>He could not give silver or gold but he could give that which is always purchased ‘without money and without price’ —and he gave it”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265" y="155761"/>
            <a:ext cx="1142966" cy="1427646"/>
          </a:xfrm>
          <a:prstGeom prst="rect">
            <a:avLst/>
          </a:prstGeom>
        </p:spPr>
      </p:pic>
      <p:sp>
        <p:nvSpPr>
          <p:cNvPr id="9" name="Rectangle 8"/>
          <p:cNvSpPr/>
          <p:nvPr/>
        </p:nvSpPr>
        <p:spPr>
          <a:xfrm>
            <a:off x="11749250" y="6488668"/>
            <a:ext cx="442750" cy="369332"/>
          </a:xfrm>
          <a:prstGeom prst="rect">
            <a:avLst/>
          </a:prstGeom>
        </p:spPr>
        <p:txBody>
          <a:bodyPr wrap="none">
            <a:spAutoFit/>
          </a:bodyPr>
          <a:lstStyle/>
          <a:p>
            <a:r>
              <a:rPr lang="en-US" dirty="0">
                <a:solidFill>
                  <a:schemeClr val="bg1"/>
                </a:solidFill>
              </a:rPr>
              <a:t>(6)</a:t>
            </a:r>
            <a:endParaRPr lang="en-US" dirty="0"/>
          </a:p>
        </p:txBody>
      </p:sp>
      <p:pic>
        <p:nvPicPr>
          <p:cNvPr id="2050" name="Picture 2" descr="Image result for st. peter no money to giv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776" r="1217"/>
          <a:stretch/>
        </p:blipFill>
        <p:spPr bwMode="auto">
          <a:xfrm>
            <a:off x="559314" y="1295831"/>
            <a:ext cx="3254546" cy="272140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713238" y="4650343"/>
            <a:ext cx="8809238" cy="1838325"/>
            <a:chOff x="2713238" y="4650343"/>
            <a:chExt cx="8809238" cy="1838325"/>
          </a:xfrm>
        </p:grpSpPr>
        <p:sp>
          <p:nvSpPr>
            <p:cNvPr id="2" name="Rectangle 1"/>
            <p:cNvSpPr/>
            <p:nvPr/>
          </p:nvSpPr>
          <p:spPr>
            <a:xfrm>
              <a:off x="2713238" y="4944644"/>
              <a:ext cx="6096000" cy="1200329"/>
            </a:xfrm>
            <a:prstGeom prst="rect">
              <a:avLst/>
            </a:prstGeom>
          </p:spPr>
          <p:txBody>
            <a:bodyPr>
              <a:spAutoFit/>
            </a:bodyPr>
            <a:lstStyle/>
            <a:p>
              <a:r>
                <a:rPr lang="en-US" i="1" dirty="0">
                  <a:solidFill>
                    <a:srgbClr val="FFFF00"/>
                  </a:solidFill>
                  <a:latin typeface="Palatino"/>
                </a:rPr>
                <a:t>Ho, every one that </a:t>
              </a:r>
              <a:r>
                <a:rPr lang="en-US" i="1" dirty="0" err="1">
                  <a:solidFill>
                    <a:srgbClr val="FFFF00"/>
                  </a:solidFill>
                  <a:latin typeface="Palatino"/>
                </a:rPr>
                <a:t>thirsteth</a:t>
              </a:r>
              <a:r>
                <a:rPr lang="en-US" i="1" dirty="0">
                  <a:solidFill>
                    <a:srgbClr val="FFFF00"/>
                  </a:solidFill>
                  <a:latin typeface="Palatino"/>
                </a:rPr>
                <a:t>, come ye to the waters, and he that hath no money; come ye, buy, and eat; yea, come, buy wine and milk without money and without price.</a:t>
              </a:r>
            </a:p>
            <a:p>
              <a:r>
                <a:rPr lang="en-US" i="1" dirty="0">
                  <a:solidFill>
                    <a:srgbClr val="FFFF00"/>
                  </a:solidFill>
                  <a:latin typeface="Palatino"/>
                </a:rPr>
                <a:t>Isaiah 55:1</a:t>
              </a:r>
              <a:endParaRPr lang="en-US" i="1" dirty="0">
                <a:solidFill>
                  <a:srgbClr val="FFFF00"/>
                </a:solidFill>
              </a:endParaRPr>
            </a:p>
          </p:txBody>
        </p:sp>
        <p:pic>
          <p:nvPicPr>
            <p:cNvPr id="8" name="Picture 4" descr="https://encrypted-tbn0.gstatic.com/images?q=tbn:ANd9GcQ1FtmxRqvqYmb6_0gh2nIyFyrAeaSnc9_Nv99V6UPOe4Ygg17jKA"/>
            <p:cNvPicPr>
              <a:picLocks noChangeAspect="1" noChangeArrowheads="1"/>
            </p:cNvPicPr>
            <p:nvPr/>
          </p:nvPicPr>
          <p:blipFill>
            <a:blip r:embed="rId4" cstate="print"/>
            <a:srcRect/>
            <a:stretch>
              <a:fillRect/>
            </a:stretch>
          </p:blipFill>
          <p:spPr bwMode="auto">
            <a:xfrm flipH="1">
              <a:off x="9036451" y="4650343"/>
              <a:ext cx="2486025" cy="1838325"/>
            </a:xfrm>
            <a:prstGeom prst="rect">
              <a:avLst/>
            </a:prstGeom>
            <a:noFill/>
          </p:spPr>
        </p:pic>
      </p:grpSp>
    </p:spTree>
    <p:extLst>
      <p:ext uri="{BB962C8B-B14F-4D97-AF65-F5344CB8AC3E}">
        <p14:creationId xmlns:p14="http://schemas.microsoft.com/office/powerpoint/2010/main" val="398175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7416" y="719049"/>
            <a:ext cx="6165980" cy="1077218"/>
          </a:xfrm>
          <a:prstGeom prst="rect">
            <a:avLst/>
          </a:prstGeom>
          <a:noFill/>
        </p:spPr>
        <p:txBody>
          <a:bodyPr wrap="square" rtlCol="0">
            <a:spAutoFit/>
          </a:bodyPr>
          <a:lstStyle/>
          <a:p>
            <a:r>
              <a:rPr lang="en-US" sz="3200" dirty="0">
                <a:solidFill>
                  <a:schemeClr val="bg2"/>
                </a:solidFill>
              </a:rPr>
              <a:t>“And he took him by the right hand, and lifted him up…</a:t>
            </a:r>
          </a:p>
        </p:txBody>
      </p:sp>
      <p:sp>
        <p:nvSpPr>
          <p:cNvPr id="6" name="TextBox 5"/>
          <p:cNvSpPr txBox="1"/>
          <p:nvPr/>
        </p:nvSpPr>
        <p:spPr>
          <a:xfrm>
            <a:off x="6821974" y="2953732"/>
            <a:ext cx="5205380" cy="3539430"/>
          </a:xfrm>
          <a:prstGeom prst="rect">
            <a:avLst/>
          </a:prstGeom>
          <a:noFill/>
        </p:spPr>
        <p:txBody>
          <a:bodyPr wrap="square" rtlCol="0">
            <a:spAutoFit/>
          </a:bodyPr>
          <a:lstStyle/>
          <a:p>
            <a:r>
              <a:rPr lang="en-US" sz="3200" dirty="0">
                <a:solidFill>
                  <a:schemeClr val="bg2"/>
                </a:solidFill>
              </a:rPr>
              <a:t>“Now note that Peter took him by the right hand and lifted him up. Peter had to reach down to lift the lame man. </a:t>
            </a:r>
          </a:p>
          <a:p>
            <a:endParaRPr lang="en-US" sz="3200" dirty="0">
              <a:solidFill>
                <a:schemeClr val="bg2"/>
              </a:solidFill>
            </a:endParaRPr>
          </a:p>
          <a:p>
            <a:r>
              <a:rPr lang="en-US" sz="3200" dirty="0">
                <a:solidFill>
                  <a:schemeClr val="bg2"/>
                </a:solidFill>
              </a:rPr>
              <a:t>We must also reach down.”</a:t>
            </a:r>
          </a:p>
        </p:txBody>
      </p:sp>
      <p:sp>
        <p:nvSpPr>
          <p:cNvPr id="7" name="TextBox 6"/>
          <p:cNvSpPr txBox="1"/>
          <p:nvPr/>
        </p:nvSpPr>
        <p:spPr>
          <a:xfrm>
            <a:off x="0" y="6452176"/>
            <a:ext cx="2819400" cy="369332"/>
          </a:xfrm>
          <a:prstGeom prst="rect">
            <a:avLst/>
          </a:prstGeom>
          <a:noFill/>
        </p:spPr>
        <p:txBody>
          <a:bodyPr wrap="square" rtlCol="0">
            <a:spAutoFit/>
          </a:bodyPr>
          <a:lstStyle/>
          <a:p>
            <a:r>
              <a:rPr lang="en-US" dirty="0">
                <a:solidFill>
                  <a:schemeClr val="bg2"/>
                </a:solidFill>
              </a:rPr>
              <a:t>Acts 3:6-7</a:t>
            </a:r>
          </a:p>
        </p:txBody>
      </p:sp>
      <p:pic>
        <p:nvPicPr>
          <p:cNvPr id="5128" name="Picture 8" descr="https://encrypted-tbn1.gstatic.com/images?q=tbn:ANd9GcT40eAEeOGOuIKyyya6sP38sn4S0OUlbasBT9F62Bp2TSa8iqIO"/>
          <p:cNvPicPr>
            <a:picLocks noChangeAspect="1" noChangeArrowheads="1"/>
          </p:cNvPicPr>
          <p:nvPr/>
        </p:nvPicPr>
        <p:blipFill>
          <a:blip r:embed="rId2" cstate="print"/>
          <a:srcRect/>
          <a:stretch>
            <a:fillRect/>
          </a:stretch>
        </p:blipFill>
        <p:spPr bwMode="auto">
          <a:xfrm>
            <a:off x="2460074" y="1863089"/>
            <a:ext cx="3993503" cy="4552595"/>
          </a:xfrm>
          <a:prstGeom prst="rect">
            <a:avLst/>
          </a:prstGeom>
          <a:noFill/>
        </p:spPr>
      </p:pic>
      <p:sp>
        <p:nvSpPr>
          <p:cNvPr id="8" name="TextBox 7"/>
          <p:cNvSpPr txBox="1"/>
          <p:nvPr/>
        </p:nvSpPr>
        <p:spPr>
          <a:xfrm>
            <a:off x="2209800" y="-50392"/>
            <a:ext cx="8001000" cy="769441"/>
          </a:xfrm>
          <a:prstGeom prst="rect">
            <a:avLst/>
          </a:prstGeom>
          <a:noFill/>
        </p:spPr>
        <p:txBody>
          <a:bodyPr wrap="square" rtlCol="0">
            <a:spAutoFit/>
          </a:bodyPr>
          <a:lstStyle/>
          <a:p>
            <a:pPr algn="ctr"/>
            <a:r>
              <a:rPr lang="en-US" sz="4400" dirty="0">
                <a:solidFill>
                  <a:schemeClr val="bg2"/>
                </a:solidFill>
              </a:rPr>
              <a:t>Rise Up  and Walk</a:t>
            </a:r>
          </a:p>
        </p:txBody>
      </p:sp>
      <p:sp>
        <p:nvSpPr>
          <p:cNvPr id="2" name="Rectangle 1"/>
          <p:cNvSpPr/>
          <p:nvPr/>
        </p:nvSpPr>
        <p:spPr>
          <a:xfrm>
            <a:off x="11727479" y="6452176"/>
            <a:ext cx="442750" cy="369332"/>
          </a:xfrm>
          <a:prstGeom prst="rect">
            <a:avLst/>
          </a:prstGeom>
        </p:spPr>
        <p:txBody>
          <a:bodyPr wrap="none">
            <a:spAutoFit/>
          </a:bodyPr>
          <a:lstStyle/>
          <a:p>
            <a:r>
              <a:rPr lang="en-US" dirty="0">
                <a:solidFill>
                  <a:schemeClr val="bg2"/>
                </a:solidFill>
              </a:rPr>
              <a:t>(3)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0718" y="105830"/>
            <a:ext cx="1036636" cy="1292595"/>
          </a:xfrm>
          <a:prstGeom prst="rect">
            <a:avLst/>
          </a:prstGeom>
        </p:spPr>
      </p:pic>
    </p:spTree>
    <p:extLst>
      <p:ext uri="{BB962C8B-B14F-4D97-AF65-F5344CB8AC3E}">
        <p14:creationId xmlns:p14="http://schemas.microsoft.com/office/powerpoint/2010/main" val="12925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anim calcmode="lin" valueType="num">
                                      <p:cBhvr>
                                        <p:cTn id="1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90845"/>
            <a:ext cx="3200400" cy="707886"/>
          </a:xfrm>
          <a:prstGeom prst="rect">
            <a:avLst/>
          </a:prstGeom>
          <a:noFill/>
        </p:spPr>
        <p:txBody>
          <a:bodyPr wrap="square" rtlCol="0">
            <a:spAutoFit/>
          </a:bodyPr>
          <a:lstStyle/>
          <a:p>
            <a:r>
              <a:rPr lang="en-US" sz="4000" dirty="0">
                <a:solidFill>
                  <a:schemeClr val="bg2"/>
                </a:solidFill>
              </a:rPr>
              <a:t>Lifted Him Up</a:t>
            </a:r>
          </a:p>
        </p:txBody>
      </p:sp>
      <p:sp>
        <p:nvSpPr>
          <p:cNvPr id="7" name="TextBox 6"/>
          <p:cNvSpPr txBox="1"/>
          <p:nvPr/>
        </p:nvSpPr>
        <p:spPr>
          <a:xfrm>
            <a:off x="244444" y="6484321"/>
            <a:ext cx="5122213" cy="400110"/>
          </a:xfrm>
          <a:prstGeom prst="rect">
            <a:avLst/>
          </a:prstGeom>
          <a:noFill/>
        </p:spPr>
        <p:txBody>
          <a:bodyPr wrap="square" rtlCol="0">
            <a:spAutoFit/>
          </a:bodyPr>
          <a:lstStyle/>
          <a:p>
            <a:r>
              <a:rPr lang="en-US" sz="2000" dirty="0">
                <a:solidFill>
                  <a:schemeClr val="bg2"/>
                </a:solidFill>
              </a:rPr>
              <a:t>Acts 3:7; Mark 9:27; Matthew 25:40</a:t>
            </a:r>
          </a:p>
        </p:txBody>
      </p:sp>
      <p:pic>
        <p:nvPicPr>
          <p:cNvPr id="5126" name="Picture 6" descr="https://encrypted-tbn2.gstatic.com/images?q=tbn:ANd9GcTyKHywhY3apq5RuMVcbBeDEU8_M3YNbcxoewCEQykUNQNAqBc8"/>
          <p:cNvPicPr>
            <a:picLocks noChangeAspect="1" noChangeArrowheads="1"/>
          </p:cNvPicPr>
          <p:nvPr/>
        </p:nvPicPr>
        <p:blipFill>
          <a:blip r:embed="rId2" cstate="print"/>
          <a:srcRect/>
          <a:stretch>
            <a:fillRect/>
          </a:stretch>
        </p:blipFill>
        <p:spPr bwMode="auto">
          <a:xfrm>
            <a:off x="1175658" y="1034143"/>
            <a:ext cx="3514723" cy="2286000"/>
          </a:xfrm>
          <a:prstGeom prst="rect">
            <a:avLst/>
          </a:prstGeom>
          <a:noFill/>
        </p:spPr>
      </p:pic>
      <p:sp>
        <p:nvSpPr>
          <p:cNvPr id="8" name="TextBox 7"/>
          <p:cNvSpPr txBox="1"/>
          <p:nvPr/>
        </p:nvSpPr>
        <p:spPr>
          <a:xfrm>
            <a:off x="5105400" y="847048"/>
            <a:ext cx="5622928" cy="1569660"/>
          </a:xfrm>
          <a:prstGeom prst="rect">
            <a:avLst/>
          </a:prstGeom>
          <a:noFill/>
        </p:spPr>
        <p:txBody>
          <a:bodyPr wrap="square" rtlCol="0">
            <a:spAutoFit/>
          </a:bodyPr>
          <a:lstStyle/>
          <a:p>
            <a:r>
              <a:rPr lang="en-US" sz="3200" dirty="0">
                <a:solidFill>
                  <a:schemeClr val="bg2"/>
                </a:solidFill>
              </a:rPr>
              <a:t>An act of Healing… “But Jesus took him by the hand, and lifted him up; and he arose</a:t>
            </a:r>
            <a:r>
              <a:rPr lang="en-US" sz="2000" dirty="0">
                <a:solidFill>
                  <a:schemeClr val="bg2"/>
                </a:solidFill>
              </a:rPr>
              <a:t>.”</a:t>
            </a:r>
          </a:p>
        </p:txBody>
      </p:sp>
      <p:sp>
        <p:nvSpPr>
          <p:cNvPr id="9" name="TextBox 8"/>
          <p:cNvSpPr txBox="1"/>
          <p:nvPr/>
        </p:nvSpPr>
        <p:spPr>
          <a:xfrm>
            <a:off x="1681843" y="3575256"/>
            <a:ext cx="6302829" cy="1815882"/>
          </a:xfrm>
          <a:prstGeom prst="rect">
            <a:avLst/>
          </a:prstGeom>
          <a:noFill/>
        </p:spPr>
        <p:txBody>
          <a:bodyPr wrap="square" rtlCol="0">
            <a:spAutoFit/>
          </a:bodyPr>
          <a:lstStyle/>
          <a:p>
            <a:r>
              <a:rPr lang="en-US" sz="2800" dirty="0">
                <a:solidFill>
                  <a:schemeClr val="bg2"/>
                </a:solidFill>
              </a:rPr>
              <a:t>“Let us open our hearts, let us reach down and lift up, let us open our purses, let us show a greater love for our fellowmen.” </a:t>
            </a:r>
            <a:r>
              <a:rPr lang="en-US" sz="1400" dirty="0">
                <a:solidFill>
                  <a:schemeClr val="bg2"/>
                </a:solidFill>
              </a:rPr>
              <a:t>(3)</a:t>
            </a:r>
          </a:p>
        </p:txBody>
      </p:sp>
      <p:sp>
        <p:nvSpPr>
          <p:cNvPr id="11" name="TextBox 10"/>
          <p:cNvSpPr txBox="1"/>
          <p:nvPr/>
        </p:nvSpPr>
        <p:spPr>
          <a:xfrm>
            <a:off x="4497550" y="5028633"/>
            <a:ext cx="6477000" cy="1569660"/>
          </a:xfrm>
          <a:prstGeom prst="rect">
            <a:avLst/>
          </a:prstGeom>
          <a:noFill/>
        </p:spPr>
        <p:txBody>
          <a:bodyPr wrap="square" rtlCol="0">
            <a:spAutoFit/>
          </a:bodyPr>
          <a:lstStyle/>
          <a:p>
            <a:r>
              <a:rPr lang="en-US" sz="3200" i="1" dirty="0">
                <a:solidFill>
                  <a:srgbClr val="FFFF00"/>
                </a:solidFill>
              </a:rPr>
              <a:t>“Inasmuch as ye have done it unto one of the least of these my brethren, ye have done it unto me.” </a:t>
            </a:r>
            <a:endParaRPr lang="en-US" sz="2000" i="1" dirty="0">
              <a:solidFill>
                <a:srgbClr val="FFFF00"/>
              </a:solidFill>
            </a:endParaRPr>
          </a:p>
        </p:txBody>
      </p:sp>
      <p:pic>
        <p:nvPicPr>
          <p:cNvPr id="12" name="Picture 11" descr="images-7.jpg"/>
          <p:cNvPicPr>
            <a:picLocks noChangeAspect="1"/>
          </p:cNvPicPr>
          <p:nvPr/>
        </p:nvPicPr>
        <p:blipFill rotWithShape="1">
          <a:blip r:embed="rId3" cstate="print"/>
          <a:srcRect r="5505" b="5398"/>
          <a:stretch/>
        </p:blipFill>
        <p:spPr>
          <a:xfrm>
            <a:off x="7845198" y="2636499"/>
            <a:ext cx="2242457" cy="24320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4550" y="152433"/>
            <a:ext cx="1036636" cy="1292595"/>
          </a:xfrm>
          <a:prstGeom prst="rect">
            <a:avLst/>
          </a:prstGeom>
        </p:spPr>
      </p:pic>
    </p:spTree>
    <p:extLst>
      <p:ext uri="{BB962C8B-B14F-4D97-AF65-F5344CB8AC3E}">
        <p14:creationId xmlns:p14="http://schemas.microsoft.com/office/powerpoint/2010/main" val="13473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7911" y="2905129"/>
            <a:ext cx="7638662" cy="3108543"/>
          </a:xfrm>
          <a:prstGeom prst="rect">
            <a:avLst/>
          </a:prstGeom>
          <a:noFill/>
        </p:spPr>
        <p:txBody>
          <a:bodyPr wrap="square" rtlCol="0">
            <a:spAutoFit/>
          </a:bodyPr>
          <a:lstStyle/>
          <a:p>
            <a:r>
              <a:rPr lang="en-US" sz="2800" dirty="0">
                <a:solidFill>
                  <a:schemeClr val="bg1"/>
                </a:solidFill>
              </a:rPr>
              <a:t>“You cannot lift another soul until you are standing on higher ground than he is. </a:t>
            </a:r>
          </a:p>
          <a:p>
            <a:endParaRPr lang="en-US" sz="2800" dirty="0">
              <a:solidFill>
                <a:schemeClr val="bg1"/>
              </a:solidFill>
            </a:endParaRPr>
          </a:p>
          <a:p>
            <a:r>
              <a:rPr lang="en-US" sz="2800" dirty="0">
                <a:solidFill>
                  <a:schemeClr val="bg1"/>
                </a:solidFill>
              </a:rPr>
              <a:t>You must be sure, if you would rescue the man, that you yourself are setting the example of what you would have him be. You cannot light a fire in another soul unless it is burning in your own soul.”</a:t>
            </a:r>
          </a:p>
        </p:txBody>
      </p:sp>
      <p:sp>
        <p:nvSpPr>
          <p:cNvPr id="13" name="TextBox 12"/>
          <p:cNvSpPr txBox="1"/>
          <p:nvPr/>
        </p:nvSpPr>
        <p:spPr>
          <a:xfrm>
            <a:off x="609599" y="90845"/>
            <a:ext cx="11223171" cy="707886"/>
          </a:xfrm>
          <a:prstGeom prst="rect">
            <a:avLst/>
          </a:prstGeom>
          <a:noFill/>
        </p:spPr>
        <p:txBody>
          <a:bodyPr wrap="square" rtlCol="0">
            <a:spAutoFit/>
          </a:bodyPr>
          <a:lstStyle/>
          <a:p>
            <a:pPr algn="ctr"/>
            <a:r>
              <a:rPr lang="en-US" sz="4000" dirty="0">
                <a:solidFill>
                  <a:schemeClr val="bg2"/>
                </a:solidFill>
              </a:rPr>
              <a:t>Can You Rescue A Soul?</a:t>
            </a:r>
          </a:p>
        </p:txBody>
      </p:sp>
      <p:sp>
        <p:nvSpPr>
          <p:cNvPr id="14" name="Rectangle 13"/>
          <p:cNvSpPr/>
          <p:nvPr/>
        </p:nvSpPr>
        <p:spPr>
          <a:xfrm>
            <a:off x="11749250" y="6488668"/>
            <a:ext cx="442750" cy="369332"/>
          </a:xfrm>
          <a:prstGeom prst="rect">
            <a:avLst/>
          </a:prstGeom>
        </p:spPr>
        <p:txBody>
          <a:bodyPr wrap="none">
            <a:spAutoFit/>
          </a:bodyPr>
          <a:lstStyle/>
          <a:p>
            <a:r>
              <a:rPr lang="en-US" dirty="0">
                <a:solidFill>
                  <a:schemeClr val="bg1"/>
                </a:solidFill>
              </a:rPr>
              <a:t>(9)</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3345" y="197680"/>
            <a:ext cx="1097280" cy="1383792"/>
          </a:xfrm>
          <a:prstGeom prst="rect">
            <a:avLst/>
          </a:prstGeom>
        </p:spPr>
      </p:pic>
      <p:pic>
        <p:nvPicPr>
          <p:cNvPr id="6146" name="Picture 2" descr="Image result for rescue another soul"/>
          <p:cNvPicPr>
            <a:picLocks noChangeAspect="1" noChangeArrowheads="1"/>
          </p:cNvPicPr>
          <p:nvPr/>
        </p:nvPicPr>
        <p:blipFill rotWithShape="1">
          <a:blip r:embed="rId3">
            <a:extLst>
              <a:ext uri="{28A0092B-C50C-407E-A947-70E740481C1C}">
                <a14:useLocalDpi xmlns:a14="http://schemas.microsoft.com/office/drawing/2010/main" val="0"/>
              </a:ext>
            </a:extLst>
          </a:blip>
          <a:srcRect t="44837" r="-373"/>
          <a:stretch/>
        </p:blipFill>
        <p:spPr bwMode="auto">
          <a:xfrm>
            <a:off x="1701707" y="852702"/>
            <a:ext cx="4615118" cy="190226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gif 3 d 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2887" y="3142341"/>
            <a:ext cx="2888344" cy="288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32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1114" y="609601"/>
            <a:ext cx="4354286" cy="2062103"/>
          </a:xfrm>
          <a:prstGeom prst="rect">
            <a:avLst/>
          </a:prstGeom>
          <a:noFill/>
        </p:spPr>
        <p:txBody>
          <a:bodyPr wrap="square" rtlCol="0">
            <a:spAutoFit/>
          </a:bodyPr>
          <a:lstStyle/>
          <a:p>
            <a:r>
              <a:rPr lang="en-US" sz="3200" dirty="0">
                <a:solidFill>
                  <a:schemeClr val="bg2"/>
                </a:solidFill>
              </a:rPr>
              <a:t>“One cannot have adequate faith in a Christ whom he does not adequately know.” </a:t>
            </a:r>
          </a:p>
        </p:txBody>
      </p:sp>
      <p:sp>
        <p:nvSpPr>
          <p:cNvPr id="8" name="TextBox 7"/>
          <p:cNvSpPr txBox="1"/>
          <p:nvPr/>
        </p:nvSpPr>
        <p:spPr>
          <a:xfrm>
            <a:off x="6455227" y="3058899"/>
            <a:ext cx="4484915" cy="2062103"/>
          </a:xfrm>
          <a:prstGeom prst="rect">
            <a:avLst/>
          </a:prstGeom>
          <a:noFill/>
        </p:spPr>
        <p:txBody>
          <a:bodyPr wrap="square" rtlCol="0">
            <a:spAutoFit/>
          </a:bodyPr>
          <a:lstStyle/>
          <a:p>
            <a:r>
              <a:rPr lang="en-US" sz="3200" dirty="0">
                <a:solidFill>
                  <a:schemeClr val="bg2"/>
                </a:solidFill>
              </a:rPr>
              <a:t>The lame man must have known who these apostles were and who they represented</a:t>
            </a:r>
          </a:p>
        </p:txBody>
      </p:sp>
      <p:pic>
        <p:nvPicPr>
          <p:cNvPr id="10" name="Picture 9" descr="Neil A. Maxwell.jpg"/>
          <p:cNvPicPr>
            <a:picLocks noChangeAspect="1"/>
          </p:cNvPicPr>
          <p:nvPr/>
        </p:nvPicPr>
        <p:blipFill>
          <a:blip r:embed="rId2" cstate="print"/>
          <a:stretch>
            <a:fillRect/>
          </a:stretch>
        </p:blipFill>
        <p:spPr>
          <a:xfrm>
            <a:off x="10776650" y="152401"/>
            <a:ext cx="1095967" cy="1371599"/>
          </a:xfrm>
          <a:prstGeom prst="rect">
            <a:avLst/>
          </a:prstGeom>
        </p:spPr>
      </p:pic>
      <p:sp>
        <p:nvSpPr>
          <p:cNvPr id="15" name="Rectangle 14"/>
          <p:cNvSpPr/>
          <p:nvPr/>
        </p:nvSpPr>
        <p:spPr>
          <a:xfrm>
            <a:off x="11749250" y="6488668"/>
            <a:ext cx="442750" cy="369332"/>
          </a:xfrm>
          <a:prstGeom prst="rect">
            <a:avLst/>
          </a:prstGeom>
        </p:spPr>
        <p:txBody>
          <a:bodyPr wrap="none">
            <a:spAutoFit/>
          </a:bodyPr>
          <a:lstStyle/>
          <a:p>
            <a:r>
              <a:rPr lang="en-US" dirty="0">
                <a:solidFill>
                  <a:schemeClr val="bg1"/>
                </a:solidFill>
              </a:rPr>
              <a:t>(2)</a:t>
            </a:r>
            <a:endParaRPr lang="en-US" dirty="0"/>
          </a:p>
        </p:txBody>
      </p:sp>
      <p:pic>
        <p:nvPicPr>
          <p:cNvPr id="16" name="Picture 2" descr="A lame man with Peter and John"/>
          <p:cNvPicPr>
            <a:picLocks noChangeAspect="1" noChangeArrowheads="1"/>
          </p:cNvPicPr>
          <p:nvPr/>
        </p:nvPicPr>
        <p:blipFill>
          <a:blip r:embed="rId3" cstate="print"/>
          <a:srcRect/>
          <a:stretch>
            <a:fillRect/>
          </a:stretch>
        </p:blipFill>
        <p:spPr bwMode="auto">
          <a:xfrm>
            <a:off x="2099256" y="2925661"/>
            <a:ext cx="3474229" cy="3404044"/>
          </a:xfrm>
          <a:prstGeom prst="rect">
            <a:avLst/>
          </a:prstGeom>
          <a:noFill/>
        </p:spPr>
      </p:pic>
    </p:spTree>
    <p:extLst>
      <p:ext uri="{BB962C8B-B14F-4D97-AF65-F5344CB8AC3E}">
        <p14:creationId xmlns:p14="http://schemas.microsoft.com/office/powerpoint/2010/main" val="305386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07496" y="1643744"/>
            <a:ext cx="4800600" cy="1569660"/>
          </a:xfrm>
          <a:prstGeom prst="rect">
            <a:avLst/>
          </a:prstGeom>
          <a:noFill/>
        </p:spPr>
        <p:txBody>
          <a:bodyPr wrap="square" rtlCol="0">
            <a:spAutoFit/>
          </a:bodyPr>
          <a:lstStyle/>
          <a:p>
            <a:r>
              <a:rPr lang="en-US" sz="3200" dirty="0">
                <a:solidFill>
                  <a:schemeClr val="bg2"/>
                </a:solidFill>
              </a:rPr>
              <a:t>…and immediately his feet and ankle bones received strength.”</a:t>
            </a:r>
          </a:p>
        </p:txBody>
      </p:sp>
      <p:sp>
        <p:nvSpPr>
          <p:cNvPr id="7" name="TextBox 6"/>
          <p:cNvSpPr txBox="1"/>
          <p:nvPr/>
        </p:nvSpPr>
        <p:spPr>
          <a:xfrm>
            <a:off x="0" y="6337012"/>
            <a:ext cx="2819400" cy="369332"/>
          </a:xfrm>
          <a:prstGeom prst="rect">
            <a:avLst/>
          </a:prstGeom>
          <a:noFill/>
        </p:spPr>
        <p:txBody>
          <a:bodyPr wrap="square" rtlCol="0">
            <a:spAutoFit/>
          </a:bodyPr>
          <a:lstStyle/>
          <a:p>
            <a:r>
              <a:rPr lang="en-US" dirty="0">
                <a:solidFill>
                  <a:schemeClr val="bg2"/>
                </a:solidFill>
              </a:rPr>
              <a:t>Acts 3:7</a:t>
            </a:r>
          </a:p>
        </p:txBody>
      </p:sp>
      <p:pic>
        <p:nvPicPr>
          <p:cNvPr id="5122" name="Picture 2" descr="https://encrypted-tbn2.gstatic.com/images?q=tbn:ANd9GcSVd44gRIcwo3Z5VO5QO1dfMQPVtxhBQiv2EqA6v7M5jp3B59G_Rw"/>
          <p:cNvPicPr>
            <a:picLocks noChangeAspect="1" noChangeArrowheads="1"/>
          </p:cNvPicPr>
          <p:nvPr/>
        </p:nvPicPr>
        <p:blipFill>
          <a:blip r:embed="rId2" cstate="print"/>
          <a:srcRect/>
          <a:stretch>
            <a:fillRect/>
          </a:stretch>
        </p:blipFill>
        <p:spPr bwMode="auto">
          <a:xfrm>
            <a:off x="1709056" y="1349829"/>
            <a:ext cx="3033965" cy="2940817"/>
          </a:xfrm>
          <a:prstGeom prst="rect">
            <a:avLst/>
          </a:prstGeom>
          <a:noFill/>
        </p:spPr>
      </p:pic>
      <p:pic>
        <p:nvPicPr>
          <p:cNvPr id="43014" name="Picture 6" descr="https://encrypted-tbn0.gstatic.com/images?q=tbn:ANd9GcSRotBLv_ifITFC0Frfp2O7Fo_vl0RaUwB2w8v1MYxW6qNl0Coi"/>
          <p:cNvPicPr>
            <a:picLocks noChangeAspect="1" noChangeArrowheads="1"/>
          </p:cNvPicPr>
          <p:nvPr/>
        </p:nvPicPr>
        <p:blipFill>
          <a:blip r:embed="rId3" cstate="print"/>
          <a:srcRect/>
          <a:stretch>
            <a:fillRect/>
          </a:stretch>
        </p:blipFill>
        <p:spPr bwMode="auto">
          <a:xfrm>
            <a:off x="5392451" y="3541056"/>
            <a:ext cx="4589749" cy="3082167"/>
          </a:xfrm>
          <a:prstGeom prst="rect">
            <a:avLst/>
          </a:prstGeom>
          <a:noFill/>
        </p:spPr>
      </p:pic>
      <p:sp>
        <p:nvSpPr>
          <p:cNvPr id="2" name="Rectangle 1"/>
          <p:cNvSpPr/>
          <p:nvPr/>
        </p:nvSpPr>
        <p:spPr>
          <a:xfrm>
            <a:off x="1889381" y="197861"/>
            <a:ext cx="8501743" cy="954107"/>
          </a:xfrm>
          <a:prstGeom prst="rect">
            <a:avLst/>
          </a:prstGeom>
        </p:spPr>
        <p:txBody>
          <a:bodyPr wrap="square">
            <a:spAutoFit/>
          </a:bodyPr>
          <a:lstStyle/>
          <a:p>
            <a:r>
              <a:rPr lang="en-US" sz="2800" dirty="0">
                <a:solidFill>
                  <a:srgbClr val="FFFF00"/>
                </a:solidFill>
                <a:latin typeface="Open Sans"/>
              </a:rPr>
              <a:t>In what ways was the blessing this man received greater than the alms he had originally asked for?</a:t>
            </a:r>
            <a:endParaRPr lang="en-US" sz="2800" dirty="0">
              <a:solidFill>
                <a:srgbClr val="FFFF00"/>
              </a:solidFill>
            </a:endParaRPr>
          </a:p>
        </p:txBody>
      </p:sp>
    </p:spTree>
    <p:extLst>
      <p:ext uri="{BB962C8B-B14F-4D97-AF65-F5344CB8AC3E}">
        <p14:creationId xmlns:p14="http://schemas.microsoft.com/office/powerpoint/2010/main" val="406183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81300" y="0"/>
            <a:ext cx="6629400" cy="769441"/>
          </a:xfrm>
          <a:prstGeom prst="rect">
            <a:avLst/>
          </a:prstGeom>
          <a:noFill/>
        </p:spPr>
        <p:txBody>
          <a:bodyPr wrap="square" rtlCol="0">
            <a:spAutoFit/>
          </a:bodyPr>
          <a:lstStyle/>
          <a:p>
            <a:pPr algn="ctr"/>
            <a:r>
              <a:rPr lang="en-US" sz="4400" dirty="0">
                <a:solidFill>
                  <a:schemeClr val="bg1"/>
                </a:solidFill>
                <a:latin typeface="Castellar" pitchFamily="18" charset="0"/>
              </a:rPr>
              <a:t>Religion</a:t>
            </a:r>
          </a:p>
        </p:txBody>
      </p:sp>
      <p:sp>
        <p:nvSpPr>
          <p:cNvPr id="7" name="TextBox 6"/>
          <p:cNvSpPr txBox="1"/>
          <p:nvPr/>
        </p:nvSpPr>
        <p:spPr>
          <a:xfrm>
            <a:off x="529934" y="845091"/>
            <a:ext cx="7207828" cy="5262979"/>
          </a:xfrm>
          <a:prstGeom prst="rect">
            <a:avLst/>
          </a:prstGeom>
          <a:noFill/>
        </p:spPr>
        <p:txBody>
          <a:bodyPr wrap="square" rtlCol="0">
            <a:spAutoFit/>
          </a:bodyPr>
          <a:lstStyle/>
          <a:p>
            <a:r>
              <a:rPr lang="en-US" sz="2400" dirty="0">
                <a:solidFill>
                  <a:schemeClr val="bg1"/>
                </a:solidFill>
              </a:rPr>
              <a:t>Jewish leaders openly opposed the message of Jesus in the Savior’s day.</a:t>
            </a:r>
          </a:p>
          <a:p>
            <a:endParaRPr lang="en-US" sz="2400" dirty="0">
              <a:solidFill>
                <a:schemeClr val="bg1"/>
              </a:solidFill>
            </a:endParaRPr>
          </a:p>
          <a:p>
            <a:r>
              <a:rPr lang="en-US" sz="2400" dirty="0">
                <a:solidFill>
                  <a:schemeClr val="bg1"/>
                </a:solidFill>
              </a:rPr>
              <a:t>Though His death would “crush the movement”</a:t>
            </a:r>
          </a:p>
          <a:p>
            <a:r>
              <a:rPr lang="en-US" sz="2400" dirty="0">
                <a:solidFill>
                  <a:schemeClr val="bg1"/>
                </a:solidFill>
              </a:rPr>
              <a:t>Jewish rulers conspire to “do away with” the Son of God.</a:t>
            </a:r>
          </a:p>
          <a:p>
            <a:endParaRPr lang="en-US" sz="2400" dirty="0">
              <a:solidFill>
                <a:schemeClr val="bg1"/>
              </a:solidFill>
            </a:endParaRPr>
          </a:p>
          <a:p>
            <a:r>
              <a:rPr lang="en-US" sz="2400" dirty="0">
                <a:solidFill>
                  <a:schemeClr val="bg1"/>
                </a:solidFill>
              </a:rPr>
              <a:t>The ‘Movement’ continues to grow despite persecution.</a:t>
            </a:r>
          </a:p>
          <a:p>
            <a:endParaRPr lang="en-US" sz="2400" dirty="0">
              <a:solidFill>
                <a:schemeClr val="bg1"/>
              </a:solidFill>
            </a:endParaRPr>
          </a:p>
          <a:p>
            <a:r>
              <a:rPr lang="en-US" sz="2400" dirty="0">
                <a:solidFill>
                  <a:schemeClr val="bg1"/>
                </a:solidFill>
              </a:rPr>
              <a:t>Faith of Christian converts were not based on a dead Savior but on a Living One. One that had risen from the dead. </a:t>
            </a:r>
          </a:p>
          <a:p>
            <a:r>
              <a:rPr lang="en-US" sz="1400" dirty="0">
                <a:solidFill>
                  <a:schemeClr val="bg1"/>
                </a:solidFill>
              </a:rPr>
              <a:t>(Acts 2:23, 32, 5:30-32; Corinthians 15:4-8)</a:t>
            </a:r>
          </a:p>
          <a:p>
            <a:endParaRPr lang="en-US" sz="2400" dirty="0">
              <a:solidFill>
                <a:schemeClr val="bg1"/>
              </a:solidFill>
            </a:endParaRPr>
          </a:p>
          <a:p>
            <a:r>
              <a:rPr lang="en-US" sz="2400" dirty="0">
                <a:solidFill>
                  <a:schemeClr val="bg1"/>
                </a:solidFill>
              </a:rPr>
              <a:t>Jew’s counteraction was held in check by Roman law. </a:t>
            </a:r>
          </a:p>
        </p:txBody>
      </p:sp>
      <p:pic>
        <p:nvPicPr>
          <p:cNvPr id="5" name="Picture 4" descr="http://1.bp.blogspot.com/_cDHLibsAX7s/TTJECxHSm1I/AAAAAAAACDI/0sTjzYyq8PU/s1600/pilate.jpeg"/>
          <p:cNvPicPr>
            <a:picLocks noChangeAspect="1" noChangeArrowheads="1"/>
          </p:cNvPicPr>
          <p:nvPr/>
        </p:nvPicPr>
        <p:blipFill>
          <a:blip r:embed="rId3" cstate="print"/>
          <a:srcRect/>
          <a:stretch>
            <a:fillRect/>
          </a:stretch>
        </p:blipFill>
        <p:spPr bwMode="auto">
          <a:xfrm>
            <a:off x="7933459" y="845091"/>
            <a:ext cx="3647998" cy="2419840"/>
          </a:xfrm>
          <a:prstGeom prst="rect">
            <a:avLst/>
          </a:prstGeom>
          <a:noFill/>
        </p:spPr>
      </p:pic>
      <p:pic>
        <p:nvPicPr>
          <p:cNvPr id="12290" name="Picture 2" descr="http://1.bp.blogspot.com/-s4-S8WdNG3o/ULu35tW2riI/AAAAAAAAHfY/mTe0J3c2rZI/s1600/Early_Christians_William_Hole.jpg"/>
          <p:cNvPicPr>
            <a:picLocks noChangeAspect="1" noChangeArrowheads="1"/>
          </p:cNvPicPr>
          <p:nvPr/>
        </p:nvPicPr>
        <p:blipFill>
          <a:blip r:embed="rId4" cstate="print"/>
          <a:srcRect r="2632" b="12157"/>
          <a:stretch>
            <a:fillRect/>
          </a:stretch>
        </p:blipFill>
        <p:spPr bwMode="auto">
          <a:xfrm>
            <a:off x="8537863" y="4215245"/>
            <a:ext cx="2819400" cy="2133600"/>
          </a:xfrm>
          <a:prstGeom prst="rect">
            <a:avLst/>
          </a:prstGeom>
          <a:noFill/>
        </p:spPr>
      </p:pic>
    </p:spTree>
    <p:extLst>
      <p:ext uri="{BB962C8B-B14F-4D97-AF65-F5344CB8AC3E}">
        <p14:creationId xmlns:p14="http://schemas.microsoft.com/office/powerpoint/2010/main" val="270172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7" end="7"/>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10" end="10"/>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12290"/>
                                        </p:tgtEl>
                                        <p:attrNameLst>
                                          <p:attrName>style.visibility</p:attrName>
                                        </p:attrNameLst>
                                      </p:cBhvr>
                                      <p:to>
                                        <p:strVal val="visible"/>
                                      </p:to>
                                    </p:set>
                                    <p:animEffect transition="in" filter="fade">
                                      <p:cBhvr>
                                        <p:cTn id="3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2000" y="871597"/>
            <a:ext cx="4343400" cy="2062103"/>
          </a:xfrm>
          <a:prstGeom prst="rect">
            <a:avLst/>
          </a:prstGeom>
          <a:noFill/>
        </p:spPr>
        <p:txBody>
          <a:bodyPr wrap="square" rtlCol="0">
            <a:spAutoFit/>
          </a:bodyPr>
          <a:lstStyle/>
          <a:p>
            <a:r>
              <a:rPr lang="en-US" sz="3200" dirty="0">
                <a:solidFill>
                  <a:schemeClr val="bg2"/>
                </a:solidFill>
              </a:rPr>
              <a:t>“And he leaping up stood, and walked, and entered with them into the temple…</a:t>
            </a:r>
          </a:p>
        </p:txBody>
      </p:sp>
      <p:sp>
        <p:nvSpPr>
          <p:cNvPr id="6" name="TextBox 5"/>
          <p:cNvSpPr txBox="1"/>
          <p:nvPr/>
        </p:nvSpPr>
        <p:spPr>
          <a:xfrm>
            <a:off x="8153400" y="1670923"/>
            <a:ext cx="2819400" cy="1569660"/>
          </a:xfrm>
          <a:prstGeom prst="rect">
            <a:avLst/>
          </a:prstGeom>
          <a:noFill/>
        </p:spPr>
        <p:txBody>
          <a:bodyPr wrap="square" rtlCol="0">
            <a:spAutoFit/>
          </a:bodyPr>
          <a:lstStyle/>
          <a:p>
            <a:r>
              <a:rPr lang="en-US" sz="3200" dirty="0">
                <a:solidFill>
                  <a:schemeClr val="bg2"/>
                </a:solidFill>
              </a:rPr>
              <a:t>…walking, and leaping, and praising God.” </a:t>
            </a:r>
          </a:p>
        </p:txBody>
      </p:sp>
      <p:sp>
        <p:nvSpPr>
          <p:cNvPr id="7" name="TextBox 6"/>
          <p:cNvSpPr txBox="1"/>
          <p:nvPr/>
        </p:nvSpPr>
        <p:spPr>
          <a:xfrm>
            <a:off x="114300" y="6416161"/>
            <a:ext cx="2819400" cy="369332"/>
          </a:xfrm>
          <a:prstGeom prst="rect">
            <a:avLst/>
          </a:prstGeom>
          <a:noFill/>
        </p:spPr>
        <p:txBody>
          <a:bodyPr wrap="square" rtlCol="0">
            <a:spAutoFit/>
          </a:bodyPr>
          <a:lstStyle/>
          <a:p>
            <a:r>
              <a:rPr lang="en-US" dirty="0">
                <a:solidFill>
                  <a:schemeClr val="bg2"/>
                </a:solidFill>
              </a:rPr>
              <a:t>Acts 3:8</a:t>
            </a:r>
          </a:p>
        </p:txBody>
      </p:sp>
      <p:pic>
        <p:nvPicPr>
          <p:cNvPr id="4102" name="Picture 6" descr="https://encrypted-tbn2.gstatic.com/images?q=tbn:ANd9GcQfMDI-tQrWNW_DDqugMeiOyykfUD6YkoOmSmwEPYg5f2uhVx4jXw"/>
          <p:cNvPicPr>
            <a:picLocks noChangeAspect="1" noChangeArrowheads="1"/>
          </p:cNvPicPr>
          <p:nvPr/>
        </p:nvPicPr>
        <p:blipFill>
          <a:blip r:embed="rId2" cstate="print"/>
          <a:srcRect/>
          <a:stretch>
            <a:fillRect/>
          </a:stretch>
        </p:blipFill>
        <p:spPr bwMode="auto">
          <a:xfrm>
            <a:off x="2438400" y="3733801"/>
            <a:ext cx="2209800" cy="2066925"/>
          </a:xfrm>
          <a:prstGeom prst="rect">
            <a:avLst/>
          </a:prstGeom>
          <a:noFill/>
        </p:spPr>
      </p:pic>
      <p:pic>
        <p:nvPicPr>
          <p:cNvPr id="11266" name="Picture 2" descr="Image result for jumping animated 3 d 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632" y="700904"/>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72100" y="3982098"/>
            <a:ext cx="6096000" cy="1200329"/>
          </a:xfrm>
          <a:prstGeom prst="rect">
            <a:avLst/>
          </a:prstGeom>
        </p:spPr>
        <p:txBody>
          <a:bodyPr>
            <a:spAutoFit/>
          </a:bodyPr>
          <a:lstStyle/>
          <a:p>
            <a:r>
              <a:rPr lang="en-US" i="1" dirty="0">
                <a:solidFill>
                  <a:srgbClr val="FFFF00"/>
                </a:solidFill>
                <a:latin typeface="Palatino"/>
              </a:rPr>
              <a:t>Then shall the lame man leap as an hart, and the tongue of the dumb sing: for in the wilderness shall waters break out, and streams in the desert.</a:t>
            </a:r>
          </a:p>
          <a:p>
            <a:r>
              <a:rPr lang="en-US" i="1" dirty="0">
                <a:solidFill>
                  <a:srgbClr val="FFFF00"/>
                </a:solidFill>
                <a:latin typeface="Palatino"/>
              </a:rPr>
              <a:t>Isaiah 36:5</a:t>
            </a:r>
            <a:endParaRPr lang="en-US" i="1" dirty="0">
              <a:solidFill>
                <a:srgbClr val="FFFF00"/>
              </a:solidFill>
            </a:endParaRPr>
          </a:p>
        </p:txBody>
      </p:sp>
    </p:spTree>
    <p:extLst>
      <p:ext uri="{BB962C8B-B14F-4D97-AF65-F5344CB8AC3E}">
        <p14:creationId xmlns:p14="http://schemas.microsoft.com/office/powerpoint/2010/main" val="246852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box(in)">
                                      <p:cBhvr>
                                        <p:cTn id="10" dur="500"/>
                                        <p:tgtEl>
                                          <p:spTgt spid="4102"/>
                                        </p:tgtEl>
                                      </p:cBhvr>
                                    </p:animEffect>
                                  </p:childTnLst>
                                </p:cTn>
                              </p:par>
                            </p:childTnLst>
                          </p:cTn>
                        </p:par>
                      </p:childTnLst>
                    </p:cTn>
                  </p:par>
                  <p:par>
                    <p:cTn id="11" fill="hold">
                      <p:stCondLst>
                        <p:cond delay="indefinite"/>
                      </p:stCondLst>
                      <p:childTnLst>
                        <p:par>
                          <p:cTn id="12" fill="hold">
                            <p:stCondLst>
                              <p:cond delay="0"/>
                            </p:stCondLst>
                            <p:childTnLst>
                              <p:par>
                                <p:cTn id="13" presetID="54" presetClass="path" presetSubtype="0" accel="50000" decel="50000" fill="hold" nodeType="clickEffect">
                                  <p:stCondLst>
                                    <p:cond delay="0"/>
                                  </p:stCondLst>
                                  <p:childTnLst>
                                    <p:animMotion origin="layout" path="M 0 0  c 0.004 -0.01065  0.018 -0.02131  0.023 -0.02131  c 0.031 0  0.063 0.16647  0.063 0.33295  c 0 -0.0839  0.016 -0.16647  0.031 -0.16647  c 0.016 0  0.031 0.0839  0.031 0.16647  c 0 -0.04129  0.008 -0.0839  0.016 -0.0839  c 0.008 0  0.016 0.04129  0.016 0.0839  c 0 -0.02131  0.004 -0.04129  0.008 -0.04129  c 0.004 0  0.008 0.02131  0.008 0.04129  c 0 -0.01065  0.002 -0.02131  0.004 -0.02131  c 0.001 0  0.004 0.01065  0.004 0.02131  c 0 -0.00533  0.001 -0.01065  0.002 -0.01065  c 0 0.00133  0.002 0.00533  0.002 0.01065  c 0 -0.00266  0 -0.00533  0.001 -0.00533  c 0 0.00133  0.001 0.00266  0.001 0.00533  c 0 -0.00133  0 -0.00266  0 -0.004  c 0.001 0  0.001 0.00133  0.001 0.00266  c 0.001 0  0.001 -0.00133  0.001 -0.00266  c 0.001 0  0.001 0.00133  0.001 0.00266  E" pathEditMode="relative" ptsTypes="">
                                      <p:cBhvr>
                                        <p:cTn id="14" dur="2000" fill="hold"/>
                                        <p:tgtEl>
                                          <p:spTgt spid="410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36311" y="290966"/>
            <a:ext cx="8560465" cy="954107"/>
          </a:xfrm>
          <a:prstGeom prst="rect">
            <a:avLst/>
          </a:prstGeom>
          <a:noFill/>
        </p:spPr>
        <p:txBody>
          <a:bodyPr wrap="square" rtlCol="0">
            <a:spAutoFit/>
          </a:bodyPr>
          <a:lstStyle/>
          <a:p>
            <a:r>
              <a:rPr lang="en-US" sz="2800" dirty="0">
                <a:solidFill>
                  <a:schemeClr val="bg2"/>
                </a:solidFill>
              </a:rPr>
              <a:t>“…the scriptures remind us that we don’t have to walk through life alone. </a:t>
            </a:r>
          </a:p>
        </p:txBody>
      </p:sp>
      <p:pic>
        <p:nvPicPr>
          <p:cNvPr id="8" name="Picture 8" descr="http://4.bp.blogspot.com/-HPPpvGo6T8E/UJoeMbHEpJI/AAAAAAAADDY/OvwfqUdGe6Q/s1600/jumping_joy.jpg"/>
          <p:cNvPicPr>
            <a:picLocks noChangeAspect="1" noChangeArrowheads="1"/>
          </p:cNvPicPr>
          <p:nvPr/>
        </p:nvPicPr>
        <p:blipFill>
          <a:blip r:embed="rId2" cstate="print"/>
          <a:srcRect/>
          <a:stretch>
            <a:fillRect/>
          </a:stretch>
        </p:blipFill>
        <p:spPr bwMode="auto">
          <a:xfrm>
            <a:off x="338137" y="1439912"/>
            <a:ext cx="5706771" cy="4280079"/>
          </a:xfrm>
          <a:prstGeom prst="rect">
            <a:avLst/>
          </a:prstGeom>
          <a:noFill/>
        </p:spPr>
      </p:pic>
      <p:pic>
        <p:nvPicPr>
          <p:cNvPr id="12290" name="Picture 2" descr="Image result for marvin j ash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4729" y="114981"/>
            <a:ext cx="1150960" cy="15077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622282" y="6390305"/>
            <a:ext cx="442750" cy="369332"/>
          </a:xfrm>
          <a:prstGeom prst="rect">
            <a:avLst/>
          </a:prstGeom>
        </p:spPr>
        <p:txBody>
          <a:bodyPr wrap="none">
            <a:spAutoFit/>
          </a:bodyPr>
          <a:lstStyle/>
          <a:p>
            <a:r>
              <a:rPr lang="en-US" dirty="0">
                <a:solidFill>
                  <a:schemeClr val="bg2"/>
                </a:solidFill>
              </a:rPr>
              <a:t>(4)</a:t>
            </a:r>
            <a:endParaRPr lang="en-US" dirty="0"/>
          </a:p>
        </p:txBody>
      </p:sp>
      <p:pic>
        <p:nvPicPr>
          <p:cNvPr id="5" name="Picture 4">
            <a:extLst>
              <a:ext uri="{FF2B5EF4-FFF2-40B4-BE49-F238E27FC236}">
                <a16:creationId xmlns:a16="http://schemas.microsoft.com/office/drawing/2014/main" id="{62D06B57-B632-A771-35D7-CD3535A32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044" y="3249133"/>
            <a:ext cx="5706771" cy="3042809"/>
          </a:xfrm>
          <a:prstGeom prst="rect">
            <a:avLst/>
          </a:prstGeom>
        </p:spPr>
      </p:pic>
      <p:sp>
        <p:nvSpPr>
          <p:cNvPr id="9" name="TextBox 8">
            <a:extLst>
              <a:ext uri="{FF2B5EF4-FFF2-40B4-BE49-F238E27FC236}">
                <a16:creationId xmlns:a16="http://schemas.microsoft.com/office/drawing/2014/main" id="{C71905D4-A793-7C66-F4C0-7EF82B4EAFF3}"/>
              </a:ext>
            </a:extLst>
          </p:cNvPr>
          <p:cNvSpPr txBox="1"/>
          <p:nvPr/>
        </p:nvSpPr>
        <p:spPr>
          <a:xfrm>
            <a:off x="7185230" y="1683072"/>
            <a:ext cx="4432681" cy="1384995"/>
          </a:xfrm>
          <a:prstGeom prst="rect">
            <a:avLst/>
          </a:prstGeom>
          <a:noFill/>
        </p:spPr>
        <p:txBody>
          <a:bodyPr wrap="square">
            <a:spAutoFit/>
          </a:bodyPr>
          <a:lstStyle/>
          <a:p>
            <a:r>
              <a:rPr lang="en-US" sz="2800" dirty="0">
                <a:solidFill>
                  <a:schemeClr val="bg2"/>
                </a:solidFill>
              </a:rPr>
              <a:t>Christ came that we might have life and have it more abundantly.”</a:t>
            </a:r>
            <a:endParaRPr lang="en-US" sz="2800" dirty="0"/>
          </a:p>
        </p:txBody>
      </p:sp>
    </p:spTree>
    <p:extLst>
      <p:ext uri="{BB962C8B-B14F-4D97-AF65-F5344CB8AC3E}">
        <p14:creationId xmlns:p14="http://schemas.microsoft.com/office/powerpoint/2010/main" val="405578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09800" y="43905"/>
            <a:ext cx="7772400" cy="769441"/>
          </a:xfrm>
          <a:prstGeom prst="rect">
            <a:avLst/>
          </a:prstGeom>
          <a:noFill/>
        </p:spPr>
        <p:txBody>
          <a:bodyPr wrap="square" rtlCol="0">
            <a:spAutoFit/>
          </a:bodyPr>
          <a:lstStyle/>
          <a:p>
            <a:pPr algn="ctr"/>
            <a:r>
              <a:rPr lang="en-US" sz="4400" dirty="0">
                <a:solidFill>
                  <a:schemeClr val="bg2"/>
                </a:solidFill>
              </a:rPr>
              <a:t>Wonderment and Amazement </a:t>
            </a:r>
          </a:p>
        </p:txBody>
      </p:sp>
      <p:sp>
        <p:nvSpPr>
          <p:cNvPr id="6" name="TextBox 5"/>
          <p:cNvSpPr txBox="1"/>
          <p:nvPr/>
        </p:nvSpPr>
        <p:spPr>
          <a:xfrm>
            <a:off x="1034143" y="1096462"/>
            <a:ext cx="3352800" cy="2062103"/>
          </a:xfrm>
          <a:prstGeom prst="rect">
            <a:avLst/>
          </a:prstGeom>
          <a:noFill/>
        </p:spPr>
        <p:txBody>
          <a:bodyPr wrap="square" rtlCol="0">
            <a:spAutoFit/>
          </a:bodyPr>
          <a:lstStyle/>
          <a:p>
            <a:r>
              <a:rPr lang="en-US" sz="3200" dirty="0">
                <a:solidFill>
                  <a:schemeClr val="bg2"/>
                </a:solidFill>
              </a:rPr>
              <a:t>People gathered together on the porch of Solomon’s Temple</a:t>
            </a:r>
          </a:p>
        </p:txBody>
      </p:sp>
      <p:sp>
        <p:nvSpPr>
          <p:cNvPr id="7" name="TextBox 6"/>
          <p:cNvSpPr txBox="1"/>
          <p:nvPr/>
        </p:nvSpPr>
        <p:spPr>
          <a:xfrm>
            <a:off x="0" y="6317130"/>
            <a:ext cx="2819400" cy="584775"/>
          </a:xfrm>
          <a:prstGeom prst="rect">
            <a:avLst/>
          </a:prstGeom>
          <a:noFill/>
        </p:spPr>
        <p:txBody>
          <a:bodyPr wrap="square" rtlCol="0">
            <a:spAutoFit/>
          </a:bodyPr>
          <a:lstStyle/>
          <a:p>
            <a:r>
              <a:rPr lang="en-US" sz="3200" dirty="0">
                <a:solidFill>
                  <a:schemeClr val="bg2"/>
                </a:solidFill>
              </a:rPr>
              <a:t>Acts 3:9-11</a:t>
            </a:r>
          </a:p>
        </p:txBody>
      </p:sp>
      <p:pic>
        <p:nvPicPr>
          <p:cNvPr id="3074" name="Picture 2" descr="http://www.twoagespilgrims.com/doctrine/wp-content/uploads/2011/11/peter_preaching.jpg"/>
          <p:cNvPicPr>
            <a:picLocks noChangeAspect="1" noChangeArrowheads="1"/>
          </p:cNvPicPr>
          <p:nvPr/>
        </p:nvPicPr>
        <p:blipFill>
          <a:blip r:embed="rId2" cstate="print"/>
          <a:srcRect/>
          <a:stretch>
            <a:fillRect/>
          </a:stretch>
        </p:blipFill>
        <p:spPr bwMode="auto">
          <a:xfrm>
            <a:off x="4694407" y="1096462"/>
            <a:ext cx="6265515" cy="3675564"/>
          </a:xfrm>
          <a:prstGeom prst="rect">
            <a:avLst/>
          </a:prstGeom>
          <a:noFill/>
        </p:spPr>
      </p:pic>
      <p:sp>
        <p:nvSpPr>
          <p:cNvPr id="2" name="Rectangle 1"/>
          <p:cNvSpPr/>
          <p:nvPr/>
        </p:nvSpPr>
        <p:spPr>
          <a:xfrm>
            <a:off x="3799114" y="5272951"/>
            <a:ext cx="6096000" cy="1200329"/>
          </a:xfrm>
          <a:prstGeom prst="rect">
            <a:avLst/>
          </a:prstGeom>
        </p:spPr>
        <p:txBody>
          <a:bodyPr>
            <a:spAutoFit/>
          </a:bodyPr>
          <a:lstStyle/>
          <a:p>
            <a:r>
              <a:rPr lang="en-US" dirty="0">
                <a:solidFill>
                  <a:schemeClr val="bg1"/>
                </a:solidFill>
                <a:latin typeface="Open Sans"/>
              </a:rPr>
              <a:t>Without hesitation Peter testified to the Jewish leaders that it was not any mortal power that had healed the lame man—Jesus, whom they had delivered up and killed, had healed the man. (1)</a:t>
            </a:r>
            <a:endParaRPr lang="en-US" dirty="0">
              <a:solidFill>
                <a:schemeClr val="bg1"/>
              </a:solidFill>
            </a:endParaRPr>
          </a:p>
        </p:txBody>
      </p:sp>
    </p:spTree>
    <p:extLst>
      <p:ext uri="{BB962C8B-B14F-4D97-AF65-F5344CB8AC3E}">
        <p14:creationId xmlns:p14="http://schemas.microsoft.com/office/powerpoint/2010/main" val="342698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09800" y="157104"/>
            <a:ext cx="7772400" cy="769441"/>
          </a:xfrm>
          <a:prstGeom prst="rect">
            <a:avLst/>
          </a:prstGeom>
          <a:noFill/>
        </p:spPr>
        <p:txBody>
          <a:bodyPr wrap="square" rtlCol="0">
            <a:spAutoFit/>
          </a:bodyPr>
          <a:lstStyle/>
          <a:p>
            <a:pPr algn="ctr"/>
            <a:r>
              <a:rPr lang="en-US" sz="4400" dirty="0">
                <a:solidFill>
                  <a:schemeClr val="bg2"/>
                </a:solidFill>
              </a:rPr>
              <a:t>Wonderment and Amazement </a:t>
            </a:r>
          </a:p>
        </p:txBody>
      </p:sp>
      <p:sp>
        <p:nvSpPr>
          <p:cNvPr id="6" name="TextBox 5"/>
          <p:cNvSpPr txBox="1"/>
          <p:nvPr/>
        </p:nvSpPr>
        <p:spPr>
          <a:xfrm>
            <a:off x="719138" y="2591053"/>
            <a:ext cx="4953000" cy="2062103"/>
          </a:xfrm>
          <a:prstGeom prst="rect">
            <a:avLst/>
          </a:prstGeom>
          <a:noFill/>
        </p:spPr>
        <p:txBody>
          <a:bodyPr wrap="square" rtlCol="0">
            <a:spAutoFit/>
          </a:bodyPr>
          <a:lstStyle/>
          <a:p>
            <a:r>
              <a:rPr lang="en-US" sz="3200" dirty="0">
                <a:solidFill>
                  <a:schemeClr val="bg2"/>
                </a:solidFill>
              </a:rPr>
              <a:t>Porch</a:t>
            </a:r>
          </a:p>
          <a:p>
            <a:endParaRPr lang="en-US" sz="3200" dirty="0">
              <a:solidFill>
                <a:schemeClr val="bg2"/>
              </a:solidFill>
            </a:endParaRPr>
          </a:p>
          <a:p>
            <a:r>
              <a:rPr lang="en-US" sz="3200" dirty="0">
                <a:solidFill>
                  <a:schemeClr val="bg2"/>
                </a:solidFill>
              </a:rPr>
              <a:t>20 cubits--length</a:t>
            </a:r>
          </a:p>
          <a:p>
            <a:r>
              <a:rPr lang="en-US" sz="3200" dirty="0">
                <a:solidFill>
                  <a:schemeClr val="bg2"/>
                </a:solidFill>
              </a:rPr>
              <a:t>X 10 cubits (breadth) </a:t>
            </a:r>
          </a:p>
        </p:txBody>
      </p:sp>
      <p:sp>
        <p:nvSpPr>
          <p:cNvPr id="8" name="TextBox 7"/>
          <p:cNvSpPr txBox="1"/>
          <p:nvPr/>
        </p:nvSpPr>
        <p:spPr>
          <a:xfrm>
            <a:off x="108857" y="6317665"/>
            <a:ext cx="2819400" cy="584775"/>
          </a:xfrm>
          <a:prstGeom prst="rect">
            <a:avLst/>
          </a:prstGeom>
          <a:noFill/>
        </p:spPr>
        <p:txBody>
          <a:bodyPr wrap="square" rtlCol="0">
            <a:spAutoFit/>
          </a:bodyPr>
          <a:lstStyle/>
          <a:p>
            <a:r>
              <a:rPr lang="en-US" sz="3200" dirty="0">
                <a:solidFill>
                  <a:schemeClr val="bg2"/>
                </a:solidFill>
              </a:rPr>
              <a:t>1 Kings 6:3</a:t>
            </a:r>
          </a:p>
        </p:txBody>
      </p:sp>
      <p:pic>
        <p:nvPicPr>
          <p:cNvPr id="2050" name="Picture 2" descr="https://encrypted-tbn0.gstatic.com/images?q=tbn:ANd9GcQb0rdJOb6L8JXnUJgG8G7hofSxgELjJhtzWgGX43G9U0QrxW9A"/>
          <p:cNvPicPr>
            <a:picLocks noChangeAspect="1" noChangeArrowheads="1"/>
          </p:cNvPicPr>
          <p:nvPr/>
        </p:nvPicPr>
        <p:blipFill>
          <a:blip r:embed="rId2" cstate="print"/>
          <a:srcRect/>
          <a:stretch>
            <a:fillRect/>
          </a:stretch>
        </p:blipFill>
        <p:spPr bwMode="auto">
          <a:xfrm>
            <a:off x="2438154" y="1059375"/>
            <a:ext cx="3810246" cy="2458224"/>
          </a:xfrm>
          <a:prstGeom prst="rect">
            <a:avLst/>
          </a:prstGeom>
          <a:noFill/>
        </p:spPr>
      </p:pic>
      <p:pic>
        <p:nvPicPr>
          <p:cNvPr id="2052" name="Picture 4" descr="https://encrypted-tbn3.gstatic.com/images?q=tbn:ANd9GcRHNHt6g7h1ORn9BUWvBN2x6ZKI6Aug2C-9K9p53Tj3ehe4X3Gy"/>
          <p:cNvPicPr>
            <a:picLocks noChangeAspect="1" noChangeArrowheads="1"/>
          </p:cNvPicPr>
          <p:nvPr/>
        </p:nvPicPr>
        <p:blipFill rotWithShape="1">
          <a:blip r:embed="rId3" cstate="print"/>
          <a:srcRect r="-819" b="11413"/>
          <a:stretch/>
        </p:blipFill>
        <p:spPr bwMode="auto">
          <a:xfrm>
            <a:off x="6519864" y="3282463"/>
            <a:ext cx="4789820" cy="3152434"/>
          </a:xfrm>
          <a:prstGeom prst="rect">
            <a:avLst/>
          </a:prstGeom>
          <a:noFill/>
        </p:spPr>
      </p:pic>
    </p:spTree>
    <p:extLst>
      <p:ext uri="{BB962C8B-B14F-4D97-AF65-F5344CB8AC3E}">
        <p14:creationId xmlns:p14="http://schemas.microsoft.com/office/powerpoint/2010/main" val="17976201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09800" y="57181"/>
            <a:ext cx="7772400" cy="769441"/>
          </a:xfrm>
          <a:prstGeom prst="rect">
            <a:avLst/>
          </a:prstGeom>
          <a:noFill/>
        </p:spPr>
        <p:txBody>
          <a:bodyPr wrap="square" rtlCol="0">
            <a:spAutoFit/>
          </a:bodyPr>
          <a:lstStyle/>
          <a:p>
            <a:pPr algn="ctr"/>
            <a:r>
              <a:rPr lang="en-US" sz="4400" dirty="0">
                <a:solidFill>
                  <a:schemeClr val="bg2"/>
                </a:solidFill>
              </a:rPr>
              <a:t>Peter Testifies of Christ </a:t>
            </a:r>
          </a:p>
        </p:txBody>
      </p:sp>
      <p:sp>
        <p:nvSpPr>
          <p:cNvPr id="8" name="TextBox 7"/>
          <p:cNvSpPr txBox="1"/>
          <p:nvPr/>
        </p:nvSpPr>
        <p:spPr>
          <a:xfrm>
            <a:off x="0" y="6345704"/>
            <a:ext cx="2819400" cy="584775"/>
          </a:xfrm>
          <a:prstGeom prst="rect">
            <a:avLst/>
          </a:prstGeom>
          <a:noFill/>
        </p:spPr>
        <p:txBody>
          <a:bodyPr wrap="square" rtlCol="0">
            <a:spAutoFit/>
          </a:bodyPr>
          <a:lstStyle/>
          <a:p>
            <a:r>
              <a:rPr lang="en-US" sz="3200" dirty="0">
                <a:solidFill>
                  <a:schemeClr val="bg2"/>
                </a:solidFill>
              </a:rPr>
              <a:t>Acts 3:19</a:t>
            </a:r>
          </a:p>
        </p:txBody>
      </p:sp>
      <p:pic>
        <p:nvPicPr>
          <p:cNvPr id="1028" name="Picture 4" descr="https://encrypted-tbn0.gstatic.com/images?q=tbn:ANd9GcQ0jnRr9D7T6PsgXC7R_ktAFFvGwro1Y2dmI6BgRkdF8vho_Abk"/>
          <p:cNvPicPr>
            <a:picLocks noChangeAspect="1" noChangeArrowheads="1"/>
          </p:cNvPicPr>
          <p:nvPr/>
        </p:nvPicPr>
        <p:blipFill>
          <a:blip r:embed="rId2" cstate="print"/>
          <a:srcRect/>
          <a:stretch>
            <a:fillRect/>
          </a:stretch>
        </p:blipFill>
        <p:spPr bwMode="auto">
          <a:xfrm>
            <a:off x="342900" y="1983939"/>
            <a:ext cx="1866900" cy="2447926"/>
          </a:xfrm>
          <a:prstGeom prst="rect">
            <a:avLst/>
          </a:prstGeom>
          <a:noFill/>
        </p:spPr>
      </p:pic>
      <p:pic>
        <p:nvPicPr>
          <p:cNvPr id="7" name="Picture 6" descr="LightofWorld_s.jpg"/>
          <p:cNvPicPr>
            <a:picLocks noChangeAspect="1"/>
          </p:cNvPicPr>
          <p:nvPr/>
        </p:nvPicPr>
        <p:blipFill>
          <a:blip r:embed="rId3" cstate="print"/>
          <a:stretch>
            <a:fillRect/>
          </a:stretch>
        </p:blipFill>
        <p:spPr>
          <a:xfrm>
            <a:off x="2999826" y="1983939"/>
            <a:ext cx="1878061" cy="2347577"/>
          </a:xfrm>
          <a:prstGeom prst="rect">
            <a:avLst/>
          </a:prstGeom>
        </p:spPr>
      </p:pic>
      <p:sp>
        <p:nvSpPr>
          <p:cNvPr id="2" name="Rectangle 1"/>
          <p:cNvSpPr/>
          <p:nvPr/>
        </p:nvSpPr>
        <p:spPr>
          <a:xfrm>
            <a:off x="261257" y="1082115"/>
            <a:ext cx="6096000" cy="646331"/>
          </a:xfrm>
          <a:prstGeom prst="rect">
            <a:avLst/>
          </a:prstGeom>
        </p:spPr>
        <p:txBody>
          <a:bodyPr>
            <a:spAutoFit/>
          </a:bodyPr>
          <a:lstStyle/>
          <a:p>
            <a:r>
              <a:rPr lang="en-US" dirty="0">
                <a:solidFill>
                  <a:schemeClr val="bg1"/>
                </a:solidFill>
                <a:latin typeface="Open Sans"/>
              </a:rPr>
              <a:t>Peter was speaking to the people who had called for or consented to the Crucifixion of Jesus Christ.</a:t>
            </a:r>
            <a:endParaRPr lang="en-US" dirty="0">
              <a:solidFill>
                <a:schemeClr val="bg1"/>
              </a:solidFill>
            </a:endParaRPr>
          </a:p>
        </p:txBody>
      </p:sp>
      <p:sp>
        <p:nvSpPr>
          <p:cNvPr id="3" name="Rectangle 2"/>
          <p:cNvSpPr/>
          <p:nvPr/>
        </p:nvSpPr>
        <p:spPr>
          <a:xfrm>
            <a:off x="5416776" y="1790596"/>
            <a:ext cx="6096000" cy="4832092"/>
          </a:xfrm>
          <a:prstGeom prst="rect">
            <a:avLst/>
          </a:prstGeom>
        </p:spPr>
        <p:txBody>
          <a:bodyPr>
            <a:spAutoFit/>
          </a:bodyPr>
          <a:lstStyle/>
          <a:p>
            <a:r>
              <a:rPr lang="en-US" sz="2800" dirty="0">
                <a:solidFill>
                  <a:schemeClr val="bg1"/>
                </a:solidFill>
              </a:rPr>
              <a:t>“[Peter] did not say to them, ‘Repent and be baptized, for the remission of your sins;’ but he said, ‘Repent ye therefore, </a:t>
            </a:r>
            <a:r>
              <a:rPr lang="en-US" sz="2800" dirty="0">
                <a:solidFill>
                  <a:srgbClr val="FFFF00"/>
                </a:solidFill>
              </a:rPr>
              <a:t>and be converted, </a:t>
            </a:r>
            <a:r>
              <a:rPr lang="en-US" sz="2800" dirty="0">
                <a:solidFill>
                  <a:schemeClr val="bg1"/>
                </a:solidFill>
              </a:rPr>
              <a:t>that your sins may be blotted out, when the times of refreshing shall come from the presence of the Lord.’ </a:t>
            </a:r>
          </a:p>
          <a:p>
            <a:endParaRPr lang="en-US" sz="2800" dirty="0">
              <a:solidFill>
                <a:schemeClr val="bg1"/>
              </a:solidFill>
            </a:endParaRPr>
          </a:p>
          <a:p>
            <a:r>
              <a:rPr lang="en-US" sz="2800" dirty="0">
                <a:solidFill>
                  <a:schemeClr val="bg1"/>
                </a:solidFill>
              </a:rPr>
              <a:t>“… They could not be baptized for the remission of sins for they had shed innocent blood.” </a:t>
            </a:r>
          </a:p>
        </p:txBody>
      </p:sp>
      <p:pic>
        <p:nvPicPr>
          <p:cNvPr id="13314" name="Picture 2" descr="Prophet Joseph Smi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5089" y="97959"/>
            <a:ext cx="1095375" cy="14573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632231" y="6453425"/>
            <a:ext cx="559769" cy="369332"/>
          </a:xfrm>
          <a:prstGeom prst="rect">
            <a:avLst/>
          </a:prstGeom>
        </p:spPr>
        <p:txBody>
          <a:bodyPr wrap="none">
            <a:spAutoFit/>
          </a:bodyPr>
          <a:lstStyle/>
          <a:p>
            <a:r>
              <a:rPr lang="en-US" dirty="0">
                <a:solidFill>
                  <a:schemeClr val="bg1"/>
                </a:solidFill>
              </a:rPr>
              <a:t>(10)</a:t>
            </a:r>
          </a:p>
        </p:txBody>
      </p:sp>
    </p:spTree>
    <p:extLst>
      <p:ext uri="{BB962C8B-B14F-4D97-AF65-F5344CB8AC3E}">
        <p14:creationId xmlns:p14="http://schemas.microsoft.com/office/powerpoint/2010/main" val="106781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09800" y="128560"/>
            <a:ext cx="7772400" cy="769441"/>
          </a:xfrm>
          <a:prstGeom prst="rect">
            <a:avLst/>
          </a:prstGeom>
          <a:noFill/>
        </p:spPr>
        <p:txBody>
          <a:bodyPr wrap="square" rtlCol="0">
            <a:spAutoFit/>
          </a:bodyPr>
          <a:lstStyle/>
          <a:p>
            <a:pPr algn="ctr"/>
            <a:r>
              <a:rPr lang="en-US" sz="4400" dirty="0">
                <a:solidFill>
                  <a:schemeClr val="bg2"/>
                </a:solidFill>
              </a:rPr>
              <a:t>Refreshing--Regeneration</a:t>
            </a:r>
          </a:p>
        </p:txBody>
      </p:sp>
      <p:sp>
        <p:nvSpPr>
          <p:cNvPr id="2" name="Rectangle 1"/>
          <p:cNvSpPr/>
          <p:nvPr/>
        </p:nvSpPr>
        <p:spPr>
          <a:xfrm>
            <a:off x="5048184" y="1245238"/>
            <a:ext cx="6063344" cy="5016758"/>
          </a:xfrm>
          <a:prstGeom prst="rect">
            <a:avLst/>
          </a:prstGeom>
        </p:spPr>
        <p:txBody>
          <a:bodyPr wrap="square">
            <a:spAutoFit/>
          </a:bodyPr>
          <a:lstStyle/>
          <a:p>
            <a:pPr fontAlgn="base"/>
            <a:r>
              <a:rPr lang="en-US" sz="2000" dirty="0">
                <a:solidFill>
                  <a:schemeClr val="bg1"/>
                </a:solidFill>
              </a:rPr>
              <a:t> It is the day ‘when the earth shall be transfigured, even according to the pattern which was shown unto mine apostles upon the mount. …’ the Lord says.</a:t>
            </a:r>
          </a:p>
          <a:p>
            <a:pPr fontAlgn="base"/>
            <a:endParaRPr lang="en-US" sz="2000" dirty="0">
              <a:solidFill>
                <a:schemeClr val="bg1"/>
              </a:solidFill>
            </a:endParaRPr>
          </a:p>
          <a:p>
            <a:pPr fontAlgn="base"/>
            <a:r>
              <a:rPr lang="en-US" sz="2000" dirty="0">
                <a:solidFill>
                  <a:schemeClr val="bg1"/>
                </a:solidFill>
              </a:rPr>
              <a:t>It is the day when ‘the earth will be renewed and receive its paradisiacal glory.’ </a:t>
            </a:r>
          </a:p>
          <a:p>
            <a:pPr fontAlgn="base"/>
            <a:endParaRPr lang="en-US" sz="2000" dirty="0">
              <a:solidFill>
                <a:schemeClr val="bg1"/>
              </a:solidFill>
            </a:endParaRPr>
          </a:p>
          <a:p>
            <a:pPr fontAlgn="base"/>
            <a:r>
              <a:rPr lang="en-US" sz="2000" dirty="0">
                <a:solidFill>
                  <a:schemeClr val="bg1"/>
                </a:solidFill>
              </a:rPr>
              <a:t>It is the day of the ‘new earth’ that Isaiah saw, the earth which will prevail when wickedness ceases, when the millennial era is ushered in. … </a:t>
            </a:r>
          </a:p>
          <a:p>
            <a:pPr fontAlgn="base"/>
            <a:endParaRPr lang="en-US" sz="2000" dirty="0">
              <a:solidFill>
                <a:schemeClr val="bg1"/>
              </a:solidFill>
            </a:endParaRPr>
          </a:p>
          <a:p>
            <a:pPr fontAlgn="base"/>
            <a:r>
              <a:rPr lang="en-US" sz="2000" dirty="0">
                <a:solidFill>
                  <a:schemeClr val="bg1"/>
                </a:solidFill>
              </a:rPr>
              <a:t>It is the day when men ‘shall beat their swords into plowshares, and hooks’, a day of </a:t>
            </a:r>
          </a:p>
          <a:p>
            <a:pPr fontAlgn="base"/>
            <a:r>
              <a:rPr lang="en-US" sz="2000" dirty="0">
                <a:solidFill>
                  <a:schemeClr val="bg1"/>
                </a:solidFill>
              </a:rPr>
              <a:t>universal peace and justice, a </a:t>
            </a:r>
          </a:p>
          <a:p>
            <a:pPr fontAlgn="base"/>
            <a:r>
              <a:rPr lang="en-US" sz="2000" dirty="0">
                <a:solidFill>
                  <a:schemeClr val="bg1"/>
                </a:solidFill>
              </a:rPr>
              <a:t>millennial era when Christ shall reign </a:t>
            </a:r>
          </a:p>
          <a:p>
            <a:pPr fontAlgn="base"/>
            <a:r>
              <a:rPr lang="en-US" sz="2000" dirty="0">
                <a:solidFill>
                  <a:schemeClr val="bg1"/>
                </a:solidFill>
              </a:rPr>
              <a:t>personally upon the earth.” (11)</a:t>
            </a:r>
            <a:endParaRPr lang="en-US" sz="2000" b="0" i="0" dirty="0">
              <a:solidFill>
                <a:schemeClr val="bg1"/>
              </a:solidFill>
              <a:effectLst/>
              <a:latin typeface="Palatino"/>
            </a:endParaRPr>
          </a:p>
        </p:txBody>
      </p:sp>
      <p:sp>
        <p:nvSpPr>
          <p:cNvPr id="6" name="Rectangle 5"/>
          <p:cNvSpPr/>
          <p:nvPr/>
        </p:nvSpPr>
        <p:spPr>
          <a:xfrm>
            <a:off x="424544" y="838059"/>
            <a:ext cx="4746170" cy="2031325"/>
          </a:xfrm>
          <a:prstGeom prst="rect">
            <a:avLst/>
          </a:prstGeom>
        </p:spPr>
        <p:txBody>
          <a:bodyPr wrap="square">
            <a:spAutoFit/>
          </a:bodyPr>
          <a:lstStyle/>
          <a:p>
            <a:r>
              <a:rPr lang="en-US" i="1" dirty="0">
                <a:solidFill>
                  <a:srgbClr val="FFFF00"/>
                </a:solidFill>
                <a:latin typeface="Palatino"/>
              </a:rPr>
              <a:t>And Jesus said unto them, Verily I say unto you, That ye which have followed me, in the regeneration when the Son of man shall sit in the throne of his glory, ye also shall sit upon twelve thrones, judging the twelve tribes of Israel.</a:t>
            </a:r>
          </a:p>
          <a:p>
            <a:r>
              <a:rPr lang="en-US" i="1" dirty="0">
                <a:solidFill>
                  <a:srgbClr val="FFFF00"/>
                </a:solidFill>
                <a:latin typeface="Palatino"/>
              </a:rPr>
              <a:t>Matthew 19:28</a:t>
            </a:r>
            <a:endParaRPr lang="en-US" i="1" dirty="0">
              <a:solidFill>
                <a:srgbClr val="FFFF00"/>
              </a:solidFill>
            </a:endParaRPr>
          </a:p>
        </p:txBody>
      </p:sp>
      <p:sp>
        <p:nvSpPr>
          <p:cNvPr id="7" name="Rectangle 6"/>
          <p:cNvSpPr/>
          <p:nvPr/>
        </p:nvSpPr>
        <p:spPr>
          <a:xfrm>
            <a:off x="45853" y="6488668"/>
            <a:ext cx="6542176" cy="369332"/>
          </a:xfrm>
          <a:prstGeom prst="rect">
            <a:avLst/>
          </a:prstGeom>
        </p:spPr>
        <p:txBody>
          <a:bodyPr wrap="none">
            <a:spAutoFit/>
          </a:bodyPr>
          <a:lstStyle/>
          <a:p>
            <a:r>
              <a:rPr lang="en-US" dirty="0">
                <a:solidFill>
                  <a:schemeClr val="bg1"/>
                </a:solidFill>
              </a:rPr>
              <a:t>Acts 3:19; Isaiah 65:17; Isaiah 2:4; D&amp;C 63:21; Tenth Article of Faith</a:t>
            </a:r>
            <a:endParaRPr lang="en-US" dirty="0"/>
          </a:p>
        </p:txBody>
      </p:sp>
      <p:pic>
        <p:nvPicPr>
          <p:cNvPr id="14" name="Picture 2" descr="Image result for bruce r mcconkie 19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1054" y="155421"/>
            <a:ext cx="945109" cy="12097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earth restored"/>
          <p:cNvPicPr>
            <a:picLocks noChangeAspect="1" noChangeArrowheads="1"/>
          </p:cNvPicPr>
          <p:nvPr/>
        </p:nvPicPr>
        <p:blipFill rotWithShape="1">
          <a:blip r:embed="rId3">
            <a:extLst>
              <a:ext uri="{28A0092B-C50C-407E-A947-70E740481C1C}">
                <a14:useLocalDpi xmlns:a14="http://schemas.microsoft.com/office/drawing/2010/main" val="0"/>
              </a:ext>
            </a:extLst>
          </a:blip>
          <a:srcRect l="19739" t="2783" r="21151" b="4765"/>
          <a:stretch/>
        </p:blipFill>
        <p:spPr bwMode="auto">
          <a:xfrm>
            <a:off x="1106365" y="3003747"/>
            <a:ext cx="3548186" cy="3121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5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09800" y="68618"/>
            <a:ext cx="7772400" cy="769441"/>
          </a:xfrm>
          <a:prstGeom prst="rect">
            <a:avLst/>
          </a:prstGeom>
          <a:noFill/>
        </p:spPr>
        <p:txBody>
          <a:bodyPr wrap="square" rtlCol="0">
            <a:spAutoFit/>
          </a:bodyPr>
          <a:lstStyle/>
          <a:p>
            <a:pPr algn="ctr"/>
            <a:r>
              <a:rPr lang="en-US" sz="4400" dirty="0">
                <a:solidFill>
                  <a:schemeClr val="bg2"/>
                </a:solidFill>
              </a:rPr>
              <a:t>Restitution--Restoration</a:t>
            </a:r>
          </a:p>
        </p:txBody>
      </p:sp>
      <p:sp>
        <p:nvSpPr>
          <p:cNvPr id="2" name="Rectangle 1"/>
          <p:cNvSpPr/>
          <p:nvPr/>
        </p:nvSpPr>
        <p:spPr>
          <a:xfrm>
            <a:off x="5502727" y="1779687"/>
            <a:ext cx="6063344" cy="4708981"/>
          </a:xfrm>
          <a:prstGeom prst="rect">
            <a:avLst/>
          </a:prstGeom>
        </p:spPr>
        <p:txBody>
          <a:bodyPr wrap="square">
            <a:spAutoFit/>
          </a:bodyPr>
          <a:lstStyle/>
          <a:p>
            <a:pPr fontAlgn="base"/>
            <a:r>
              <a:rPr lang="en-US" sz="2000" dirty="0">
                <a:solidFill>
                  <a:schemeClr val="bg1"/>
                </a:solidFill>
              </a:rPr>
              <a:t>“Thus, Christ came once and ministered among men, climaxing his ministry with his atoning sacrifice and ascension to his Father. He is to come again, a second time, in a day of refreshing and renewal, to reign personally upon the earth. </a:t>
            </a:r>
          </a:p>
          <a:p>
            <a:pPr fontAlgn="base"/>
            <a:endParaRPr lang="en-US" sz="2000" dirty="0">
              <a:solidFill>
                <a:schemeClr val="bg1"/>
              </a:solidFill>
            </a:endParaRPr>
          </a:p>
          <a:p>
            <a:pPr fontAlgn="base"/>
            <a:r>
              <a:rPr lang="en-US" sz="2000" dirty="0">
                <a:solidFill>
                  <a:schemeClr val="bg1"/>
                </a:solidFill>
              </a:rPr>
              <a:t>But he cannot come this second time until an age in the earth’s history commences which has the name </a:t>
            </a:r>
            <a:r>
              <a:rPr lang="en-US" sz="2000" i="1" dirty="0">
                <a:solidFill>
                  <a:schemeClr val="bg1"/>
                </a:solidFill>
              </a:rPr>
              <a:t>the times of restitution, </a:t>
            </a:r>
          </a:p>
          <a:p>
            <a:pPr fontAlgn="base"/>
            <a:endParaRPr lang="en-US" sz="2000" i="1" dirty="0">
              <a:solidFill>
                <a:schemeClr val="bg1"/>
              </a:solidFill>
            </a:endParaRPr>
          </a:p>
          <a:p>
            <a:pPr fontAlgn="base"/>
            <a:r>
              <a:rPr lang="en-US" sz="2000" dirty="0">
                <a:solidFill>
                  <a:schemeClr val="bg1"/>
                </a:solidFill>
              </a:rPr>
              <a:t>or in other words he cannot come until the age or period of restoration; and in that age or period all essential things that God ever gave in any age of the earth for salvation, betterment, blessing, and edification of his children will be restored again.” (11)</a:t>
            </a:r>
            <a:endParaRPr lang="en-US" sz="2000" b="0" i="0" dirty="0">
              <a:solidFill>
                <a:schemeClr val="bg1"/>
              </a:solidFill>
              <a:effectLst/>
              <a:latin typeface="Palatino"/>
            </a:endParaRPr>
          </a:p>
        </p:txBody>
      </p:sp>
      <p:sp>
        <p:nvSpPr>
          <p:cNvPr id="6" name="Rectangle 5"/>
          <p:cNvSpPr/>
          <p:nvPr/>
        </p:nvSpPr>
        <p:spPr>
          <a:xfrm>
            <a:off x="503595" y="1113343"/>
            <a:ext cx="4746170" cy="1323439"/>
          </a:xfrm>
          <a:prstGeom prst="rect">
            <a:avLst/>
          </a:prstGeom>
        </p:spPr>
        <p:txBody>
          <a:bodyPr wrap="square">
            <a:spAutoFit/>
          </a:bodyPr>
          <a:lstStyle/>
          <a:p>
            <a:r>
              <a:rPr lang="en-US" sz="2000" dirty="0">
                <a:solidFill>
                  <a:schemeClr val="bg1"/>
                </a:solidFill>
              </a:rPr>
              <a:t>“An age in which God has promised to restore all things that he spoke by the mouth of all his holy prophets since the world began.</a:t>
            </a:r>
            <a:endParaRPr lang="en-US" sz="2000" i="1" dirty="0">
              <a:solidFill>
                <a:schemeClr val="bg1"/>
              </a:solidFill>
            </a:endParaRPr>
          </a:p>
        </p:txBody>
      </p:sp>
      <p:sp>
        <p:nvSpPr>
          <p:cNvPr id="7" name="Rectangle 6"/>
          <p:cNvSpPr/>
          <p:nvPr/>
        </p:nvSpPr>
        <p:spPr>
          <a:xfrm>
            <a:off x="45853" y="6488668"/>
            <a:ext cx="1048685" cy="369332"/>
          </a:xfrm>
          <a:prstGeom prst="rect">
            <a:avLst/>
          </a:prstGeom>
        </p:spPr>
        <p:txBody>
          <a:bodyPr wrap="none">
            <a:spAutoFit/>
          </a:bodyPr>
          <a:lstStyle/>
          <a:p>
            <a:r>
              <a:rPr lang="en-US" dirty="0">
                <a:solidFill>
                  <a:schemeClr val="bg1"/>
                </a:solidFill>
              </a:rPr>
              <a:t>Acts 3:21</a:t>
            </a:r>
            <a:endParaRPr lang="en-US" dirty="0"/>
          </a:p>
        </p:txBody>
      </p:sp>
      <p:pic>
        <p:nvPicPr>
          <p:cNvPr id="15362" name="Picture 2" descr="Image result for bruce r mcconkie 19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8628" y="155420"/>
            <a:ext cx="1147536" cy="14688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4600" y="654283"/>
            <a:ext cx="8284027" cy="369332"/>
          </a:xfrm>
          <a:prstGeom prst="rect">
            <a:avLst/>
          </a:prstGeom>
        </p:spPr>
        <p:txBody>
          <a:bodyPr wrap="square">
            <a:spAutoFit/>
          </a:bodyPr>
          <a:lstStyle/>
          <a:p>
            <a:r>
              <a:rPr lang="en-US" dirty="0">
                <a:solidFill>
                  <a:schemeClr val="bg1"/>
                </a:solidFill>
                <a:latin typeface="Open Sans"/>
              </a:rPr>
              <a:t> When Jesus Christ would visit the earth before His Second Coming</a:t>
            </a:r>
            <a:endParaRPr lang="en-US" dirty="0">
              <a:solidFill>
                <a:schemeClr val="bg1"/>
              </a:solidFill>
            </a:endParaRPr>
          </a:p>
        </p:txBody>
      </p:sp>
      <p:pic>
        <p:nvPicPr>
          <p:cNvPr id="12" name="Picture 2" descr="Image result for earth renewed"/>
          <p:cNvPicPr>
            <a:picLocks noChangeAspect="1" noChangeArrowheads="1"/>
          </p:cNvPicPr>
          <p:nvPr/>
        </p:nvPicPr>
        <p:blipFill rotWithShape="1">
          <a:blip r:embed="rId3">
            <a:extLst>
              <a:ext uri="{28A0092B-C50C-407E-A947-70E740481C1C}">
                <a14:useLocalDpi xmlns:a14="http://schemas.microsoft.com/office/drawing/2010/main" val="0"/>
              </a:ext>
            </a:extLst>
          </a:blip>
          <a:srcRect l="24530" t="10159" r="23470" b="18983"/>
          <a:stretch/>
        </p:blipFill>
        <p:spPr bwMode="auto">
          <a:xfrm>
            <a:off x="770164" y="2468244"/>
            <a:ext cx="3962400" cy="30371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15316" y="5536820"/>
            <a:ext cx="5076279" cy="1107996"/>
          </a:xfrm>
          <a:prstGeom prst="rect">
            <a:avLst/>
          </a:prstGeom>
        </p:spPr>
        <p:txBody>
          <a:bodyPr wrap="square">
            <a:spAutoFit/>
          </a:bodyPr>
          <a:lstStyle/>
          <a:p>
            <a:r>
              <a:rPr lang="en-US" dirty="0">
                <a:solidFill>
                  <a:srgbClr val="FFFF00"/>
                </a:solidFill>
                <a:latin typeface="Open Sans"/>
              </a:rPr>
              <a:t>Peter also taught that Jesus Christ would remain in heaven until the “times of restitution of all things” </a:t>
            </a:r>
          </a:p>
          <a:p>
            <a:r>
              <a:rPr lang="en-US" sz="1200" dirty="0">
                <a:solidFill>
                  <a:srgbClr val="FFFF00"/>
                </a:solidFill>
                <a:latin typeface="Open Sans"/>
              </a:rPr>
              <a:t>(1)</a:t>
            </a:r>
            <a:endParaRPr lang="en-US" sz="1200" dirty="0">
              <a:solidFill>
                <a:srgbClr val="FFFF00"/>
              </a:solidFill>
            </a:endParaRPr>
          </a:p>
        </p:txBody>
      </p:sp>
    </p:spTree>
    <p:extLst>
      <p:ext uri="{BB962C8B-B14F-4D97-AF65-F5344CB8AC3E}">
        <p14:creationId xmlns:p14="http://schemas.microsoft.com/office/powerpoint/2010/main" val="373143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10" presetClass="exit" presetSubtype="0" fill="hold" grpId="1"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2">
                                            <p:txEl>
                                              <p:pRg st="0" end="0"/>
                                            </p:txEl>
                                          </p:spTgt>
                                        </p:tgtEl>
                                      </p:cBhvr>
                                    </p:animEffect>
                                    <p:set>
                                      <p:cBhvr>
                                        <p:cTn id="33" dur="1" fill="hold">
                                          <p:stCondLst>
                                            <p:cond delay="499"/>
                                          </p:stCondLst>
                                        </p:cTn>
                                        <p:tgtEl>
                                          <p:spTgt spid="2">
                                            <p:txEl>
                                              <p:pRg st="0" end="0"/>
                                            </p:txEl>
                                          </p:spTgt>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2">
                                            <p:txEl>
                                              <p:pRg st="2" end="2"/>
                                            </p:txEl>
                                          </p:spTgt>
                                        </p:tgtEl>
                                      </p:cBhvr>
                                    </p:animEffect>
                                    <p:set>
                                      <p:cBhvr>
                                        <p:cTn id="36" dur="1" fill="hold">
                                          <p:stCondLst>
                                            <p:cond delay="499"/>
                                          </p:stCondLst>
                                        </p:cTn>
                                        <p:tgtEl>
                                          <p:spTgt spid="2">
                                            <p:txEl>
                                              <p:pRg st="2" end="2"/>
                                            </p:txEl>
                                          </p:spTgt>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2">
                                            <p:txEl>
                                              <p:pRg st="4" end="4"/>
                                            </p:txEl>
                                          </p:spTgt>
                                        </p:tgtEl>
                                      </p:cBhvr>
                                    </p:animEffect>
                                    <p:set>
                                      <p:cBhvr>
                                        <p:cTn id="39" dur="1" fill="hold">
                                          <p:stCondLst>
                                            <p:cond delay="499"/>
                                          </p:stCondLst>
                                        </p:cTn>
                                        <p:tgtEl>
                                          <p:spTgt spid="2">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6" grpId="0"/>
      <p:bldP spid="6" grpId="1"/>
      <p:bldP spid="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99176" y="304801"/>
            <a:ext cx="10316424" cy="4801314"/>
          </a:xfrm>
          <a:prstGeom prst="rect">
            <a:avLst/>
          </a:prstGeom>
          <a:noFill/>
        </p:spPr>
        <p:txBody>
          <a:bodyPr wrap="square" rtlCol="0">
            <a:spAutoFit/>
          </a:bodyPr>
          <a:lstStyle/>
          <a:p>
            <a:r>
              <a:rPr lang="en-US" dirty="0">
                <a:solidFill>
                  <a:schemeClr val="bg1"/>
                </a:solidFill>
              </a:rPr>
              <a:t>Sources:</a:t>
            </a:r>
          </a:p>
          <a:p>
            <a:pPr marL="342900" indent="-342900">
              <a:buAutoNum type="arabicPeriod"/>
            </a:pPr>
            <a:r>
              <a:rPr lang="en-US" dirty="0">
                <a:solidFill>
                  <a:schemeClr val="bg1"/>
                </a:solidFill>
              </a:rPr>
              <a:t>New Testament Institute Manual Chapter 30</a:t>
            </a:r>
          </a:p>
          <a:p>
            <a:pPr marL="342900" indent="-342900">
              <a:buAutoNum type="arabicPeriod"/>
            </a:pPr>
            <a:r>
              <a:rPr lang="en-US" dirty="0">
                <a:solidFill>
                  <a:schemeClr val="bg1"/>
                </a:solidFill>
              </a:rPr>
              <a:t>Neal A. Maxwell May Ensign 1986 p. 35</a:t>
            </a:r>
          </a:p>
          <a:p>
            <a:pPr marL="514350" indent="-514350">
              <a:buFont typeface="+mj-lt"/>
              <a:buAutoNum type="arabicPeriod"/>
            </a:pPr>
            <a:r>
              <a:rPr lang="en-US" dirty="0">
                <a:solidFill>
                  <a:schemeClr val="bg1"/>
                </a:solidFill>
              </a:rPr>
              <a:t>Gordon B. Hinckley  “Reaching Down to Lift Another.” Oct. General Conf. 2011</a:t>
            </a:r>
          </a:p>
          <a:p>
            <a:pPr marL="514350" indent="-514350">
              <a:buFont typeface="+mj-lt"/>
              <a:buAutoNum type="arabicPeriod"/>
            </a:pPr>
            <a:r>
              <a:rPr lang="en-US" dirty="0">
                <a:solidFill>
                  <a:schemeClr val="bg1"/>
                </a:solidFill>
              </a:rPr>
              <a:t>Marvin J. Ashton…April 1991 General Conf. “A Voice of Gladness” </a:t>
            </a:r>
          </a:p>
          <a:p>
            <a:pPr marL="514350" indent="-514350">
              <a:buFont typeface="+mj-lt"/>
              <a:buAutoNum type="arabicPeriod"/>
            </a:pPr>
            <a:r>
              <a:rPr lang="en-US" dirty="0">
                <a:solidFill>
                  <a:schemeClr val="bg1"/>
                </a:solidFill>
              </a:rPr>
              <a:t>Robert Somerville </a:t>
            </a:r>
            <a:r>
              <a:rPr lang="en-US" i="1" dirty="0">
                <a:solidFill>
                  <a:schemeClr val="bg1"/>
                </a:solidFill>
              </a:rPr>
              <a:t>“The Hours of Prayer” Biblical Times of Memorial</a:t>
            </a:r>
          </a:p>
          <a:p>
            <a:pPr marL="514350" indent="-514350">
              <a:buFont typeface="+mj-lt"/>
              <a:buAutoNum type="arabicPeriod"/>
            </a:pPr>
            <a:r>
              <a:rPr lang="en-US" dirty="0">
                <a:solidFill>
                  <a:schemeClr val="bg1"/>
                </a:solidFill>
              </a:rPr>
              <a:t>Elder Jeffrey R. Holland (“The Lengthening Shadow of Peter,”</a:t>
            </a:r>
            <a:r>
              <a:rPr lang="en-US" i="1" dirty="0">
                <a:solidFill>
                  <a:schemeClr val="bg1"/>
                </a:solidFill>
              </a:rPr>
              <a:t> Ensign,</a:t>
            </a:r>
            <a:r>
              <a:rPr lang="en-US" dirty="0">
                <a:solidFill>
                  <a:schemeClr val="bg1"/>
                </a:solidFill>
              </a:rPr>
              <a:t> Sept. 1975, 30).</a:t>
            </a:r>
          </a:p>
          <a:p>
            <a:pPr marL="514350" indent="-514350">
              <a:buFont typeface="+mj-lt"/>
              <a:buAutoNum type="arabicPeriod"/>
            </a:pPr>
            <a:r>
              <a:rPr lang="en-US" dirty="0">
                <a:solidFill>
                  <a:schemeClr val="bg1"/>
                </a:solidFill>
              </a:rPr>
              <a:t>Adam Clarke Commentary</a:t>
            </a:r>
          </a:p>
          <a:p>
            <a:pPr marL="514350" indent="-514350">
              <a:buFont typeface="+mj-lt"/>
              <a:buAutoNum type="arabicPeriod"/>
            </a:pPr>
            <a:r>
              <a:rPr lang="en-US" dirty="0">
                <a:solidFill>
                  <a:schemeClr val="bg1"/>
                </a:solidFill>
              </a:rPr>
              <a:t>President Spencer W. Kimball ("Always a Convert Church: Some Lessons to Learn and Apply This Year," </a:t>
            </a:r>
            <a:r>
              <a:rPr lang="en-US" i="1" dirty="0">
                <a:solidFill>
                  <a:schemeClr val="bg1"/>
                </a:solidFill>
              </a:rPr>
              <a:t>Ensign,</a:t>
            </a:r>
            <a:r>
              <a:rPr lang="en-US" dirty="0">
                <a:solidFill>
                  <a:schemeClr val="bg1"/>
                </a:solidFill>
              </a:rPr>
              <a:t> Sept. 1975, 2)</a:t>
            </a:r>
          </a:p>
          <a:p>
            <a:pPr marL="514350" indent="-514350">
              <a:buFont typeface="+mj-lt"/>
              <a:buAutoNum type="arabicPeriod"/>
            </a:pPr>
            <a:r>
              <a:rPr lang="en-US" dirty="0">
                <a:solidFill>
                  <a:schemeClr val="bg1"/>
                </a:solidFill>
              </a:rPr>
              <a:t>President Harold B. Lee (“Stand Ye in Holy Places,”</a:t>
            </a:r>
            <a:r>
              <a:rPr lang="en-US" i="1" dirty="0">
                <a:solidFill>
                  <a:schemeClr val="bg1"/>
                </a:solidFill>
              </a:rPr>
              <a:t> Ensign,</a:t>
            </a:r>
            <a:r>
              <a:rPr lang="en-US" dirty="0">
                <a:solidFill>
                  <a:schemeClr val="bg1"/>
                </a:solidFill>
              </a:rPr>
              <a:t> July 1973, 123).</a:t>
            </a:r>
          </a:p>
          <a:p>
            <a:pPr marL="514350" indent="-514350">
              <a:buFont typeface="+mj-lt"/>
              <a:buAutoNum type="arabicPeriod"/>
            </a:pPr>
            <a:r>
              <a:rPr lang="en-US" dirty="0">
                <a:solidFill>
                  <a:schemeClr val="bg1"/>
                </a:solidFill>
              </a:rPr>
              <a:t>Prophet Joseph Smith (in </a:t>
            </a:r>
            <a:r>
              <a:rPr lang="en-US" i="1" dirty="0">
                <a:solidFill>
                  <a:schemeClr val="bg1"/>
                </a:solidFill>
              </a:rPr>
              <a:t>History of the Church,</a:t>
            </a:r>
            <a:r>
              <a:rPr lang="en-US" dirty="0">
                <a:solidFill>
                  <a:schemeClr val="bg1"/>
                </a:solidFill>
              </a:rPr>
              <a:t> 6:253).</a:t>
            </a:r>
          </a:p>
          <a:p>
            <a:pPr marL="514350" indent="-514350">
              <a:buFont typeface="+mj-lt"/>
              <a:buAutoNum type="arabicPeriod"/>
            </a:pPr>
            <a:r>
              <a:rPr lang="en-US" dirty="0">
                <a:solidFill>
                  <a:schemeClr val="bg1"/>
                </a:solidFill>
              </a:rPr>
              <a:t>Elder Bruce R. McConkie in </a:t>
            </a:r>
            <a:r>
              <a:rPr lang="en-US" i="1" dirty="0">
                <a:solidFill>
                  <a:schemeClr val="bg1"/>
                </a:solidFill>
              </a:rPr>
              <a:t>CR,</a:t>
            </a:r>
            <a:r>
              <a:rPr lang="en-US" dirty="0">
                <a:solidFill>
                  <a:schemeClr val="bg1"/>
                </a:solidFill>
              </a:rPr>
              <a:t> Oct. 1967, p. 43. also in </a:t>
            </a:r>
            <a:r>
              <a:rPr lang="en-US" i="1" dirty="0">
                <a:solidFill>
                  <a:schemeClr val="bg1"/>
                </a:solidFill>
              </a:rPr>
              <a:t>Life and Teachings of Jesus and His Apostles</a:t>
            </a:r>
            <a:r>
              <a:rPr lang="en-US" dirty="0">
                <a:solidFill>
                  <a:schemeClr val="bg1"/>
                </a:solidFill>
              </a:rPr>
              <a:t> Section 7 Chapter 29</a:t>
            </a:r>
            <a:endParaRPr lang="en-US" dirty="0">
              <a:solidFill>
                <a:schemeClr val="bg1"/>
              </a:solidFill>
              <a:latin typeface="Palatino"/>
            </a:endParaRPr>
          </a:p>
          <a:p>
            <a:pPr marL="514350" indent="-514350">
              <a:buFont typeface="+mj-lt"/>
              <a:buAutoNum type="arabicPeriod"/>
            </a:pPr>
            <a:endParaRPr lang="en-US" dirty="0">
              <a:solidFill>
                <a:schemeClr val="bg1"/>
              </a:solidFill>
            </a:endParaRPr>
          </a:p>
          <a:p>
            <a:pPr marL="514350" indent="-514350">
              <a:buFont typeface="+mj-lt"/>
              <a:buAutoNum type="arabicPeriod"/>
            </a:pPr>
            <a:endParaRPr lang="en-US" dirty="0">
              <a:solidFill>
                <a:schemeClr val="bg1"/>
              </a:solidFill>
            </a:endParaRPr>
          </a:p>
          <a:p>
            <a:endParaRPr lang="en-US" dirty="0">
              <a:solidFill>
                <a:schemeClr val="bg1"/>
              </a:solidFill>
            </a:endParaRPr>
          </a:p>
        </p:txBody>
      </p:sp>
      <p:sp>
        <p:nvSpPr>
          <p:cNvPr id="12" name="Footer Placeholder 14">
            <a:extLst>
              <a:ext uri="{FF2B5EF4-FFF2-40B4-BE49-F238E27FC236}">
                <a16:creationId xmlns:a16="http://schemas.microsoft.com/office/drawing/2014/main" id="{0571267E-C615-4421-B028-2B80122C6D6B}"/>
              </a:ext>
            </a:extLst>
          </p:cNvPr>
          <p:cNvSpPr>
            <a:spLocks noGrp="1"/>
          </p:cNvSpPr>
          <p:nvPr/>
        </p:nvSpPr>
        <p:spPr>
          <a:xfrm>
            <a:off x="56645" y="648508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5382146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529943" cy="6555641"/>
          </a:xfrm>
          <a:prstGeom prst="rect">
            <a:avLst/>
          </a:prstGeom>
          <a:ln>
            <a:solidFill>
              <a:schemeClr val="tx1"/>
            </a:solidFill>
          </a:ln>
        </p:spPr>
        <p:txBody>
          <a:bodyPr wrap="square">
            <a:spAutoFit/>
          </a:bodyPr>
          <a:lstStyle/>
          <a:p>
            <a:pPr fontAlgn="base"/>
            <a:r>
              <a:rPr lang="en-US" sz="1200" b="1" dirty="0">
                <a:solidFill>
                  <a:srgbClr val="333333"/>
                </a:solidFill>
                <a:latin typeface="Abadi" panose="020B0604020104020204" pitchFamily="34" charset="0"/>
              </a:rPr>
              <a:t>The Miracle of Healing: Acts 3:6-7:</a:t>
            </a:r>
          </a:p>
          <a:p>
            <a:pPr fontAlgn="base"/>
            <a:r>
              <a:rPr lang="en-US" sz="1200" dirty="0">
                <a:solidFill>
                  <a:srgbClr val="333333"/>
                </a:solidFill>
                <a:latin typeface="Abadi" panose="020B0604020104020204" pitchFamily="34" charset="0"/>
              </a:rPr>
              <a:t>"The greatest miracles I see today are not necessarily the healing of sick bodies, but the greatest miracles I see are the healing of sick souls, those who are sick in soul and spirit and are downhearted and distraught, on the verge of nervous breakdowns. We are reaching out to all such, because they are precious in the sight of the Lord, and we want no one to feel that he is forgotten.</a:t>
            </a:r>
          </a:p>
          <a:p>
            <a:pPr fontAlgn="base"/>
            <a:r>
              <a:rPr lang="en-US" sz="1200" dirty="0">
                <a:solidFill>
                  <a:srgbClr val="333333"/>
                </a:solidFill>
                <a:latin typeface="Abadi" panose="020B0604020104020204" pitchFamily="34" charset="0"/>
              </a:rPr>
              <a:t>"I read again and again the experience of Peter and John, as they went through the gate beautiful on the way to the temple. Here was one who had never walked, impotent from his birth, begging alms of all who approached the gate. And as Peter and John approached, he held out his hand expectantly, asking for alms. Peter, speaking for this pair of missionaries-church authorities-said, 'Look on us.' And, of course, that heightened his expectation. Then Peter said, 'Silver and gold have I none; but such as I have give I thee: In the name of Jesus Christ of Nazareth rise up and walk.' (Acts 3:4, Acts 3:66.)</a:t>
            </a:r>
          </a:p>
          <a:p>
            <a:pPr fontAlgn="base"/>
            <a:r>
              <a:rPr lang="en-US" sz="1200" dirty="0">
                <a:solidFill>
                  <a:srgbClr val="333333"/>
                </a:solidFill>
                <a:latin typeface="Abadi" panose="020B0604020104020204" pitchFamily="34" charset="0"/>
              </a:rPr>
              <a:t>"Now in my mind's eye I can picture this man and what was in his mind. 'Doesn't this man know that I have never walked? He commands me to walk.' But the biblical record doesn't end there. Peter just didn't content himself by commanding the man to walk, but he 'took him by the right hand, and lifted him up. . . .' (Acts 3:7.)</a:t>
            </a:r>
          </a:p>
          <a:p>
            <a:pPr fontAlgn="base"/>
            <a:r>
              <a:rPr lang="en-US" sz="1200" dirty="0">
                <a:solidFill>
                  <a:srgbClr val="333333"/>
                </a:solidFill>
                <a:latin typeface="Abadi" panose="020B0604020104020204" pitchFamily="34" charset="0"/>
              </a:rPr>
              <a:t>"Will you see that picture now of that noble soul, that </a:t>
            </a:r>
            <a:r>
              <a:rPr lang="en-US" sz="1200" dirty="0" err="1">
                <a:solidFill>
                  <a:srgbClr val="333333"/>
                </a:solidFill>
                <a:latin typeface="Abadi" panose="020B0604020104020204" pitchFamily="34" charset="0"/>
              </a:rPr>
              <a:t>chiefest</a:t>
            </a:r>
            <a:r>
              <a:rPr lang="en-US" sz="1200" dirty="0">
                <a:solidFill>
                  <a:srgbClr val="333333"/>
                </a:solidFill>
                <a:latin typeface="Abadi" panose="020B0604020104020204" pitchFamily="34" charset="0"/>
              </a:rPr>
              <a:t> of the apostles, perhaps with his arms around the shoulders of this man, and saying, 'Now, my good man, have courage. I will take a few steps with you. Let's walk together, and I assure you that you can walk, because you have received a blessing by the power and authority that God has given us as men, his servants.' Then the man leaped with joy.</a:t>
            </a:r>
          </a:p>
          <a:p>
            <a:pPr fontAlgn="base"/>
            <a:r>
              <a:rPr lang="en-US" sz="1200" dirty="0">
                <a:solidFill>
                  <a:srgbClr val="333333"/>
                </a:solidFill>
                <a:latin typeface="Abadi" panose="020B0604020104020204" pitchFamily="34" charset="0"/>
              </a:rPr>
              <a:t>"You cannot lift another soul until you are standing on higher ground than he is. You must be sure, if you would rescue the man, that you yourself are setting the example of what you would have him be. You cannot light a fire in another soul unless it is burning in your own soul. You teachers, the testimony that you bear, the spirit with which you teach and with which you lead, is one of the most important assets that you can have, as you help to strengthen those who need so much, wherein you have so much to give. Who of us, in whatever station we may have been in, have not needed strengthening?" President Harold B. Lee (</a:t>
            </a:r>
            <a:r>
              <a:rPr lang="en-US" sz="1200" i="1" dirty="0">
                <a:solidFill>
                  <a:srgbClr val="333333"/>
                </a:solidFill>
                <a:latin typeface="Abadi" panose="020B0604020104020204" pitchFamily="34" charset="0"/>
              </a:rPr>
              <a:t>Stand Ye in Holy Places</a:t>
            </a:r>
            <a:r>
              <a:rPr lang="en-US" sz="1200" dirty="0">
                <a:solidFill>
                  <a:srgbClr val="333333"/>
                </a:solidFill>
                <a:latin typeface="Abadi" panose="020B0604020104020204" pitchFamily="34" charset="0"/>
              </a:rPr>
              <a:t> [Salt Lake City: Deseret Book Co., 1974], 186-187.)</a:t>
            </a:r>
            <a:endParaRPr lang="en-US" sz="1200" b="0" i="0" dirty="0">
              <a:solidFill>
                <a:srgbClr val="333333"/>
              </a:solidFill>
              <a:effectLst/>
              <a:latin typeface="Abadi" panose="020B0604020104020204" pitchFamily="34" charset="0"/>
            </a:endParaRPr>
          </a:p>
        </p:txBody>
      </p:sp>
      <p:sp>
        <p:nvSpPr>
          <p:cNvPr id="3" name="Rectangle 2"/>
          <p:cNvSpPr/>
          <p:nvPr/>
        </p:nvSpPr>
        <p:spPr>
          <a:xfrm>
            <a:off x="5529943" y="0"/>
            <a:ext cx="6662057" cy="1200329"/>
          </a:xfrm>
          <a:prstGeom prst="rect">
            <a:avLst/>
          </a:prstGeom>
          <a:ln>
            <a:solidFill>
              <a:schemeClr val="tx1"/>
            </a:solidFill>
          </a:ln>
        </p:spPr>
        <p:txBody>
          <a:bodyPr wrap="square">
            <a:spAutoFit/>
          </a:bodyPr>
          <a:lstStyle/>
          <a:p>
            <a:pPr fontAlgn="base"/>
            <a:r>
              <a:rPr lang="en-US" sz="1200" b="1" dirty="0"/>
              <a:t>The Miracle of Grace:</a:t>
            </a:r>
          </a:p>
          <a:p>
            <a:pPr fontAlgn="base"/>
            <a:r>
              <a:rPr lang="en-US" sz="1200" dirty="0"/>
              <a:t>“Peter did not ask the Lord to heal the cripple; he did not pray to God to pour out his grace and healing virtue upon the lame man. Instead—acting in the Lord’s name and by virtue of a delegation of priestly authority already received—he himself commanded the miracle to occur. Peter was the Lord’s servant, his representative and agent; he stood in the place and stead of Christ, doing what the Master would have done if personally present” (</a:t>
            </a:r>
            <a:r>
              <a:rPr lang="en-US" sz="1200" i="1" dirty="0"/>
              <a:t>Doctrinal New Testament Commentary,</a:t>
            </a:r>
            <a:r>
              <a:rPr lang="en-US" sz="1200" dirty="0"/>
              <a:t> 3 vols. [1965–73], 2:46).</a:t>
            </a:r>
            <a:endParaRPr lang="en-US" sz="1200" b="0" i="0" dirty="0">
              <a:solidFill>
                <a:srgbClr val="333333"/>
              </a:solidFill>
              <a:effectLst/>
              <a:latin typeface="Abadi" panose="020B0604020104020204" pitchFamily="34" charset="0"/>
            </a:endParaRPr>
          </a:p>
        </p:txBody>
      </p:sp>
      <p:sp>
        <p:nvSpPr>
          <p:cNvPr id="4" name="Rectangle 3"/>
          <p:cNvSpPr/>
          <p:nvPr/>
        </p:nvSpPr>
        <p:spPr>
          <a:xfrm>
            <a:off x="5529943" y="1200329"/>
            <a:ext cx="6662057" cy="5816977"/>
          </a:xfrm>
          <a:prstGeom prst="rect">
            <a:avLst/>
          </a:prstGeom>
          <a:ln>
            <a:solidFill>
              <a:schemeClr val="tx1"/>
            </a:solidFill>
          </a:ln>
        </p:spPr>
        <p:txBody>
          <a:bodyPr wrap="square">
            <a:spAutoFit/>
          </a:bodyPr>
          <a:lstStyle/>
          <a:p>
            <a:pPr fontAlgn="base"/>
            <a:r>
              <a:rPr lang="en-US" sz="1200" b="1" dirty="0"/>
              <a:t> The word "restitution" has more meanings than just a "restoration." </a:t>
            </a:r>
            <a:r>
              <a:rPr lang="en-US" sz="1200" dirty="0"/>
              <a:t>Restitution means to make payment for something or to restore something to its original condition. Certainly, the Restoration encompasses all the keys, priesthood, covenants, gospel principles, doctrines, and ordinances necessary for us. But the Lord has much more than this in mind. His plan of restitution includes gathering 'together in one all things in Christ, both which are in heaven, and which are on earth; </a:t>
            </a:r>
            <a:r>
              <a:rPr lang="en-US" sz="1200" i="1" dirty="0"/>
              <a:t>even </a:t>
            </a:r>
            <a:r>
              <a:rPr lang="en-US" sz="1200" dirty="0"/>
              <a:t>in him' (Eph. 1:10). Think of all the things for which restitution has not yet come. All these must occur when the Lord comes again. They include:</a:t>
            </a:r>
          </a:p>
          <a:p>
            <a:pPr fontAlgn="base"/>
            <a:r>
              <a:rPr lang="en-US" sz="1200" b="1" dirty="0"/>
              <a:t>1) Restitution made to the righteous saints for their righteousness (Isa. 59:18)-this includes all the blessings of the Christ's </a:t>
            </a:r>
            <a:r>
              <a:rPr lang="en-US" sz="1200" b="1" dirty="0" err="1"/>
              <a:t>Millenial</a:t>
            </a:r>
            <a:r>
              <a:rPr lang="en-US" sz="1200" b="1" dirty="0"/>
              <a:t> reign</a:t>
            </a:r>
          </a:p>
          <a:p>
            <a:pPr fontAlgn="base"/>
            <a:r>
              <a:rPr lang="en-US" sz="1200" b="1" dirty="0"/>
              <a:t>2) Restitution made to the wicked for their wickedness (Isa 40:31; 54:17, DC 45:58)-'for this was the day of vengeance which was in my heart' (DC 133:51).</a:t>
            </a:r>
          </a:p>
          <a:p>
            <a:pPr fontAlgn="base"/>
            <a:r>
              <a:rPr lang="en-US" sz="1200" b="1" dirty="0"/>
              <a:t>3) A geographical restitution-meaning a) that the city of Enoch will return to the earth and be joined to Zion (Moses 7:62-64), b) that the continents will return to their original position (DC 133:23), c) mountains shall be broken down and deserts will become pools of living water (DC 133:22, 29).</a:t>
            </a:r>
          </a:p>
          <a:p>
            <a:pPr fontAlgn="base"/>
            <a:r>
              <a:rPr lang="en-US" sz="1200" b="1" dirty="0"/>
              <a:t>4) The earth will be renewed and receive its paradisiacal glory as in the days of the Garden of Eden (Isa 51:3). This will include the lamb lying down with the lion (Isa 11:6-9), a return to the pure </a:t>
            </a:r>
            <a:r>
              <a:rPr lang="en-US" sz="1200" b="1" dirty="0" err="1"/>
              <a:t>Adamic</a:t>
            </a:r>
            <a:r>
              <a:rPr lang="en-US" sz="1200" b="1" dirty="0"/>
              <a:t> language (Zeph. 3:9), and a return to peace and harmony among men and all creatures.</a:t>
            </a:r>
          </a:p>
          <a:p>
            <a:pPr fontAlgn="base"/>
            <a:r>
              <a:rPr lang="en-US" sz="1200" b="1" dirty="0"/>
              <a:t>5) Many doctrinal practices will be restored again, including the law of consecration, the law of plural marriage (Isa 4:1), and even some animal sacrifice (DC 13).</a:t>
            </a:r>
          </a:p>
          <a:p>
            <a:pPr fontAlgn="base"/>
            <a:r>
              <a:rPr lang="en-US" sz="1200" b="1" dirty="0"/>
              <a:t>6) The promises made to the house of Israel will all be fulfilled. Abraham's descendants will inherit the land promised them (Gen 15:15), Israel will be gathered to Jerusalem and Zion (Isa 51:1), and will finally live in peace as prophesied.</a:t>
            </a:r>
          </a:p>
          <a:p>
            <a:pPr fontAlgn="base"/>
            <a:r>
              <a:rPr lang="en-US" sz="1200" dirty="0"/>
              <a:t>"Although we now live in the 'last days' and much restoration has taken place, in truth, the Restoration has barely begun. Perhaps we have identified the Restoration primarily in terms of priesthood, Church organization, and gospel ordinances as given through the Prophet Joseph Smith. While these were the beginning, and without priesthood none of the other things could occur, the Restoration events yet to take place are more in number and of greater earth-shaking consequence than those that have so far taken place. The Restoration will continue throughout and beyond the Millennium until every soul is resurrected and judged and until all mankind and the earth itself have reached their final status." </a:t>
            </a:r>
            <a:r>
              <a:rPr lang="en-US" sz="1100" dirty="0"/>
              <a:t>(</a:t>
            </a:r>
            <a:r>
              <a:rPr lang="en-US" sz="1100" i="1" dirty="0"/>
              <a:t>Selected Writings of Robert J. Matthews: Gospel Scholars Series </a:t>
            </a:r>
            <a:r>
              <a:rPr lang="en-US" sz="1100" dirty="0"/>
              <a:t>[Salt Lake City: Deseret Book Co., 1999], 394.)</a:t>
            </a:r>
          </a:p>
        </p:txBody>
      </p:sp>
    </p:spTree>
    <p:extLst>
      <p:ext uri="{BB962C8B-B14F-4D97-AF65-F5344CB8AC3E}">
        <p14:creationId xmlns:p14="http://schemas.microsoft.com/office/powerpoint/2010/main" val="2842693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31821" y="758303"/>
          <a:ext cx="11706894" cy="4394200"/>
        </p:xfrm>
        <a:graphic>
          <a:graphicData uri="http://schemas.openxmlformats.org/drawingml/2006/table">
            <a:tbl>
              <a:tblPr firstRow="1" bandRow="1">
                <a:tableStyleId>{5940675A-B579-460E-94D1-54222C63F5DA}</a:tableStyleId>
              </a:tblPr>
              <a:tblGrid>
                <a:gridCol w="3902298">
                  <a:extLst>
                    <a:ext uri="{9D8B030D-6E8A-4147-A177-3AD203B41FA5}">
                      <a16:colId xmlns:a16="http://schemas.microsoft.com/office/drawing/2014/main" val="20000"/>
                    </a:ext>
                  </a:extLst>
                </a:gridCol>
                <a:gridCol w="3902298">
                  <a:extLst>
                    <a:ext uri="{9D8B030D-6E8A-4147-A177-3AD203B41FA5}">
                      <a16:colId xmlns:a16="http://schemas.microsoft.com/office/drawing/2014/main" val="20001"/>
                    </a:ext>
                  </a:extLst>
                </a:gridCol>
                <a:gridCol w="3902298">
                  <a:extLst>
                    <a:ext uri="{9D8B030D-6E8A-4147-A177-3AD203B41FA5}">
                      <a16:colId xmlns:a16="http://schemas.microsoft.com/office/drawing/2014/main" val="20002"/>
                    </a:ext>
                  </a:extLst>
                </a:gridCol>
              </a:tblGrid>
              <a:tr h="370840">
                <a:tc>
                  <a:txBody>
                    <a:bodyPr/>
                    <a:lstStyle/>
                    <a:p>
                      <a:pPr algn="ctr"/>
                      <a:r>
                        <a:rPr lang="en-US" b="1" dirty="0">
                          <a:solidFill>
                            <a:schemeClr val="tx1"/>
                          </a:solidFill>
                        </a:rPr>
                        <a:t>3</a:t>
                      </a:r>
                      <a:r>
                        <a:rPr lang="en-US" b="1" baseline="30000" dirty="0">
                          <a:solidFill>
                            <a:schemeClr val="tx1"/>
                          </a:solidFill>
                        </a:rPr>
                        <a:t>rd</a:t>
                      </a:r>
                      <a:r>
                        <a:rPr lang="en-US" b="1" dirty="0">
                          <a:solidFill>
                            <a:schemeClr val="tx1"/>
                          </a:solidFill>
                        </a:rPr>
                        <a:t> hour 9:00</a:t>
                      </a:r>
                      <a:r>
                        <a:rPr lang="en-US" b="1" baseline="0" dirty="0">
                          <a:solidFill>
                            <a:schemeClr val="tx1"/>
                          </a:solidFill>
                        </a:rPr>
                        <a:t> AM</a:t>
                      </a:r>
                      <a:endParaRPr lang="en-US" b="1" dirty="0">
                        <a:solidFill>
                          <a:schemeClr val="tx1"/>
                        </a:solidFill>
                      </a:endParaRPr>
                    </a:p>
                  </a:txBody>
                  <a:tcPr/>
                </a:tc>
                <a:tc>
                  <a:txBody>
                    <a:bodyPr/>
                    <a:lstStyle/>
                    <a:p>
                      <a:pPr algn="ctr"/>
                      <a:r>
                        <a:rPr lang="en-US" b="1" dirty="0">
                          <a:solidFill>
                            <a:schemeClr val="tx1"/>
                          </a:solidFill>
                        </a:rPr>
                        <a:t>6</a:t>
                      </a:r>
                      <a:r>
                        <a:rPr lang="en-US" b="1" baseline="30000" dirty="0">
                          <a:solidFill>
                            <a:schemeClr val="tx1"/>
                          </a:solidFill>
                        </a:rPr>
                        <a:t>th</a:t>
                      </a:r>
                      <a:r>
                        <a:rPr lang="en-US" b="1" dirty="0">
                          <a:solidFill>
                            <a:schemeClr val="tx1"/>
                          </a:solidFill>
                        </a:rPr>
                        <a:t> Hour 12:00 PM</a:t>
                      </a:r>
                    </a:p>
                  </a:txBody>
                  <a:tcPr/>
                </a:tc>
                <a:tc>
                  <a:txBody>
                    <a:bodyPr/>
                    <a:lstStyle/>
                    <a:p>
                      <a:pPr algn="ctr"/>
                      <a:r>
                        <a:rPr lang="en-US" b="1" dirty="0">
                          <a:solidFill>
                            <a:schemeClr val="tx1"/>
                          </a:solidFill>
                        </a:rPr>
                        <a:t>9</a:t>
                      </a:r>
                      <a:r>
                        <a:rPr lang="en-US" b="1" baseline="30000" dirty="0">
                          <a:solidFill>
                            <a:schemeClr val="tx1"/>
                          </a:solidFill>
                        </a:rPr>
                        <a:t>th</a:t>
                      </a:r>
                      <a:r>
                        <a:rPr lang="en-US" b="1" dirty="0">
                          <a:solidFill>
                            <a:schemeClr val="tx1"/>
                          </a:solidFill>
                        </a:rPr>
                        <a:t> Hour 6:00</a:t>
                      </a:r>
                      <a:r>
                        <a:rPr lang="en-US" b="1" baseline="0" dirty="0">
                          <a:solidFill>
                            <a:schemeClr val="tx1"/>
                          </a:solidFill>
                        </a:rPr>
                        <a:t> PM</a:t>
                      </a:r>
                      <a:endParaRPr lang="en-US" b="1" dirty="0">
                        <a:solidFill>
                          <a:schemeClr val="tx1"/>
                        </a:solidFill>
                      </a:endParaRPr>
                    </a:p>
                  </a:txBody>
                  <a:tcPr/>
                </a:tc>
                <a:extLst>
                  <a:ext uri="{0D108BD9-81ED-4DB2-BD59-A6C34878D82A}">
                    <a16:rowId xmlns:a16="http://schemas.microsoft.com/office/drawing/2014/main" val="10000"/>
                  </a:ext>
                </a:extLst>
              </a:tr>
              <a:tr h="370840">
                <a:tc>
                  <a:txBody>
                    <a:bodyPr/>
                    <a:lstStyle/>
                    <a:p>
                      <a:r>
                        <a:rPr lang="en-US" dirty="0">
                          <a:solidFill>
                            <a:schemeClr val="tx1"/>
                          </a:solidFill>
                        </a:rPr>
                        <a:t>Jesus is Crucified (Mark 15:25)</a:t>
                      </a:r>
                    </a:p>
                  </a:txBody>
                  <a:tcPr/>
                </a:tc>
                <a:tc>
                  <a:txBody>
                    <a:bodyPr/>
                    <a:lstStyle/>
                    <a:p>
                      <a:r>
                        <a:rPr lang="en-US" dirty="0">
                          <a:solidFill>
                            <a:schemeClr val="tx1"/>
                          </a:solidFill>
                        </a:rPr>
                        <a:t>Darkness in the land </a:t>
                      </a:r>
                      <a:r>
                        <a:rPr lang="en-US" sz="1800" dirty="0">
                          <a:solidFill>
                            <a:schemeClr val="tx1"/>
                          </a:solidFill>
                        </a:rPr>
                        <a:t>(Mark 15:33-34; Matthew 27:45; Luke 23:44)</a:t>
                      </a:r>
                      <a:r>
                        <a:rPr lang="en-US" dirty="0">
                          <a:solidFill>
                            <a:schemeClr val="tx1"/>
                          </a:solidFill>
                        </a:rPr>
                        <a:t> </a:t>
                      </a:r>
                    </a:p>
                  </a:txBody>
                  <a:tcPr/>
                </a:tc>
                <a:tc>
                  <a:txBody>
                    <a:bodyPr/>
                    <a:lstStyle/>
                    <a:p>
                      <a:r>
                        <a:rPr lang="en-US" dirty="0">
                          <a:solidFill>
                            <a:schemeClr val="tx1"/>
                          </a:solidFill>
                        </a:rPr>
                        <a:t>Jesus dies</a:t>
                      </a:r>
                      <a:r>
                        <a:rPr lang="en-US" baseline="0" dirty="0">
                          <a:solidFill>
                            <a:schemeClr val="tx1"/>
                          </a:solidFill>
                        </a:rPr>
                        <a:t> on the cross (Luke 23:44-46) </a:t>
                      </a:r>
                      <a:endParaRPr lang="en-US" dirty="0">
                        <a:solidFill>
                          <a:schemeClr val="tx1"/>
                        </a:solidFill>
                      </a:endParaRPr>
                    </a:p>
                  </a:txBody>
                  <a:tcPr/>
                </a:tc>
                <a:extLst>
                  <a:ext uri="{0D108BD9-81ED-4DB2-BD59-A6C34878D82A}">
                    <a16:rowId xmlns:a16="http://schemas.microsoft.com/office/drawing/2014/main" val="10001"/>
                  </a:ext>
                </a:extLst>
              </a:tr>
              <a:tr h="370840">
                <a:tc>
                  <a:txBody>
                    <a:bodyPr/>
                    <a:lstStyle/>
                    <a:p>
                      <a:r>
                        <a:rPr lang="en-US" dirty="0">
                          <a:solidFill>
                            <a:schemeClr val="tx1"/>
                          </a:solidFill>
                        </a:rPr>
                        <a:t>Parable of the Vineyard (Matthew 20:3-4)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Parable of the Vineyard (Matthew 20:5)</a:t>
                      </a:r>
                    </a:p>
                    <a:p>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Parable of the Vineyard (Matthew 20:5)</a:t>
                      </a:r>
                    </a:p>
                    <a:p>
                      <a:endParaRPr lang="en-US" dirty="0">
                        <a:solidFill>
                          <a:schemeClr val="tx1"/>
                        </a:solidFill>
                      </a:endParaRPr>
                    </a:p>
                  </a:txBody>
                  <a:tcPr/>
                </a:tc>
                <a:extLst>
                  <a:ext uri="{0D108BD9-81ED-4DB2-BD59-A6C34878D82A}">
                    <a16:rowId xmlns:a16="http://schemas.microsoft.com/office/drawing/2014/main" val="10002"/>
                  </a:ext>
                </a:extLst>
              </a:tr>
              <a:tr h="370840">
                <a:tc>
                  <a:txBody>
                    <a:bodyPr/>
                    <a:lstStyle/>
                    <a:p>
                      <a:r>
                        <a:rPr lang="en-US" dirty="0">
                          <a:solidFill>
                            <a:schemeClr val="tx1"/>
                          </a:solidFill>
                        </a:rPr>
                        <a:t>Peter Preaches at the Pentecost (Acts 2:15)</a:t>
                      </a:r>
                    </a:p>
                  </a:txBody>
                  <a:tcPr/>
                </a:tc>
                <a:tc>
                  <a:txBody>
                    <a:bodyPr/>
                    <a:lstStyle/>
                    <a:p>
                      <a:r>
                        <a:rPr lang="en-US" dirty="0">
                          <a:solidFill>
                            <a:schemeClr val="tx1"/>
                          </a:solidFill>
                        </a:rPr>
                        <a:t>Preparation for the Passover (John</a:t>
                      </a:r>
                      <a:r>
                        <a:rPr lang="en-US" baseline="0" dirty="0">
                          <a:solidFill>
                            <a:schemeClr val="tx1"/>
                          </a:solidFill>
                        </a:rPr>
                        <a:t> 19:14</a:t>
                      </a:r>
                      <a:endParaRPr lang="en-US" dirty="0">
                        <a:solidFill>
                          <a:schemeClr val="tx1"/>
                        </a:solidFill>
                      </a:endParaRPr>
                    </a:p>
                  </a:txBody>
                  <a:tcPr/>
                </a:tc>
                <a:tc>
                  <a:txBody>
                    <a:bodyPr/>
                    <a:lstStyle/>
                    <a:p>
                      <a:r>
                        <a:rPr lang="en-US" dirty="0">
                          <a:solidFill>
                            <a:schemeClr val="tx1"/>
                          </a:solidFill>
                        </a:rPr>
                        <a:t>Peter and John heal lame</a:t>
                      </a:r>
                      <a:r>
                        <a:rPr lang="en-US" baseline="0" dirty="0">
                          <a:solidFill>
                            <a:schemeClr val="tx1"/>
                          </a:solidFill>
                        </a:rPr>
                        <a:t> man at temple (Acts 3:1)</a:t>
                      </a:r>
                      <a:endParaRPr lang="en-US" dirty="0">
                        <a:solidFill>
                          <a:schemeClr val="tx1"/>
                        </a:solidFill>
                      </a:endParaRPr>
                    </a:p>
                    <a:p>
                      <a:endParaRPr lang="en-US" dirty="0">
                        <a:solidFill>
                          <a:schemeClr val="tx1"/>
                        </a:solidFill>
                      </a:endParaRPr>
                    </a:p>
                  </a:txBody>
                  <a:tcPr/>
                </a:tc>
                <a:extLst>
                  <a:ext uri="{0D108BD9-81ED-4DB2-BD59-A6C34878D82A}">
                    <a16:rowId xmlns:a16="http://schemas.microsoft.com/office/drawing/2014/main" val="10003"/>
                  </a:ext>
                </a:extLst>
              </a:tr>
              <a:tr h="370840">
                <a:tc>
                  <a:txBody>
                    <a:bodyPr/>
                    <a:lstStyle/>
                    <a:p>
                      <a:endParaRPr lang="en-US">
                        <a:solidFill>
                          <a:schemeClr val="tx1"/>
                        </a:solidFill>
                      </a:endParaRPr>
                    </a:p>
                  </a:txBody>
                  <a:tcPr/>
                </a:tc>
                <a:tc>
                  <a:txBody>
                    <a:bodyPr/>
                    <a:lstStyle/>
                    <a:p>
                      <a:r>
                        <a:rPr lang="en-US" dirty="0">
                          <a:solidFill>
                            <a:schemeClr val="tx1"/>
                          </a:solidFill>
                        </a:rPr>
                        <a:t>Jesus at Jacob’s well (John 4:9)</a:t>
                      </a:r>
                    </a:p>
                  </a:txBody>
                  <a:tcPr/>
                </a:tc>
                <a:tc>
                  <a:txBody>
                    <a:bodyPr/>
                    <a:lstStyle/>
                    <a:p>
                      <a:r>
                        <a:rPr lang="en-US" dirty="0">
                          <a:solidFill>
                            <a:schemeClr val="tx1"/>
                          </a:solidFill>
                        </a:rPr>
                        <a:t>Jesus Cries, “Why Hast Thou Forsaken Me” (Matthew 27:43; Mark 15:34)</a:t>
                      </a:r>
                    </a:p>
                  </a:txBody>
                  <a:tcPr/>
                </a:tc>
                <a:extLst>
                  <a:ext uri="{0D108BD9-81ED-4DB2-BD59-A6C34878D82A}">
                    <a16:rowId xmlns:a16="http://schemas.microsoft.com/office/drawing/2014/main" val="10004"/>
                  </a:ext>
                </a:extLst>
              </a:tr>
              <a:tr h="370840">
                <a:tc>
                  <a:txBody>
                    <a:bodyPr/>
                    <a:lstStyle/>
                    <a:p>
                      <a:endParaRPr lang="en-US">
                        <a:solidFill>
                          <a:schemeClr val="tx1"/>
                        </a:solidFill>
                      </a:endParaRPr>
                    </a:p>
                  </a:txBody>
                  <a:tcPr/>
                </a:tc>
                <a:tc>
                  <a:txBody>
                    <a:bodyPr/>
                    <a:lstStyle/>
                    <a:p>
                      <a:r>
                        <a:rPr lang="en-US" dirty="0">
                          <a:solidFill>
                            <a:schemeClr val="tx1"/>
                          </a:solidFill>
                        </a:rPr>
                        <a:t>Peter Prays on</a:t>
                      </a:r>
                      <a:r>
                        <a:rPr lang="en-US" baseline="0" dirty="0">
                          <a:solidFill>
                            <a:schemeClr val="tx1"/>
                          </a:solidFill>
                        </a:rPr>
                        <a:t> the housetop (Acts 10:9)</a:t>
                      </a:r>
                      <a:endParaRPr lang="en-US" dirty="0">
                        <a:solidFill>
                          <a:schemeClr val="tx1"/>
                        </a:solidFill>
                      </a:endParaRPr>
                    </a:p>
                  </a:txBody>
                  <a:tcPr/>
                </a:tc>
                <a:tc>
                  <a:txBody>
                    <a:bodyPr/>
                    <a:lstStyle/>
                    <a:p>
                      <a:r>
                        <a:rPr lang="en-US" sz="1800" dirty="0">
                          <a:solidFill>
                            <a:schemeClr val="tx1"/>
                          </a:solidFill>
                        </a:rPr>
                        <a:t>Cornelius fasts and prays and sees a man in bright clothing. </a:t>
                      </a:r>
                    </a:p>
                    <a:p>
                      <a:r>
                        <a:rPr lang="en-US" sz="1800" dirty="0">
                          <a:solidFill>
                            <a:schemeClr val="tx1"/>
                          </a:solidFill>
                        </a:rPr>
                        <a:t>(Acts 10:30)</a:t>
                      </a:r>
                    </a:p>
                    <a:p>
                      <a:endParaRPr lang="en-US" dirty="0">
                        <a:solidFill>
                          <a:schemeClr val="tx1"/>
                        </a:solidFill>
                      </a:endParaRPr>
                    </a:p>
                  </a:txBody>
                  <a:tcPr/>
                </a:tc>
                <a:extLst>
                  <a:ext uri="{0D108BD9-81ED-4DB2-BD59-A6C34878D82A}">
                    <a16:rowId xmlns:a16="http://schemas.microsoft.com/office/drawing/2014/main" val="10005"/>
                  </a:ext>
                </a:extLst>
              </a:tr>
            </a:tbl>
          </a:graphicData>
        </a:graphic>
      </p:graphicFrame>
      <p:sp>
        <p:nvSpPr>
          <p:cNvPr id="4" name="TextBox 3"/>
          <p:cNvSpPr txBox="1"/>
          <p:nvPr/>
        </p:nvSpPr>
        <p:spPr>
          <a:xfrm>
            <a:off x="2627291" y="141668"/>
            <a:ext cx="7315200" cy="461665"/>
          </a:xfrm>
          <a:prstGeom prst="rect">
            <a:avLst/>
          </a:prstGeom>
          <a:noFill/>
        </p:spPr>
        <p:txBody>
          <a:bodyPr wrap="square" rtlCol="0">
            <a:spAutoFit/>
          </a:bodyPr>
          <a:lstStyle/>
          <a:p>
            <a:pPr algn="ctr"/>
            <a:r>
              <a:rPr lang="en-US" sz="2400" b="1"/>
              <a:t>Events That </a:t>
            </a:r>
            <a:r>
              <a:rPr lang="en-US" sz="2400" b="1" dirty="0"/>
              <a:t>Happened During the Hour of Prayer</a:t>
            </a:r>
          </a:p>
        </p:txBody>
      </p:sp>
    </p:spTree>
    <p:extLst>
      <p:ext uri="{BB962C8B-B14F-4D97-AF65-F5344CB8AC3E}">
        <p14:creationId xmlns:p14="http://schemas.microsoft.com/office/powerpoint/2010/main" val="3410741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4236" y="0"/>
            <a:ext cx="10900064" cy="769441"/>
          </a:xfrm>
          <a:prstGeom prst="rect">
            <a:avLst/>
          </a:prstGeom>
          <a:noFill/>
        </p:spPr>
        <p:txBody>
          <a:bodyPr wrap="square" rtlCol="0">
            <a:spAutoFit/>
          </a:bodyPr>
          <a:lstStyle/>
          <a:p>
            <a:pPr algn="ctr"/>
            <a:r>
              <a:rPr lang="en-US" sz="4400" dirty="0">
                <a:solidFill>
                  <a:schemeClr val="bg1"/>
                </a:solidFill>
                <a:latin typeface="Castellar" pitchFamily="18" charset="0"/>
              </a:rPr>
              <a:t>Tolerated</a:t>
            </a:r>
            <a:r>
              <a:rPr lang="en-US" sz="4400" dirty="0">
                <a:solidFill>
                  <a:schemeClr val="bg2"/>
                </a:solidFill>
                <a:latin typeface="Castellar" pitchFamily="18" charset="0"/>
              </a:rPr>
              <a:t> by Rome</a:t>
            </a:r>
          </a:p>
        </p:txBody>
      </p:sp>
      <p:sp>
        <p:nvSpPr>
          <p:cNvPr id="7" name="TextBox 6"/>
          <p:cNvSpPr txBox="1"/>
          <p:nvPr/>
        </p:nvSpPr>
        <p:spPr>
          <a:xfrm>
            <a:off x="834736" y="1326573"/>
            <a:ext cx="4800600" cy="4154984"/>
          </a:xfrm>
          <a:prstGeom prst="rect">
            <a:avLst/>
          </a:prstGeom>
          <a:noFill/>
        </p:spPr>
        <p:txBody>
          <a:bodyPr wrap="square" rtlCol="0">
            <a:spAutoFit/>
          </a:bodyPr>
          <a:lstStyle/>
          <a:p>
            <a:r>
              <a:rPr lang="en-US" sz="2400" dirty="0">
                <a:solidFill>
                  <a:schemeClr val="bg1"/>
                </a:solidFill>
              </a:rPr>
              <a:t>Political state recognized many gods</a:t>
            </a:r>
          </a:p>
          <a:p>
            <a:endParaRPr lang="en-US" sz="2400" dirty="0">
              <a:solidFill>
                <a:schemeClr val="bg1"/>
              </a:solidFill>
            </a:endParaRPr>
          </a:p>
          <a:p>
            <a:r>
              <a:rPr lang="en-US" sz="2400" dirty="0">
                <a:solidFill>
                  <a:schemeClr val="bg1"/>
                </a:solidFill>
              </a:rPr>
              <a:t>There was no interference with religious faith so long as it did not prove subversive to the state.</a:t>
            </a:r>
          </a:p>
          <a:p>
            <a:endParaRPr lang="en-US" sz="2400" dirty="0">
              <a:solidFill>
                <a:schemeClr val="bg1"/>
              </a:solidFill>
            </a:endParaRPr>
          </a:p>
          <a:p>
            <a:r>
              <a:rPr lang="en-US" sz="2400" dirty="0">
                <a:solidFill>
                  <a:schemeClr val="bg1"/>
                </a:solidFill>
              </a:rPr>
              <a:t>Judaism was tolerated.</a:t>
            </a:r>
          </a:p>
          <a:p>
            <a:endParaRPr lang="en-US" sz="2400" dirty="0">
              <a:solidFill>
                <a:schemeClr val="bg1"/>
              </a:solidFill>
            </a:endParaRPr>
          </a:p>
          <a:p>
            <a:r>
              <a:rPr lang="en-US" sz="2400" dirty="0">
                <a:solidFill>
                  <a:schemeClr val="bg1"/>
                </a:solidFill>
              </a:rPr>
              <a:t>Rome didn’t recognize Christianity as a new movement but rather another division within the Jewish order.</a:t>
            </a:r>
          </a:p>
        </p:txBody>
      </p:sp>
      <p:pic>
        <p:nvPicPr>
          <p:cNvPr id="11266" name="Picture 2" descr="https://encrypted-tbn1.gstatic.com/images?q=tbn:ANd9GcQlO7L5WwJhtiTJ60tJOzeTxiA0wCYXi6Czl92JiAzQzsadZhDGuA"/>
          <p:cNvPicPr>
            <a:picLocks noChangeAspect="1" noChangeArrowheads="1"/>
          </p:cNvPicPr>
          <p:nvPr/>
        </p:nvPicPr>
        <p:blipFill>
          <a:blip r:embed="rId3" cstate="print"/>
          <a:srcRect/>
          <a:stretch>
            <a:fillRect/>
          </a:stretch>
        </p:blipFill>
        <p:spPr bwMode="auto">
          <a:xfrm>
            <a:off x="6799119" y="1013369"/>
            <a:ext cx="2390775" cy="1866901"/>
          </a:xfrm>
          <a:prstGeom prst="rect">
            <a:avLst/>
          </a:prstGeom>
          <a:noFill/>
        </p:spPr>
      </p:pic>
      <p:pic>
        <p:nvPicPr>
          <p:cNvPr id="8" name="Picture 6" descr="https://encrypted-tbn2.gstatic.com/images?q=tbn:ANd9GcTXIYXlTdd0Wt5kB9kBmTICa1PGnjUEszyCAA_HmZn3092tEUIRuQ"/>
          <p:cNvPicPr>
            <a:picLocks noChangeAspect="1" noChangeArrowheads="1"/>
          </p:cNvPicPr>
          <p:nvPr/>
        </p:nvPicPr>
        <p:blipFill>
          <a:blip r:embed="rId4" cstate="print"/>
          <a:srcRect/>
          <a:stretch>
            <a:fillRect/>
          </a:stretch>
        </p:blipFill>
        <p:spPr bwMode="auto">
          <a:xfrm>
            <a:off x="7010401" y="3759209"/>
            <a:ext cx="2944090" cy="2565391"/>
          </a:xfrm>
          <a:prstGeom prst="rect">
            <a:avLst/>
          </a:prstGeom>
          <a:noFill/>
        </p:spPr>
      </p:pic>
    </p:spTree>
    <p:extLst>
      <p:ext uri="{BB962C8B-B14F-4D97-AF65-F5344CB8AC3E}">
        <p14:creationId xmlns:p14="http://schemas.microsoft.com/office/powerpoint/2010/main" val="329870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5318" t="31111" r="24444" b="13157"/>
          <a:stretch/>
        </p:blipFill>
        <p:spPr>
          <a:xfrm>
            <a:off x="87085" y="97971"/>
            <a:ext cx="8556172" cy="6666051"/>
          </a:xfrm>
          <a:prstGeom prst="rect">
            <a:avLst/>
          </a:prstGeom>
        </p:spPr>
      </p:pic>
      <p:sp>
        <p:nvSpPr>
          <p:cNvPr id="3" name="Rectangle 2"/>
          <p:cNvSpPr/>
          <p:nvPr/>
        </p:nvSpPr>
        <p:spPr>
          <a:xfrm>
            <a:off x="8643257" y="653993"/>
            <a:ext cx="3461657" cy="6186309"/>
          </a:xfrm>
          <a:prstGeom prst="rect">
            <a:avLst/>
          </a:prstGeom>
          <a:ln>
            <a:solidFill>
              <a:schemeClr val="tx1"/>
            </a:solidFill>
          </a:ln>
        </p:spPr>
        <p:txBody>
          <a:bodyPr wrap="square">
            <a:spAutoFit/>
          </a:bodyPr>
          <a:lstStyle/>
          <a:p>
            <a:pPr fontAlgn="base"/>
            <a:r>
              <a:rPr lang="en-US" sz="1100" dirty="0">
                <a:solidFill>
                  <a:srgbClr val="333333"/>
                </a:solidFill>
              </a:rPr>
              <a:t>Did not Moses save Israel from the most powerful military force on the earth? Will not Christ save Israel from an army assembled from all nations? Was not Moses the lawgiver for Israel? Will not Christ dispense the word of the Lord from Jerusalem and the law of the Lord from Zion? Did not Moses offer the children of Israel a land of promise, flowing with milk and honey? Will not Christ establish Israel in their land of promise and supply pools of living water and the bread of life? Did not Moses live with his people, judge them, and lead them in person? Will not Christ become the Great Judge and dwell with his people?</a:t>
            </a:r>
          </a:p>
          <a:p>
            <a:pPr fontAlgn="base"/>
            <a:r>
              <a:rPr lang="en-US" sz="1100" dirty="0">
                <a:solidFill>
                  <a:srgbClr val="333333"/>
                </a:solidFill>
              </a:rPr>
              <a:t>While we don't think about Moses delivery of the children of Israel in apocalyptic terms, we should. Moses' delivery of the children of Israel is a type of Christ's delivery of Israel from a besieging army. Even the destructions which were brought upon Egypt are but a foreshadowing of the way in which his enemies will be destroyed. Indeed, the destruction of Egypt at the hand of Moses shows us how the Lord will destroy Babylon in the last days. Fortunately, he will not need his saints to fight, for he has promised 'I will fight your battles' (DC 105:14) just as he fought their battles in Moses' day (Ex. 14:14).</a:t>
            </a:r>
          </a:p>
          <a:p>
            <a:pPr fontAlgn="base"/>
            <a:r>
              <a:rPr lang="en-US" sz="1100" dirty="0"/>
              <a:t>After the plagues of Egypt are repeated upon the wicked of the last days, the saints will clearly see the connection. Then it will seem most natural to 'sing the song of Moses, the servant of God' in conjunction with 'the song of the Lamb, saying, Great and marvelous are thy works, Lord God Almighty; just and true are thy ways, thou King of saints.' (Rev. 15:3) Then will the saints understand in fullness that the prophet whom the Lord should raise up like unto Moses would be like him in so many ways. For 'it shall come to pass, that every soul, which will not hear that prophet, shall be destroyed from among the people.' (Acts 3:23, see also JS-Hist. 1:40)</a:t>
            </a:r>
            <a:endParaRPr lang="en-US" sz="1100" b="0" i="0" dirty="0">
              <a:solidFill>
                <a:srgbClr val="333333"/>
              </a:solidFill>
              <a:effectLst/>
            </a:endParaRPr>
          </a:p>
        </p:txBody>
      </p:sp>
      <p:sp>
        <p:nvSpPr>
          <p:cNvPr id="4" name="TextBox 3"/>
          <p:cNvSpPr txBox="1"/>
          <p:nvPr/>
        </p:nvSpPr>
        <p:spPr>
          <a:xfrm>
            <a:off x="9171212" y="0"/>
            <a:ext cx="2705102" cy="646331"/>
          </a:xfrm>
          <a:prstGeom prst="rect">
            <a:avLst/>
          </a:prstGeom>
          <a:noFill/>
        </p:spPr>
        <p:txBody>
          <a:bodyPr wrap="square" rtlCol="0">
            <a:spAutoFit/>
          </a:bodyPr>
          <a:lstStyle/>
          <a:p>
            <a:pPr algn="ctr"/>
            <a:r>
              <a:rPr lang="en-US" dirty="0"/>
              <a:t>Acts 3:22-23</a:t>
            </a:r>
          </a:p>
          <a:p>
            <a:pPr algn="ctr"/>
            <a:r>
              <a:rPr lang="en-US" dirty="0"/>
              <a:t> Peter Talks About Moses</a:t>
            </a:r>
          </a:p>
        </p:txBody>
      </p:sp>
    </p:spTree>
    <p:extLst>
      <p:ext uri="{BB962C8B-B14F-4D97-AF65-F5344CB8AC3E}">
        <p14:creationId xmlns:p14="http://schemas.microsoft.com/office/powerpoint/2010/main" val="39194742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4173" y="108854"/>
          <a:ext cx="3799113" cy="6480996"/>
        </p:xfrm>
        <a:graphic>
          <a:graphicData uri="http://schemas.openxmlformats.org/drawingml/2006/table">
            <a:tbl>
              <a:tblPr firstRow="1" bandRow="1">
                <a:tableStyleId>{5940675A-B579-460E-94D1-54222C63F5DA}</a:tableStyleId>
              </a:tblPr>
              <a:tblGrid>
                <a:gridCol w="2590798">
                  <a:extLst>
                    <a:ext uri="{9D8B030D-6E8A-4147-A177-3AD203B41FA5}">
                      <a16:colId xmlns:a16="http://schemas.microsoft.com/office/drawing/2014/main" val="20000"/>
                    </a:ext>
                  </a:extLst>
                </a:gridCol>
                <a:gridCol w="1208315">
                  <a:extLst>
                    <a:ext uri="{9D8B030D-6E8A-4147-A177-3AD203B41FA5}">
                      <a16:colId xmlns:a16="http://schemas.microsoft.com/office/drawing/2014/main" val="20001"/>
                    </a:ext>
                  </a:extLst>
                </a:gridCol>
              </a:tblGrid>
              <a:tr h="373713">
                <a:tc>
                  <a:txBody>
                    <a:bodyPr/>
                    <a:lstStyle/>
                    <a:p>
                      <a:pPr algn="ctr"/>
                      <a:r>
                        <a:rPr lang="en-US" sz="1200" b="1" dirty="0"/>
                        <a:t>Event</a:t>
                      </a:r>
                    </a:p>
                  </a:txBody>
                  <a:tcPr/>
                </a:tc>
                <a:tc>
                  <a:txBody>
                    <a:bodyPr/>
                    <a:lstStyle/>
                    <a:p>
                      <a:pPr algn="ctr"/>
                      <a:r>
                        <a:rPr lang="en-US" sz="1200" b="1" dirty="0"/>
                        <a:t>Acts</a:t>
                      </a:r>
                    </a:p>
                  </a:txBody>
                  <a:tcPr/>
                </a:tc>
                <a:extLst>
                  <a:ext uri="{0D108BD9-81ED-4DB2-BD59-A6C34878D82A}">
                    <a16:rowId xmlns:a16="http://schemas.microsoft.com/office/drawing/2014/main" val="10000"/>
                  </a:ext>
                </a:extLst>
              </a:tr>
              <a:tr h="373713">
                <a:tc>
                  <a:txBody>
                    <a:bodyPr/>
                    <a:lstStyle/>
                    <a:p>
                      <a:pPr algn="l" fontAlgn="base"/>
                      <a:r>
                        <a:rPr lang="en-US" sz="1200" dirty="0">
                          <a:solidFill>
                            <a:srgbClr val="434444"/>
                          </a:solidFill>
                          <a:effectLst/>
                        </a:rPr>
                        <a:t>Kingdom to Be Restored to Israel</a:t>
                      </a:r>
                    </a:p>
                  </a:txBody>
                  <a:tcPr marL="95250" marR="95250" marT="66675" marB="66675" anchor="ctr"/>
                </a:tc>
                <a:tc>
                  <a:txBody>
                    <a:bodyPr/>
                    <a:lstStyle/>
                    <a:p>
                      <a:pPr algn="l" fontAlgn="base"/>
                      <a:r>
                        <a:rPr lang="en-US" sz="1200" dirty="0">
                          <a:solidFill>
                            <a:srgbClr val="434444"/>
                          </a:solidFill>
                          <a:effectLst/>
                        </a:rPr>
                        <a:t>1:1–8</a:t>
                      </a:r>
                    </a:p>
                  </a:txBody>
                  <a:tcPr marL="95250" marR="95250" marT="66675" marB="66675" anchor="ctr"/>
                </a:tc>
                <a:extLst>
                  <a:ext uri="{0D108BD9-81ED-4DB2-BD59-A6C34878D82A}">
                    <a16:rowId xmlns:a16="http://schemas.microsoft.com/office/drawing/2014/main" val="10001"/>
                  </a:ext>
                </a:extLst>
              </a:tr>
              <a:tr h="373713">
                <a:tc>
                  <a:txBody>
                    <a:bodyPr/>
                    <a:lstStyle/>
                    <a:p>
                      <a:pPr algn="l" fontAlgn="base"/>
                      <a:r>
                        <a:rPr lang="en-US" sz="1200">
                          <a:solidFill>
                            <a:srgbClr val="434444"/>
                          </a:solidFill>
                          <a:effectLst/>
                        </a:rPr>
                        <a:t>Mount of Olives:</a:t>
                      </a:r>
                    </a:p>
                    <a:p>
                      <a:pPr algn="l" fontAlgn="base"/>
                      <a:r>
                        <a:rPr lang="en-US" sz="1200">
                          <a:solidFill>
                            <a:srgbClr val="434444"/>
                          </a:solidFill>
                          <a:effectLst/>
                        </a:rPr>
                        <a:t>Christ Ascends to Heaven</a:t>
                      </a:r>
                    </a:p>
                  </a:txBody>
                  <a:tcPr marL="95250" marR="95250" marT="66675" marB="66675" anchor="ctr"/>
                </a:tc>
                <a:tc>
                  <a:txBody>
                    <a:bodyPr/>
                    <a:lstStyle/>
                    <a:p>
                      <a:pPr algn="l" fontAlgn="base"/>
                      <a:r>
                        <a:rPr lang="en-US" sz="1200">
                          <a:solidFill>
                            <a:srgbClr val="434444"/>
                          </a:solidFill>
                          <a:effectLst/>
                        </a:rPr>
                        <a:t>1:9–14</a:t>
                      </a:r>
                    </a:p>
                  </a:txBody>
                  <a:tcPr marL="95250" marR="95250" marT="66675" marB="66675" anchor="ctr"/>
                </a:tc>
                <a:extLst>
                  <a:ext uri="{0D108BD9-81ED-4DB2-BD59-A6C34878D82A}">
                    <a16:rowId xmlns:a16="http://schemas.microsoft.com/office/drawing/2014/main" val="10002"/>
                  </a:ext>
                </a:extLst>
              </a:tr>
              <a:tr h="373713">
                <a:tc>
                  <a:txBody>
                    <a:bodyPr/>
                    <a:lstStyle/>
                    <a:p>
                      <a:pPr algn="l" fontAlgn="base"/>
                      <a:r>
                        <a:rPr lang="en-US" sz="1200">
                          <a:solidFill>
                            <a:srgbClr val="434444"/>
                          </a:solidFill>
                          <a:effectLst/>
                        </a:rPr>
                        <a:t>Jerusalem:</a:t>
                      </a:r>
                    </a:p>
                    <a:p>
                      <a:pPr algn="l" fontAlgn="base"/>
                      <a:r>
                        <a:rPr lang="en-US" sz="1200">
                          <a:solidFill>
                            <a:srgbClr val="434444"/>
                          </a:solidFill>
                          <a:effectLst/>
                        </a:rPr>
                        <a:t>Apostles Choose Successor to Judas</a:t>
                      </a:r>
                    </a:p>
                  </a:txBody>
                  <a:tcPr marL="95250" marR="95250" marT="66675" marB="66675" anchor="ctr"/>
                </a:tc>
                <a:tc>
                  <a:txBody>
                    <a:bodyPr/>
                    <a:lstStyle/>
                    <a:p>
                      <a:pPr algn="l" fontAlgn="base"/>
                      <a:r>
                        <a:rPr lang="en-US" sz="1200">
                          <a:solidFill>
                            <a:srgbClr val="434444"/>
                          </a:solidFill>
                          <a:effectLst/>
                        </a:rPr>
                        <a:t>1:15–26</a:t>
                      </a:r>
                    </a:p>
                  </a:txBody>
                  <a:tcPr marL="95250" marR="95250" marT="66675" marB="66675" anchor="ctr"/>
                </a:tc>
                <a:extLst>
                  <a:ext uri="{0D108BD9-81ED-4DB2-BD59-A6C34878D82A}">
                    <a16:rowId xmlns:a16="http://schemas.microsoft.com/office/drawing/2014/main" val="10003"/>
                  </a:ext>
                </a:extLst>
              </a:tr>
              <a:tr h="373713">
                <a:tc>
                  <a:txBody>
                    <a:bodyPr/>
                    <a:lstStyle/>
                    <a:p>
                      <a:pPr algn="l" fontAlgn="base"/>
                      <a:r>
                        <a:rPr lang="en-US" sz="1200" dirty="0">
                          <a:solidFill>
                            <a:srgbClr val="434444"/>
                          </a:solidFill>
                          <a:effectLst/>
                        </a:rPr>
                        <a:t>The </a:t>
                      </a:r>
                      <a:r>
                        <a:rPr lang="en-US" sz="1200" u="none" strike="noStrike" dirty="0">
                          <a:solidFill>
                            <a:srgbClr val="2F393A"/>
                          </a:solidFill>
                          <a:effectLst/>
                        </a:rPr>
                        <a:t>Holy Ghost</a:t>
                      </a:r>
                      <a:r>
                        <a:rPr lang="en-US" sz="1200" dirty="0">
                          <a:solidFill>
                            <a:srgbClr val="434444"/>
                          </a:solidFill>
                          <a:effectLst/>
                        </a:rPr>
                        <a:t> and the Day of Pentecost</a:t>
                      </a:r>
                    </a:p>
                  </a:txBody>
                  <a:tcPr marL="95250" marR="95250" marT="66675" marB="66675" anchor="ctr"/>
                </a:tc>
                <a:tc>
                  <a:txBody>
                    <a:bodyPr/>
                    <a:lstStyle/>
                    <a:p>
                      <a:pPr algn="l" fontAlgn="base"/>
                      <a:r>
                        <a:rPr lang="en-US" sz="1200">
                          <a:solidFill>
                            <a:srgbClr val="434444"/>
                          </a:solidFill>
                          <a:effectLst/>
                        </a:rPr>
                        <a:t>2:1–21</a:t>
                      </a:r>
                    </a:p>
                  </a:txBody>
                  <a:tcPr marL="95250" marR="95250" marT="66675" marB="66675" anchor="ctr"/>
                </a:tc>
                <a:extLst>
                  <a:ext uri="{0D108BD9-81ED-4DB2-BD59-A6C34878D82A}">
                    <a16:rowId xmlns:a16="http://schemas.microsoft.com/office/drawing/2014/main" val="10004"/>
                  </a:ext>
                </a:extLst>
              </a:tr>
              <a:tr h="373713">
                <a:tc>
                  <a:txBody>
                    <a:bodyPr/>
                    <a:lstStyle/>
                    <a:p>
                      <a:pPr algn="l" fontAlgn="base"/>
                      <a:r>
                        <a:rPr lang="en-US" sz="1200" dirty="0">
                          <a:solidFill>
                            <a:srgbClr val="434444"/>
                          </a:solidFill>
                          <a:effectLst/>
                        </a:rPr>
                        <a:t>Peter Testifies of Jesus’ </a:t>
                      </a:r>
                      <a:r>
                        <a:rPr lang="en-US" sz="1200" u="none" strike="noStrike" dirty="0">
                          <a:solidFill>
                            <a:srgbClr val="2F393A"/>
                          </a:solidFill>
                          <a:effectLst/>
                        </a:rPr>
                        <a:t>Resurrection</a:t>
                      </a:r>
                      <a:endParaRPr lang="en-US" sz="1200" dirty="0">
                        <a:solidFill>
                          <a:srgbClr val="434444"/>
                        </a:solidFill>
                        <a:effectLst/>
                      </a:endParaRPr>
                    </a:p>
                  </a:txBody>
                  <a:tcPr marL="95250" marR="95250" marT="66675" marB="66675" anchor="ctr"/>
                </a:tc>
                <a:tc>
                  <a:txBody>
                    <a:bodyPr/>
                    <a:lstStyle/>
                    <a:p>
                      <a:pPr algn="l" fontAlgn="base"/>
                      <a:r>
                        <a:rPr lang="en-US" sz="1200" dirty="0">
                          <a:solidFill>
                            <a:srgbClr val="434444"/>
                          </a:solidFill>
                          <a:effectLst/>
                        </a:rPr>
                        <a:t>2:22–36</a:t>
                      </a:r>
                    </a:p>
                  </a:txBody>
                  <a:tcPr marL="95250" marR="95250" marT="66675" marB="66675" anchor="ctr"/>
                </a:tc>
                <a:extLst>
                  <a:ext uri="{0D108BD9-81ED-4DB2-BD59-A6C34878D82A}">
                    <a16:rowId xmlns:a16="http://schemas.microsoft.com/office/drawing/2014/main" val="10005"/>
                  </a:ext>
                </a:extLst>
              </a:tr>
              <a:tr h="373713">
                <a:tc>
                  <a:txBody>
                    <a:bodyPr/>
                    <a:lstStyle/>
                    <a:p>
                      <a:pPr algn="l" fontAlgn="base"/>
                      <a:r>
                        <a:rPr lang="en-US" sz="1200" dirty="0">
                          <a:solidFill>
                            <a:srgbClr val="434444"/>
                          </a:solidFill>
                          <a:effectLst/>
                        </a:rPr>
                        <a:t>How to Gain Salvation</a:t>
                      </a:r>
                    </a:p>
                  </a:txBody>
                  <a:tcPr marL="95250" marR="95250" marT="66675" marB="66675" anchor="ctr"/>
                </a:tc>
                <a:tc>
                  <a:txBody>
                    <a:bodyPr/>
                    <a:lstStyle/>
                    <a:p>
                      <a:pPr algn="l" fontAlgn="base"/>
                      <a:r>
                        <a:rPr lang="en-US" sz="1200">
                          <a:solidFill>
                            <a:srgbClr val="434444"/>
                          </a:solidFill>
                          <a:effectLst/>
                        </a:rPr>
                        <a:t>2:37–40</a:t>
                      </a:r>
                    </a:p>
                  </a:txBody>
                  <a:tcPr marL="95250" marR="95250" marT="66675" marB="66675" anchor="ctr"/>
                </a:tc>
                <a:extLst>
                  <a:ext uri="{0D108BD9-81ED-4DB2-BD59-A6C34878D82A}">
                    <a16:rowId xmlns:a16="http://schemas.microsoft.com/office/drawing/2014/main" val="10006"/>
                  </a:ext>
                </a:extLst>
              </a:tr>
              <a:tr h="373713">
                <a:tc>
                  <a:txBody>
                    <a:bodyPr/>
                    <a:lstStyle/>
                    <a:p>
                      <a:pPr algn="l" fontAlgn="base"/>
                      <a:r>
                        <a:rPr lang="en-US" sz="1200">
                          <a:solidFill>
                            <a:srgbClr val="434444"/>
                          </a:solidFill>
                          <a:effectLst/>
                        </a:rPr>
                        <a:t>All Things in Common</a:t>
                      </a:r>
                    </a:p>
                  </a:txBody>
                  <a:tcPr marL="95250" marR="95250" marT="66675" marB="66675" anchor="ctr"/>
                </a:tc>
                <a:tc>
                  <a:txBody>
                    <a:bodyPr/>
                    <a:lstStyle/>
                    <a:p>
                      <a:pPr algn="l" fontAlgn="base"/>
                      <a:r>
                        <a:rPr lang="en-US" sz="1200">
                          <a:solidFill>
                            <a:srgbClr val="434444"/>
                          </a:solidFill>
                          <a:effectLst/>
                        </a:rPr>
                        <a:t>2:41–47</a:t>
                      </a:r>
                    </a:p>
                  </a:txBody>
                  <a:tcPr marL="95250" marR="95250" marT="66675" marB="66675" anchor="ctr"/>
                </a:tc>
                <a:extLst>
                  <a:ext uri="{0D108BD9-81ED-4DB2-BD59-A6C34878D82A}">
                    <a16:rowId xmlns:a16="http://schemas.microsoft.com/office/drawing/2014/main" val="10007"/>
                  </a:ext>
                </a:extLst>
              </a:tr>
              <a:tr h="373713">
                <a:tc>
                  <a:txBody>
                    <a:bodyPr/>
                    <a:lstStyle/>
                    <a:p>
                      <a:pPr algn="l" fontAlgn="base"/>
                      <a:r>
                        <a:rPr lang="en-US" sz="1200" dirty="0">
                          <a:solidFill>
                            <a:srgbClr val="434444"/>
                          </a:solidFill>
                          <a:effectLst/>
                        </a:rPr>
                        <a:t>Peter Heals Man Lame from Birth</a:t>
                      </a:r>
                    </a:p>
                  </a:txBody>
                  <a:tcPr marL="95250" marR="95250" marT="66675" marB="66675" anchor="ctr">
                    <a:solidFill>
                      <a:schemeClr val="accent5">
                        <a:lumMod val="40000"/>
                        <a:lumOff val="60000"/>
                      </a:schemeClr>
                    </a:solidFill>
                  </a:tcPr>
                </a:tc>
                <a:tc>
                  <a:txBody>
                    <a:bodyPr/>
                    <a:lstStyle/>
                    <a:p>
                      <a:pPr algn="l" fontAlgn="base"/>
                      <a:r>
                        <a:rPr lang="en-US" sz="1200">
                          <a:solidFill>
                            <a:srgbClr val="434444"/>
                          </a:solidFill>
                          <a:effectLst/>
                        </a:rPr>
                        <a:t>3:1–16</a:t>
                      </a:r>
                    </a:p>
                  </a:txBody>
                  <a:tcPr marL="95250" marR="95250" marT="66675" marB="66675" anchor="ctr">
                    <a:solidFill>
                      <a:schemeClr val="accent5">
                        <a:lumMod val="40000"/>
                        <a:lumOff val="60000"/>
                      </a:schemeClr>
                    </a:solidFill>
                  </a:tcPr>
                </a:tc>
                <a:extLst>
                  <a:ext uri="{0D108BD9-81ED-4DB2-BD59-A6C34878D82A}">
                    <a16:rowId xmlns:a16="http://schemas.microsoft.com/office/drawing/2014/main" val="10008"/>
                  </a:ext>
                </a:extLst>
              </a:tr>
              <a:tr h="373713">
                <a:tc>
                  <a:txBody>
                    <a:bodyPr/>
                    <a:lstStyle/>
                    <a:p>
                      <a:pPr algn="l" fontAlgn="base"/>
                      <a:r>
                        <a:rPr lang="en-US" sz="1200">
                          <a:solidFill>
                            <a:srgbClr val="434444"/>
                          </a:solidFill>
                          <a:effectLst/>
                        </a:rPr>
                        <a:t>Age of Restoration Is Prior to Christ’s Second Coming</a:t>
                      </a:r>
                    </a:p>
                  </a:txBody>
                  <a:tcPr marL="95250" marR="95250" marT="66675" marB="66675" anchor="ctr">
                    <a:solidFill>
                      <a:schemeClr val="accent5">
                        <a:lumMod val="40000"/>
                        <a:lumOff val="60000"/>
                      </a:schemeClr>
                    </a:solidFill>
                  </a:tcPr>
                </a:tc>
                <a:tc>
                  <a:txBody>
                    <a:bodyPr/>
                    <a:lstStyle/>
                    <a:p>
                      <a:pPr algn="l" fontAlgn="base"/>
                      <a:r>
                        <a:rPr lang="en-US" sz="1200" dirty="0">
                          <a:solidFill>
                            <a:srgbClr val="434444"/>
                          </a:solidFill>
                          <a:effectLst/>
                        </a:rPr>
                        <a:t>3:17–24</a:t>
                      </a:r>
                    </a:p>
                  </a:txBody>
                  <a:tcPr marL="95250" marR="95250" marT="66675" marB="66675" anchor="ctr">
                    <a:solidFill>
                      <a:schemeClr val="accent5">
                        <a:lumMod val="40000"/>
                        <a:lumOff val="60000"/>
                      </a:schemeClr>
                    </a:solidFill>
                  </a:tcPr>
                </a:tc>
                <a:extLst>
                  <a:ext uri="{0D108BD9-81ED-4DB2-BD59-A6C34878D82A}">
                    <a16:rowId xmlns:a16="http://schemas.microsoft.com/office/drawing/2014/main" val="10009"/>
                  </a:ext>
                </a:extLst>
              </a:tr>
              <a:tr h="373713">
                <a:tc>
                  <a:txBody>
                    <a:bodyPr/>
                    <a:lstStyle/>
                    <a:p>
                      <a:pPr algn="l" fontAlgn="base"/>
                      <a:r>
                        <a:rPr lang="en-US" sz="1200">
                          <a:solidFill>
                            <a:srgbClr val="434444"/>
                          </a:solidFill>
                          <a:effectLst/>
                        </a:rPr>
                        <a:t>The Children of the Covenant</a:t>
                      </a:r>
                    </a:p>
                  </a:txBody>
                  <a:tcPr marL="95250" marR="95250" marT="66675" marB="66675" anchor="ctr">
                    <a:solidFill>
                      <a:schemeClr val="accent5">
                        <a:lumMod val="40000"/>
                        <a:lumOff val="60000"/>
                      </a:schemeClr>
                    </a:solidFill>
                  </a:tcPr>
                </a:tc>
                <a:tc>
                  <a:txBody>
                    <a:bodyPr/>
                    <a:lstStyle/>
                    <a:p>
                      <a:pPr algn="l" fontAlgn="base"/>
                      <a:r>
                        <a:rPr lang="en-US" sz="1200" dirty="0">
                          <a:solidFill>
                            <a:srgbClr val="434444"/>
                          </a:solidFill>
                          <a:effectLst/>
                        </a:rPr>
                        <a:t>3:25, 26</a:t>
                      </a:r>
                    </a:p>
                  </a:txBody>
                  <a:tcPr marL="95250" marR="95250" marT="66675" marB="66675" anchor="ctr">
                    <a:solidFill>
                      <a:schemeClr val="accent5">
                        <a:lumMod val="40000"/>
                        <a:lumOff val="60000"/>
                      </a:schemeClr>
                    </a:solidFill>
                  </a:tcPr>
                </a:tc>
                <a:extLst>
                  <a:ext uri="{0D108BD9-81ED-4DB2-BD59-A6C34878D82A}">
                    <a16:rowId xmlns:a16="http://schemas.microsoft.com/office/drawing/2014/main" val="10010"/>
                  </a:ext>
                </a:extLst>
              </a:tr>
              <a:tr h="373713">
                <a:tc>
                  <a:txBody>
                    <a:bodyPr/>
                    <a:lstStyle/>
                    <a:p>
                      <a:pPr algn="l" fontAlgn="base"/>
                      <a:r>
                        <a:rPr lang="en-US" sz="1200">
                          <a:solidFill>
                            <a:srgbClr val="434444"/>
                          </a:solidFill>
                          <a:effectLst/>
                        </a:rPr>
                        <a:t>Salvation Comes Only Through Christ</a:t>
                      </a:r>
                    </a:p>
                  </a:txBody>
                  <a:tcPr marL="95250" marR="95250" marT="66675" marB="66675" anchor="ctr"/>
                </a:tc>
                <a:tc>
                  <a:txBody>
                    <a:bodyPr/>
                    <a:lstStyle/>
                    <a:p>
                      <a:pPr algn="l" fontAlgn="base"/>
                      <a:r>
                        <a:rPr lang="en-US" sz="1200">
                          <a:solidFill>
                            <a:srgbClr val="434444"/>
                          </a:solidFill>
                          <a:effectLst/>
                        </a:rPr>
                        <a:t>4:1–12</a:t>
                      </a:r>
                    </a:p>
                  </a:txBody>
                  <a:tcPr marL="95250" marR="95250" marT="66675" marB="66675" anchor="ctr"/>
                </a:tc>
                <a:extLst>
                  <a:ext uri="{0D108BD9-81ED-4DB2-BD59-A6C34878D82A}">
                    <a16:rowId xmlns:a16="http://schemas.microsoft.com/office/drawing/2014/main" val="10011"/>
                  </a:ext>
                </a:extLst>
              </a:tr>
              <a:tr h="373713">
                <a:tc>
                  <a:txBody>
                    <a:bodyPr/>
                    <a:lstStyle/>
                    <a:p>
                      <a:pPr algn="l" fontAlgn="base"/>
                      <a:r>
                        <a:rPr lang="en-US" sz="1200">
                          <a:solidFill>
                            <a:srgbClr val="434444"/>
                          </a:solidFill>
                          <a:effectLst/>
                        </a:rPr>
                        <a:t>Sadducees Seek to Silence Apostles</a:t>
                      </a:r>
                    </a:p>
                  </a:txBody>
                  <a:tcPr marL="95250" marR="95250" marT="66675" marB="66675" anchor="ctr"/>
                </a:tc>
                <a:tc>
                  <a:txBody>
                    <a:bodyPr/>
                    <a:lstStyle/>
                    <a:p>
                      <a:pPr algn="l" fontAlgn="base"/>
                      <a:r>
                        <a:rPr lang="en-US" sz="1200">
                          <a:solidFill>
                            <a:srgbClr val="434444"/>
                          </a:solidFill>
                          <a:effectLst/>
                        </a:rPr>
                        <a:t>4:13–22</a:t>
                      </a:r>
                    </a:p>
                  </a:txBody>
                  <a:tcPr marL="95250" marR="95250" marT="66675" marB="66675" anchor="ctr"/>
                </a:tc>
                <a:extLst>
                  <a:ext uri="{0D108BD9-81ED-4DB2-BD59-A6C34878D82A}">
                    <a16:rowId xmlns:a16="http://schemas.microsoft.com/office/drawing/2014/main" val="10012"/>
                  </a:ext>
                </a:extLst>
              </a:tr>
              <a:tr h="373713">
                <a:tc>
                  <a:txBody>
                    <a:bodyPr/>
                    <a:lstStyle/>
                    <a:p>
                      <a:pPr algn="l" fontAlgn="base"/>
                      <a:r>
                        <a:rPr lang="en-US" sz="1200">
                          <a:solidFill>
                            <a:srgbClr val="434444"/>
                          </a:solidFill>
                          <a:effectLst/>
                        </a:rPr>
                        <a:t>Saints Glory in Testimony of Jesus</a:t>
                      </a:r>
                    </a:p>
                  </a:txBody>
                  <a:tcPr marL="95250" marR="95250" marT="66675" marB="66675" anchor="ctr"/>
                </a:tc>
                <a:tc>
                  <a:txBody>
                    <a:bodyPr/>
                    <a:lstStyle/>
                    <a:p>
                      <a:pPr algn="l" fontAlgn="base"/>
                      <a:r>
                        <a:rPr lang="en-US" sz="1200">
                          <a:solidFill>
                            <a:srgbClr val="434444"/>
                          </a:solidFill>
                          <a:effectLst/>
                        </a:rPr>
                        <a:t>4:23–31</a:t>
                      </a:r>
                    </a:p>
                  </a:txBody>
                  <a:tcPr marL="95250" marR="95250" marT="66675" marB="66675" anchor="ctr"/>
                </a:tc>
                <a:extLst>
                  <a:ext uri="{0D108BD9-81ED-4DB2-BD59-A6C34878D82A}">
                    <a16:rowId xmlns:a16="http://schemas.microsoft.com/office/drawing/2014/main" val="10013"/>
                  </a:ext>
                </a:extLst>
              </a:tr>
              <a:tr h="373713">
                <a:tc>
                  <a:txBody>
                    <a:bodyPr/>
                    <a:lstStyle/>
                    <a:p>
                      <a:pPr algn="l" fontAlgn="base"/>
                      <a:r>
                        <a:rPr lang="en-US" sz="1200">
                          <a:solidFill>
                            <a:srgbClr val="434444"/>
                          </a:solidFill>
                          <a:effectLst/>
                        </a:rPr>
                        <a:t>Saints Practice United Order</a:t>
                      </a:r>
                    </a:p>
                  </a:txBody>
                  <a:tcPr marL="95250" marR="95250" marT="66675" marB="66675" anchor="ctr"/>
                </a:tc>
                <a:tc>
                  <a:txBody>
                    <a:bodyPr/>
                    <a:lstStyle/>
                    <a:p>
                      <a:pPr algn="l" fontAlgn="base"/>
                      <a:r>
                        <a:rPr lang="en-US" sz="1200">
                          <a:solidFill>
                            <a:srgbClr val="434444"/>
                          </a:solidFill>
                          <a:effectLst/>
                        </a:rPr>
                        <a:t>4:32–37</a:t>
                      </a:r>
                    </a:p>
                  </a:txBody>
                  <a:tcPr marL="95250" marR="95250" marT="66675" marB="66675" anchor="ctr"/>
                </a:tc>
                <a:extLst>
                  <a:ext uri="{0D108BD9-81ED-4DB2-BD59-A6C34878D82A}">
                    <a16:rowId xmlns:a16="http://schemas.microsoft.com/office/drawing/2014/main" val="10014"/>
                  </a:ext>
                </a:extLst>
              </a:tr>
              <a:tr h="373713">
                <a:tc>
                  <a:txBody>
                    <a:bodyPr/>
                    <a:lstStyle/>
                    <a:p>
                      <a:pPr algn="l" fontAlgn="base"/>
                      <a:r>
                        <a:rPr lang="en-US" sz="1200">
                          <a:solidFill>
                            <a:srgbClr val="434444"/>
                          </a:solidFill>
                          <a:effectLst/>
                        </a:rPr>
                        <a:t>Fate of Deceivers</a:t>
                      </a:r>
                    </a:p>
                  </a:txBody>
                  <a:tcPr marL="95250" marR="95250" marT="66675" marB="66675" anchor="ctr"/>
                </a:tc>
                <a:tc>
                  <a:txBody>
                    <a:bodyPr/>
                    <a:lstStyle/>
                    <a:p>
                      <a:pPr algn="l" fontAlgn="base"/>
                      <a:r>
                        <a:rPr lang="en-US" sz="1200" dirty="0">
                          <a:solidFill>
                            <a:srgbClr val="434444"/>
                          </a:solidFill>
                          <a:effectLst/>
                        </a:rPr>
                        <a:t>5:1–11</a:t>
                      </a:r>
                    </a:p>
                  </a:txBody>
                  <a:tcPr marL="95250" marR="95250" marT="66675" marB="66675" anchor="ctr"/>
                </a:tc>
                <a:extLst>
                  <a:ext uri="{0D108BD9-81ED-4DB2-BD59-A6C34878D82A}">
                    <a16:rowId xmlns:a16="http://schemas.microsoft.com/office/drawing/2014/main" val="10015"/>
                  </a:ext>
                </a:extLst>
              </a:tr>
            </a:tbl>
          </a:graphicData>
        </a:graphic>
      </p:graphicFrame>
      <p:graphicFrame>
        <p:nvGraphicFramePr>
          <p:cNvPr id="3" name="Table 2"/>
          <p:cNvGraphicFramePr>
            <a:graphicFrameLocks noGrp="1"/>
          </p:cNvGraphicFramePr>
          <p:nvPr/>
        </p:nvGraphicFramePr>
        <p:xfrm>
          <a:off x="3973286" y="108854"/>
          <a:ext cx="3799113" cy="6480996"/>
        </p:xfrm>
        <a:graphic>
          <a:graphicData uri="http://schemas.openxmlformats.org/drawingml/2006/table">
            <a:tbl>
              <a:tblPr firstRow="1" bandRow="1">
                <a:tableStyleId>{5940675A-B579-460E-94D1-54222C63F5DA}</a:tableStyleId>
              </a:tblPr>
              <a:tblGrid>
                <a:gridCol w="2754085">
                  <a:extLst>
                    <a:ext uri="{9D8B030D-6E8A-4147-A177-3AD203B41FA5}">
                      <a16:colId xmlns:a16="http://schemas.microsoft.com/office/drawing/2014/main" val="20000"/>
                    </a:ext>
                  </a:extLst>
                </a:gridCol>
                <a:gridCol w="1045028">
                  <a:extLst>
                    <a:ext uri="{9D8B030D-6E8A-4147-A177-3AD203B41FA5}">
                      <a16:colId xmlns:a16="http://schemas.microsoft.com/office/drawing/2014/main" val="20001"/>
                    </a:ext>
                  </a:extLst>
                </a:gridCol>
              </a:tblGrid>
              <a:tr h="373713">
                <a:tc>
                  <a:txBody>
                    <a:bodyPr/>
                    <a:lstStyle/>
                    <a:p>
                      <a:pPr algn="ctr"/>
                      <a:r>
                        <a:rPr lang="en-US" sz="1200" b="1" dirty="0"/>
                        <a:t>Event</a:t>
                      </a:r>
                    </a:p>
                  </a:txBody>
                  <a:tcPr/>
                </a:tc>
                <a:tc>
                  <a:txBody>
                    <a:bodyPr/>
                    <a:lstStyle/>
                    <a:p>
                      <a:pPr algn="ctr"/>
                      <a:r>
                        <a:rPr lang="en-US" sz="1200" b="1" dirty="0"/>
                        <a:t>Acts</a:t>
                      </a:r>
                    </a:p>
                  </a:txBody>
                  <a:tcPr/>
                </a:tc>
                <a:extLst>
                  <a:ext uri="{0D108BD9-81ED-4DB2-BD59-A6C34878D82A}">
                    <a16:rowId xmlns:a16="http://schemas.microsoft.com/office/drawing/2014/main" val="10000"/>
                  </a:ext>
                </a:extLst>
              </a:tr>
              <a:tr h="373713">
                <a:tc>
                  <a:txBody>
                    <a:bodyPr/>
                    <a:lstStyle/>
                    <a:p>
                      <a:pPr algn="l" fontAlgn="base"/>
                      <a:r>
                        <a:rPr lang="en-US" sz="1200">
                          <a:solidFill>
                            <a:srgbClr val="434444"/>
                          </a:solidFill>
                          <a:effectLst/>
                        </a:rPr>
                        <a:t>Apostles Continue Miracles of Jesus</a:t>
                      </a:r>
                    </a:p>
                  </a:txBody>
                  <a:tcPr marL="95250" marR="95250" marT="66675" marB="66675" anchor="ctr"/>
                </a:tc>
                <a:tc>
                  <a:txBody>
                    <a:bodyPr/>
                    <a:lstStyle/>
                    <a:p>
                      <a:pPr algn="l" fontAlgn="base"/>
                      <a:r>
                        <a:rPr lang="en-US" sz="1200" dirty="0">
                          <a:solidFill>
                            <a:srgbClr val="434444"/>
                          </a:solidFill>
                          <a:effectLst/>
                        </a:rPr>
                        <a:t>5:12–16</a:t>
                      </a:r>
                    </a:p>
                  </a:txBody>
                  <a:tcPr marL="95250" marR="95250" marT="66675" marB="66675" anchor="ctr"/>
                </a:tc>
                <a:extLst>
                  <a:ext uri="{0D108BD9-81ED-4DB2-BD59-A6C34878D82A}">
                    <a16:rowId xmlns:a16="http://schemas.microsoft.com/office/drawing/2014/main" val="10001"/>
                  </a:ext>
                </a:extLst>
              </a:tr>
              <a:tr h="373713">
                <a:tc>
                  <a:txBody>
                    <a:bodyPr/>
                    <a:lstStyle/>
                    <a:p>
                      <a:pPr algn="l" fontAlgn="base"/>
                      <a:r>
                        <a:rPr lang="en-US" sz="1200">
                          <a:solidFill>
                            <a:srgbClr val="434444"/>
                          </a:solidFill>
                          <a:effectLst/>
                        </a:rPr>
                        <a:t>Angels Deliver Apostles from Prison</a:t>
                      </a:r>
                    </a:p>
                  </a:txBody>
                  <a:tcPr marL="95250" marR="95250" marT="66675" marB="66675" anchor="ctr"/>
                </a:tc>
                <a:tc>
                  <a:txBody>
                    <a:bodyPr/>
                    <a:lstStyle/>
                    <a:p>
                      <a:pPr algn="l" fontAlgn="base"/>
                      <a:r>
                        <a:rPr lang="en-US" sz="1200">
                          <a:solidFill>
                            <a:srgbClr val="434444"/>
                          </a:solidFill>
                          <a:effectLst/>
                        </a:rPr>
                        <a:t>5:17–26</a:t>
                      </a:r>
                    </a:p>
                  </a:txBody>
                  <a:tcPr marL="95250" marR="95250" marT="66675" marB="66675" anchor="ctr"/>
                </a:tc>
                <a:extLst>
                  <a:ext uri="{0D108BD9-81ED-4DB2-BD59-A6C34878D82A}">
                    <a16:rowId xmlns:a16="http://schemas.microsoft.com/office/drawing/2014/main" val="10002"/>
                  </a:ext>
                </a:extLst>
              </a:tr>
              <a:tr h="373713">
                <a:tc>
                  <a:txBody>
                    <a:bodyPr/>
                    <a:lstStyle/>
                    <a:p>
                      <a:pPr algn="l" fontAlgn="base"/>
                      <a:r>
                        <a:rPr lang="en-US" sz="1200">
                          <a:solidFill>
                            <a:srgbClr val="434444"/>
                          </a:solidFill>
                          <a:effectLst/>
                        </a:rPr>
                        <a:t>Apostles Testify of Christ</a:t>
                      </a:r>
                    </a:p>
                  </a:txBody>
                  <a:tcPr marL="95250" marR="95250" marT="66675" marB="66675" anchor="ctr"/>
                </a:tc>
                <a:tc>
                  <a:txBody>
                    <a:bodyPr/>
                    <a:lstStyle/>
                    <a:p>
                      <a:pPr algn="l" fontAlgn="base"/>
                      <a:r>
                        <a:rPr lang="en-US" sz="1200">
                          <a:solidFill>
                            <a:srgbClr val="434444"/>
                          </a:solidFill>
                          <a:effectLst/>
                        </a:rPr>
                        <a:t>5:27–32</a:t>
                      </a:r>
                    </a:p>
                  </a:txBody>
                  <a:tcPr marL="95250" marR="95250" marT="66675" marB="66675" anchor="ctr"/>
                </a:tc>
                <a:extLst>
                  <a:ext uri="{0D108BD9-81ED-4DB2-BD59-A6C34878D82A}">
                    <a16:rowId xmlns:a16="http://schemas.microsoft.com/office/drawing/2014/main" val="10003"/>
                  </a:ext>
                </a:extLst>
              </a:tr>
              <a:tr h="373713">
                <a:tc>
                  <a:txBody>
                    <a:bodyPr/>
                    <a:lstStyle/>
                    <a:p>
                      <a:pPr algn="l" fontAlgn="base"/>
                      <a:r>
                        <a:rPr lang="en-US" sz="1200">
                          <a:solidFill>
                            <a:srgbClr val="434444"/>
                          </a:solidFill>
                          <a:effectLst/>
                        </a:rPr>
                        <a:t>Persecution Is Not of God</a:t>
                      </a:r>
                    </a:p>
                  </a:txBody>
                  <a:tcPr marL="95250" marR="95250" marT="66675" marB="66675" anchor="ctr"/>
                </a:tc>
                <a:tc>
                  <a:txBody>
                    <a:bodyPr/>
                    <a:lstStyle/>
                    <a:p>
                      <a:pPr algn="l" fontAlgn="base"/>
                      <a:r>
                        <a:rPr lang="en-US" sz="1200">
                          <a:solidFill>
                            <a:srgbClr val="434444"/>
                          </a:solidFill>
                          <a:effectLst/>
                        </a:rPr>
                        <a:t>5:33–42</a:t>
                      </a:r>
                    </a:p>
                  </a:txBody>
                  <a:tcPr marL="95250" marR="95250" marT="66675" marB="66675" anchor="ctr"/>
                </a:tc>
                <a:extLst>
                  <a:ext uri="{0D108BD9-81ED-4DB2-BD59-A6C34878D82A}">
                    <a16:rowId xmlns:a16="http://schemas.microsoft.com/office/drawing/2014/main" val="10004"/>
                  </a:ext>
                </a:extLst>
              </a:tr>
              <a:tr h="373713">
                <a:tc>
                  <a:txBody>
                    <a:bodyPr/>
                    <a:lstStyle/>
                    <a:p>
                      <a:pPr algn="l" fontAlgn="base"/>
                      <a:r>
                        <a:rPr lang="en-US" sz="1200">
                          <a:solidFill>
                            <a:srgbClr val="434444"/>
                          </a:solidFill>
                          <a:effectLst/>
                        </a:rPr>
                        <a:t>Seven Chosen to Assist Apostles</a:t>
                      </a:r>
                    </a:p>
                  </a:txBody>
                  <a:tcPr marL="95250" marR="95250" marT="66675" marB="66675" anchor="ctr"/>
                </a:tc>
                <a:tc>
                  <a:txBody>
                    <a:bodyPr/>
                    <a:lstStyle/>
                    <a:p>
                      <a:pPr algn="l" fontAlgn="base"/>
                      <a:r>
                        <a:rPr lang="en-US" sz="1200">
                          <a:solidFill>
                            <a:srgbClr val="434444"/>
                          </a:solidFill>
                          <a:effectLst/>
                        </a:rPr>
                        <a:t>6:1–6</a:t>
                      </a:r>
                    </a:p>
                  </a:txBody>
                  <a:tcPr marL="95250" marR="95250" marT="66675" marB="66675" anchor="ctr"/>
                </a:tc>
                <a:extLst>
                  <a:ext uri="{0D108BD9-81ED-4DB2-BD59-A6C34878D82A}">
                    <a16:rowId xmlns:a16="http://schemas.microsoft.com/office/drawing/2014/main" val="10005"/>
                  </a:ext>
                </a:extLst>
              </a:tr>
              <a:tr h="373713">
                <a:tc>
                  <a:txBody>
                    <a:bodyPr/>
                    <a:lstStyle/>
                    <a:p>
                      <a:pPr algn="l" fontAlgn="base"/>
                      <a:r>
                        <a:rPr lang="en-US" sz="1200">
                          <a:solidFill>
                            <a:srgbClr val="434444"/>
                          </a:solidFill>
                          <a:effectLst/>
                        </a:rPr>
                        <a:t>Stephen Transfigured Before the Sanhedrin</a:t>
                      </a:r>
                    </a:p>
                  </a:txBody>
                  <a:tcPr marL="95250" marR="95250" marT="66675" marB="66675" anchor="ctr"/>
                </a:tc>
                <a:tc>
                  <a:txBody>
                    <a:bodyPr/>
                    <a:lstStyle/>
                    <a:p>
                      <a:pPr algn="l" fontAlgn="base"/>
                      <a:r>
                        <a:rPr lang="en-US" sz="1200">
                          <a:solidFill>
                            <a:srgbClr val="434444"/>
                          </a:solidFill>
                          <a:effectLst/>
                        </a:rPr>
                        <a:t>6:7–15</a:t>
                      </a:r>
                    </a:p>
                  </a:txBody>
                  <a:tcPr marL="95250" marR="95250" marT="66675" marB="66675" anchor="ctr"/>
                </a:tc>
                <a:extLst>
                  <a:ext uri="{0D108BD9-81ED-4DB2-BD59-A6C34878D82A}">
                    <a16:rowId xmlns:a16="http://schemas.microsoft.com/office/drawing/2014/main" val="10006"/>
                  </a:ext>
                </a:extLst>
              </a:tr>
              <a:tr h="373713">
                <a:tc>
                  <a:txBody>
                    <a:bodyPr/>
                    <a:lstStyle/>
                    <a:p>
                      <a:pPr algn="l" fontAlgn="base"/>
                      <a:r>
                        <a:rPr lang="en-US" sz="1200">
                          <a:solidFill>
                            <a:srgbClr val="434444"/>
                          </a:solidFill>
                          <a:effectLst/>
                        </a:rPr>
                        <a:t>Stephen Preaches about Israel</a:t>
                      </a:r>
                    </a:p>
                  </a:txBody>
                  <a:tcPr marL="95250" marR="95250" marT="66675" marB="66675" anchor="ctr"/>
                </a:tc>
                <a:tc>
                  <a:txBody>
                    <a:bodyPr/>
                    <a:lstStyle/>
                    <a:p>
                      <a:pPr algn="l" fontAlgn="base"/>
                      <a:r>
                        <a:rPr lang="en-US" sz="1200">
                          <a:solidFill>
                            <a:srgbClr val="434444"/>
                          </a:solidFill>
                          <a:effectLst/>
                        </a:rPr>
                        <a:t>7:1–36</a:t>
                      </a:r>
                    </a:p>
                  </a:txBody>
                  <a:tcPr marL="95250" marR="95250" marT="66675" marB="66675" anchor="ctr"/>
                </a:tc>
                <a:extLst>
                  <a:ext uri="{0D108BD9-81ED-4DB2-BD59-A6C34878D82A}">
                    <a16:rowId xmlns:a16="http://schemas.microsoft.com/office/drawing/2014/main" val="10007"/>
                  </a:ext>
                </a:extLst>
              </a:tr>
              <a:tr h="373713">
                <a:tc>
                  <a:txBody>
                    <a:bodyPr/>
                    <a:lstStyle/>
                    <a:p>
                      <a:pPr algn="l" fontAlgn="base"/>
                      <a:r>
                        <a:rPr lang="en-US" sz="1200" u="none" strike="noStrike" dirty="0">
                          <a:solidFill>
                            <a:srgbClr val="2F393A"/>
                          </a:solidFill>
                          <a:effectLst/>
                        </a:rPr>
                        <a:t>Moses</a:t>
                      </a:r>
                      <a:r>
                        <a:rPr lang="en-US" sz="1200" dirty="0">
                          <a:solidFill>
                            <a:srgbClr val="434444"/>
                          </a:solidFill>
                          <a:effectLst/>
                        </a:rPr>
                        <a:t>—A Prototype of Christ</a:t>
                      </a:r>
                    </a:p>
                  </a:txBody>
                  <a:tcPr marL="95250" marR="95250" marT="66675" marB="66675" anchor="ctr"/>
                </a:tc>
                <a:tc>
                  <a:txBody>
                    <a:bodyPr/>
                    <a:lstStyle/>
                    <a:p>
                      <a:pPr algn="l" fontAlgn="base"/>
                      <a:r>
                        <a:rPr lang="en-US" sz="1200">
                          <a:solidFill>
                            <a:srgbClr val="434444"/>
                          </a:solidFill>
                          <a:effectLst/>
                        </a:rPr>
                        <a:t>7:37–40</a:t>
                      </a:r>
                    </a:p>
                  </a:txBody>
                  <a:tcPr marL="95250" marR="95250" marT="66675" marB="66675" anchor="ctr"/>
                </a:tc>
                <a:extLst>
                  <a:ext uri="{0D108BD9-81ED-4DB2-BD59-A6C34878D82A}">
                    <a16:rowId xmlns:a16="http://schemas.microsoft.com/office/drawing/2014/main" val="10008"/>
                  </a:ext>
                </a:extLst>
              </a:tr>
              <a:tr h="373713">
                <a:tc>
                  <a:txBody>
                    <a:bodyPr/>
                    <a:lstStyle/>
                    <a:p>
                      <a:pPr algn="l" fontAlgn="base"/>
                      <a:r>
                        <a:rPr lang="en-US" sz="1200">
                          <a:solidFill>
                            <a:srgbClr val="434444"/>
                          </a:solidFill>
                          <a:effectLst/>
                        </a:rPr>
                        <a:t>Stephen Testifies of Apostasy in Israel</a:t>
                      </a:r>
                    </a:p>
                  </a:txBody>
                  <a:tcPr marL="95250" marR="95250" marT="66675" marB="66675" anchor="ctr"/>
                </a:tc>
                <a:tc>
                  <a:txBody>
                    <a:bodyPr/>
                    <a:lstStyle/>
                    <a:p>
                      <a:pPr algn="l" fontAlgn="base"/>
                      <a:r>
                        <a:rPr lang="en-US" sz="1200">
                          <a:solidFill>
                            <a:srgbClr val="434444"/>
                          </a:solidFill>
                          <a:effectLst/>
                        </a:rPr>
                        <a:t>7:41–53</a:t>
                      </a:r>
                    </a:p>
                  </a:txBody>
                  <a:tcPr marL="95250" marR="95250" marT="66675" marB="66675" anchor="ctr"/>
                </a:tc>
                <a:extLst>
                  <a:ext uri="{0D108BD9-81ED-4DB2-BD59-A6C34878D82A}">
                    <a16:rowId xmlns:a16="http://schemas.microsoft.com/office/drawing/2014/main" val="10009"/>
                  </a:ext>
                </a:extLst>
              </a:tr>
              <a:tr h="373713">
                <a:tc>
                  <a:txBody>
                    <a:bodyPr/>
                    <a:lstStyle/>
                    <a:p>
                      <a:pPr algn="l" fontAlgn="base"/>
                      <a:r>
                        <a:rPr lang="en-US" sz="1200">
                          <a:solidFill>
                            <a:srgbClr val="434444"/>
                          </a:solidFill>
                          <a:effectLst/>
                        </a:rPr>
                        <a:t>Stephen Sees the Father and the Son</a:t>
                      </a:r>
                    </a:p>
                  </a:txBody>
                  <a:tcPr marL="95250" marR="95250" marT="66675" marB="66675" anchor="ctr"/>
                </a:tc>
                <a:tc>
                  <a:txBody>
                    <a:bodyPr/>
                    <a:lstStyle/>
                    <a:p>
                      <a:pPr algn="l" fontAlgn="base"/>
                      <a:r>
                        <a:rPr lang="en-US" sz="1200">
                          <a:solidFill>
                            <a:srgbClr val="434444"/>
                          </a:solidFill>
                          <a:effectLst/>
                        </a:rPr>
                        <a:t>7:54–60; 8:1</a:t>
                      </a:r>
                    </a:p>
                  </a:txBody>
                  <a:tcPr marL="95250" marR="95250" marT="66675" marB="66675" anchor="ctr"/>
                </a:tc>
                <a:extLst>
                  <a:ext uri="{0D108BD9-81ED-4DB2-BD59-A6C34878D82A}">
                    <a16:rowId xmlns:a16="http://schemas.microsoft.com/office/drawing/2014/main" val="10010"/>
                  </a:ext>
                </a:extLst>
              </a:tr>
              <a:tr h="373713">
                <a:tc>
                  <a:txBody>
                    <a:bodyPr/>
                    <a:lstStyle/>
                    <a:p>
                      <a:pPr algn="l" fontAlgn="base"/>
                      <a:r>
                        <a:rPr lang="en-US" sz="1200" dirty="0">
                          <a:solidFill>
                            <a:srgbClr val="434444"/>
                          </a:solidFill>
                          <a:effectLst/>
                        </a:rPr>
                        <a:t>Saul Persecutes the Church</a:t>
                      </a:r>
                    </a:p>
                  </a:txBody>
                  <a:tcPr marL="95250" marR="95250" marT="66675" marB="66675" anchor="ctr"/>
                </a:tc>
                <a:tc>
                  <a:txBody>
                    <a:bodyPr/>
                    <a:lstStyle/>
                    <a:p>
                      <a:pPr algn="l" fontAlgn="base"/>
                      <a:r>
                        <a:rPr lang="en-US" sz="1200" dirty="0">
                          <a:solidFill>
                            <a:srgbClr val="434444"/>
                          </a:solidFill>
                          <a:effectLst/>
                        </a:rPr>
                        <a:t>8:1–4</a:t>
                      </a:r>
                    </a:p>
                  </a:txBody>
                  <a:tcPr marL="95250" marR="95250" marT="66675" marB="66675" anchor="ctr"/>
                </a:tc>
                <a:extLst>
                  <a:ext uri="{0D108BD9-81ED-4DB2-BD59-A6C34878D82A}">
                    <a16:rowId xmlns:a16="http://schemas.microsoft.com/office/drawing/2014/main" val="10011"/>
                  </a:ext>
                </a:extLst>
              </a:tr>
              <a:tr h="373713">
                <a:tc>
                  <a:txBody>
                    <a:bodyPr/>
                    <a:lstStyle/>
                    <a:p>
                      <a:pPr algn="l" fontAlgn="base"/>
                      <a:r>
                        <a:rPr lang="en-US" sz="1200" dirty="0">
                          <a:solidFill>
                            <a:srgbClr val="434444"/>
                          </a:solidFill>
                          <a:effectLst/>
                        </a:rPr>
                        <a:t>Samaria:</a:t>
                      </a:r>
                    </a:p>
                    <a:p>
                      <a:pPr algn="l" fontAlgn="base"/>
                      <a:r>
                        <a:rPr lang="en-US" sz="1200" dirty="0">
                          <a:solidFill>
                            <a:srgbClr val="434444"/>
                          </a:solidFill>
                          <a:effectLst/>
                        </a:rPr>
                        <a:t>Philip Works Miracles, Converts Simon</a:t>
                      </a:r>
                    </a:p>
                  </a:txBody>
                  <a:tcPr marL="95250" marR="95250" marT="66675" marB="66675" anchor="ctr"/>
                </a:tc>
                <a:tc>
                  <a:txBody>
                    <a:bodyPr/>
                    <a:lstStyle/>
                    <a:p>
                      <a:pPr algn="l" fontAlgn="base"/>
                      <a:r>
                        <a:rPr lang="en-US" sz="1200">
                          <a:solidFill>
                            <a:srgbClr val="434444"/>
                          </a:solidFill>
                          <a:effectLst/>
                        </a:rPr>
                        <a:t>8:5–13</a:t>
                      </a:r>
                    </a:p>
                  </a:txBody>
                  <a:tcPr marL="95250" marR="95250" marT="66675" marB="66675" anchor="ctr"/>
                </a:tc>
                <a:extLst>
                  <a:ext uri="{0D108BD9-81ED-4DB2-BD59-A6C34878D82A}">
                    <a16:rowId xmlns:a16="http://schemas.microsoft.com/office/drawing/2014/main" val="10012"/>
                  </a:ext>
                </a:extLst>
              </a:tr>
              <a:tr h="373713">
                <a:tc>
                  <a:txBody>
                    <a:bodyPr/>
                    <a:lstStyle/>
                    <a:p>
                      <a:pPr algn="l" fontAlgn="base"/>
                      <a:r>
                        <a:rPr lang="en-US" sz="1200">
                          <a:solidFill>
                            <a:srgbClr val="434444"/>
                          </a:solidFill>
                          <a:effectLst/>
                        </a:rPr>
                        <a:t>Apostles Confer Gift of the Holy Ghost</a:t>
                      </a:r>
                    </a:p>
                  </a:txBody>
                  <a:tcPr marL="95250" marR="95250" marT="66675" marB="66675" anchor="ctr"/>
                </a:tc>
                <a:tc>
                  <a:txBody>
                    <a:bodyPr/>
                    <a:lstStyle/>
                    <a:p>
                      <a:pPr algn="l" fontAlgn="base"/>
                      <a:r>
                        <a:rPr lang="en-US" sz="1200">
                          <a:solidFill>
                            <a:srgbClr val="434444"/>
                          </a:solidFill>
                          <a:effectLst/>
                        </a:rPr>
                        <a:t>8:14–17</a:t>
                      </a:r>
                    </a:p>
                  </a:txBody>
                  <a:tcPr marL="95250" marR="95250" marT="66675" marB="66675" anchor="ctr"/>
                </a:tc>
                <a:extLst>
                  <a:ext uri="{0D108BD9-81ED-4DB2-BD59-A6C34878D82A}">
                    <a16:rowId xmlns:a16="http://schemas.microsoft.com/office/drawing/2014/main" val="10013"/>
                  </a:ext>
                </a:extLst>
              </a:tr>
              <a:tr h="373713">
                <a:tc>
                  <a:txBody>
                    <a:bodyPr/>
                    <a:lstStyle/>
                    <a:p>
                      <a:pPr algn="l" fontAlgn="base"/>
                      <a:r>
                        <a:rPr lang="en-US" sz="1200">
                          <a:solidFill>
                            <a:srgbClr val="434444"/>
                          </a:solidFill>
                          <a:effectLst/>
                        </a:rPr>
                        <a:t>Simon Seeks to Buy Gift of the Holy Ghost</a:t>
                      </a:r>
                    </a:p>
                  </a:txBody>
                  <a:tcPr marL="95250" marR="95250" marT="66675" marB="66675" anchor="ctr"/>
                </a:tc>
                <a:tc>
                  <a:txBody>
                    <a:bodyPr/>
                    <a:lstStyle/>
                    <a:p>
                      <a:pPr algn="l" fontAlgn="base"/>
                      <a:r>
                        <a:rPr lang="en-US" sz="1200">
                          <a:solidFill>
                            <a:srgbClr val="434444"/>
                          </a:solidFill>
                          <a:effectLst/>
                        </a:rPr>
                        <a:t>8:18–25</a:t>
                      </a:r>
                    </a:p>
                  </a:txBody>
                  <a:tcPr marL="95250" marR="95250" marT="66675" marB="66675" anchor="ctr"/>
                </a:tc>
                <a:extLst>
                  <a:ext uri="{0D108BD9-81ED-4DB2-BD59-A6C34878D82A}">
                    <a16:rowId xmlns:a16="http://schemas.microsoft.com/office/drawing/2014/main" val="10014"/>
                  </a:ext>
                </a:extLst>
              </a:tr>
              <a:tr h="373713">
                <a:tc>
                  <a:txBody>
                    <a:bodyPr/>
                    <a:lstStyle/>
                    <a:p>
                      <a:pPr algn="l" fontAlgn="base"/>
                      <a:r>
                        <a:rPr lang="en-US" sz="1200">
                          <a:solidFill>
                            <a:srgbClr val="434444"/>
                          </a:solidFill>
                          <a:effectLst/>
                        </a:rPr>
                        <a:t>Toward Gaza:</a:t>
                      </a:r>
                    </a:p>
                    <a:p>
                      <a:pPr algn="l" fontAlgn="base"/>
                      <a:r>
                        <a:rPr lang="en-US" sz="1200">
                          <a:solidFill>
                            <a:srgbClr val="434444"/>
                          </a:solidFill>
                          <a:effectLst/>
                        </a:rPr>
                        <a:t>Philip Preaches Christ, Baptizes Eunuch</a:t>
                      </a:r>
                    </a:p>
                  </a:txBody>
                  <a:tcPr marL="95250" marR="95250" marT="66675" marB="66675" anchor="ctr"/>
                </a:tc>
                <a:tc>
                  <a:txBody>
                    <a:bodyPr/>
                    <a:lstStyle/>
                    <a:p>
                      <a:pPr algn="l" fontAlgn="base"/>
                      <a:r>
                        <a:rPr lang="en-US" sz="1200" dirty="0">
                          <a:solidFill>
                            <a:srgbClr val="434444"/>
                          </a:solidFill>
                          <a:effectLst/>
                        </a:rPr>
                        <a:t>8:26–40</a:t>
                      </a:r>
                    </a:p>
                  </a:txBody>
                  <a:tcPr marL="95250" marR="95250" marT="66675" marB="66675" anchor="ctr"/>
                </a:tc>
                <a:extLst>
                  <a:ext uri="{0D108BD9-81ED-4DB2-BD59-A6C34878D82A}">
                    <a16:rowId xmlns:a16="http://schemas.microsoft.com/office/drawing/2014/main" val="10015"/>
                  </a:ext>
                </a:extLst>
              </a:tr>
            </a:tbl>
          </a:graphicData>
        </a:graphic>
      </p:graphicFrame>
      <p:sp>
        <p:nvSpPr>
          <p:cNvPr id="7" name="TextBox 6"/>
          <p:cNvSpPr txBox="1"/>
          <p:nvPr/>
        </p:nvSpPr>
        <p:spPr>
          <a:xfrm>
            <a:off x="8232318" y="1240972"/>
            <a:ext cx="3695702" cy="4031873"/>
          </a:xfrm>
          <a:prstGeom prst="rect">
            <a:avLst/>
          </a:prstGeom>
          <a:noFill/>
        </p:spPr>
        <p:txBody>
          <a:bodyPr wrap="square" rtlCol="0">
            <a:spAutoFit/>
          </a:bodyPr>
          <a:lstStyle/>
          <a:p>
            <a:pPr algn="ctr"/>
            <a:r>
              <a:rPr lang="en-US" sz="3200" dirty="0"/>
              <a:t>The Acts of The Apostles, Written by Luke to </a:t>
            </a:r>
            <a:r>
              <a:rPr lang="en-US" sz="3200" dirty="0" err="1"/>
              <a:t>Theophilus</a:t>
            </a:r>
            <a:r>
              <a:rPr lang="en-US" sz="3200" dirty="0"/>
              <a:t>, 61-63 AD</a:t>
            </a:r>
          </a:p>
          <a:p>
            <a:pPr algn="ctr"/>
            <a:endParaRPr lang="en-US" sz="3200" dirty="0"/>
          </a:p>
          <a:p>
            <a:pPr algn="ctr"/>
            <a:r>
              <a:rPr lang="en-US" sz="3200" dirty="0"/>
              <a:t>The Events That Occurred 33-36 AD  (1-8)</a:t>
            </a:r>
          </a:p>
        </p:txBody>
      </p:sp>
      <p:sp>
        <p:nvSpPr>
          <p:cNvPr id="8" name="TextBox 7"/>
          <p:cNvSpPr txBox="1"/>
          <p:nvPr/>
        </p:nvSpPr>
        <p:spPr>
          <a:xfrm>
            <a:off x="8322127" y="6466739"/>
            <a:ext cx="3516085" cy="246221"/>
          </a:xfrm>
          <a:prstGeom prst="rect">
            <a:avLst/>
          </a:prstGeom>
          <a:noFill/>
        </p:spPr>
        <p:txBody>
          <a:bodyPr wrap="square" rtlCol="0">
            <a:spAutoFit/>
          </a:bodyPr>
          <a:lstStyle/>
          <a:p>
            <a:r>
              <a:rPr lang="en-US" sz="1000" dirty="0"/>
              <a:t>Life and Times of Jesus Christ Section 7 Chapter 29</a:t>
            </a:r>
          </a:p>
        </p:txBody>
      </p:sp>
    </p:spTree>
    <p:extLst>
      <p:ext uri="{BB962C8B-B14F-4D97-AF65-F5344CB8AC3E}">
        <p14:creationId xmlns:p14="http://schemas.microsoft.com/office/powerpoint/2010/main" val="6268172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CE1E1A8-8F3B-5698-820C-60DC3C79589C}"/>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35EBF679-6C79-43C2-B009-0314EA27F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2" descr="Image result for gray background">
              <a:extLst>
                <a:ext uri="{FF2B5EF4-FFF2-40B4-BE49-F238E27FC236}">
                  <a16:creationId xmlns:a16="http://schemas.microsoft.com/office/drawing/2014/main" id="{92D114CB-651B-C739-9485-8EDA944F6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2935" cy="6685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479094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5613" y="5728985"/>
            <a:ext cx="4313487" cy="1077218"/>
          </a:xfrm>
          <a:prstGeom prst="rect">
            <a:avLst/>
          </a:prstGeom>
          <a:noFill/>
        </p:spPr>
        <p:txBody>
          <a:bodyPr wrap="square" rtlCol="0">
            <a:spAutoFit/>
          </a:bodyPr>
          <a:lstStyle/>
          <a:p>
            <a:pPr algn="ctr"/>
            <a:r>
              <a:rPr lang="en-US" sz="3200" dirty="0">
                <a:solidFill>
                  <a:srgbClr val="FFFF00"/>
                </a:solidFill>
              </a:rPr>
              <a:t>What are the challenges we face?</a:t>
            </a:r>
          </a:p>
        </p:txBody>
      </p:sp>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Defending Our Faith</a:t>
            </a:r>
          </a:p>
        </p:txBody>
      </p:sp>
      <p:grpSp>
        <p:nvGrpSpPr>
          <p:cNvPr id="236" name="Group 235"/>
          <p:cNvGrpSpPr/>
          <p:nvPr/>
        </p:nvGrpSpPr>
        <p:grpSpPr>
          <a:xfrm>
            <a:off x="4429125" y="1784802"/>
            <a:ext cx="4467160" cy="4454399"/>
            <a:chOff x="4429125" y="1784802"/>
            <a:chExt cx="4467160" cy="4454399"/>
          </a:xfrm>
        </p:grpSpPr>
        <p:pic>
          <p:nvPicPr>
            <p:cNvPr id="4102" name="Picture 6" descr="Image result for football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1784802"/>
              <a:ext cx="4467160" cy="4454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5941010" y="3197440"/>
              <a:ext cx="1502876" cy="1384995"/>
            </a:xfrm>
            <a:prstGeom prst="rect">
              <a:avLst/>
            </a:prstGeom>
          </p:spPr>
          <p:txBody>
            <a:bodyPr wrap="square">
              <a:spAutoFit/>
            </a:bodyPr>
            <a:lstStyle/>
            <a:p>
              <a:pPr algn="ctr"/>
              <a:r>
                <a:rPr lang="en-US" sz="1400" dirty="0">
                  <a:solidFill>
                    <a:schemeClr val="bg1"/>
                  </a:solidFill>
                  <a:latin typeface="Open Sans"/>
                </a:rPr>
                <a:t>A coach schedules a tournament that requires your team to play on Sunday.</a:t>
              </a:r>
              <a:endParaRPr lang="en-US" sz="1400" dirty="0">
                <a:solidFill>
                  <a:schemeClr val="bg1"/>
                </a:solidFill>
              </a:endParaRPr>
            </a:p>
          </p:txBody>
        </p:sp>
      </p:grpSp>
      <p:grpSp>
        <p:nvGrpSpPr>
          <p:cNvPr id="237" name="Group 236"/>
          <p:cNvGrpSpPr/>
          <p:nvPr/>
        </p:nvGrpSpPr>
        <p:grpSpPr>
          <a:xfrm>
            <a:off x="8938742" y="1117843"/>
            <a:ext cx="2602895" cy="4454399"/>
            <a:chOff x="8966410" y="1784802"/>
            <a:chExt cx="2602895" cy="4454399"/>
          </a:xfrm>
        </p:grpSpPr>
        <p:grpSp>
          <p:nvGrpSpPr>
            <p:cNvPr id="227" name="Group 226"/>
            <p:cNvGrpSpPr/>
            <p:nvPr/>
          </p:nvGrpSpPr>
          <p:grpSpPr>
            <a:xfrm>
              <a:off x="8966410" y="1784802"/>
              <a:ext cx="2602895" cy="4454399"/>
              <a:chOff x="609600" y="914400"/>
              <a:chExt cx="4114800" cy="3505200"/>
            </a:xfrm>
          </p:grpSpPr>
          <p:sp>
            <p:nvSpPr>
              <p:cNvPr id="228" name="Rounded Rectangle 227"/>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228"/>
              <p:cNvSpPr/>
              <p:nvPr/>
            </p:nvSpPr>
            <p:spPr>
              <a:xfrm>
                <a:off x="833562" y="1061183"/>
                <a:ext cx="3693337" cy="2362200"/>
              </a:xfrm>
              <a:prstGeom prst="roundRect">
                <a:avLst>
                  <a:gd name="adj" fmla="val 9506"/>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73"/>
              <p:cNvGrpSpPr/>
              <p:nvPr/>
            </p:nvGrpSpPr>
            <p:grpSpPr>
              <a:xfrm>
                <a:off x="1447800" y="3200400"/>
                <a:ext cx="2590800" cy="1143000"/>
                <a:chOff x="1447800" y="4724400"/>
                <a:chExt cx="2590800" cy="1143000"/>
              </a:xfrm>
            </p:grpSpPr>
            <p:sp>
              <p:nvSpPr>
                <p:cNvPr id="231" name="Rounded Rectangle 230"/>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descr="Keyboard.png"/>
                <p:cNvPicPr>
                  <a:picLocks noChangeAspect="1"/>
                </p:cNvPicPr>
                <p:nvPr/>
              </p:nvPicPr>
              <p:blipFill>
                <a:blip r:embed="rId4" cstate="print"/>
                <a:stretch>
                  <a:fillRect/>
                </a:stretch>
              </p:blipFill>
              <p:spPr>
                <a:xfrm>
                  <a:off x="1524000" y="4800601"/>
                  <a:ext cx="2413229" cy="936384"/>
                </a:xfrm>
                <a:prstGeom prst="rect">
                  <a:avLst/>
                </a:prstGeom>
              </p:spPr>
            </p:pic>
          </p:grpSp>
        </p:grpSp>
        <p:sp>
          <p:nvSpPr>
            <p:cNvPr id="233" name="Rectangle 232"/>
            <p:cNvSpPr/>
            <p:nvPr/>
          </p:nvSpPr>
          <p:spPr>
            <a:xfrm>
              <a:off x="9073765" y="2143720"/>
              <a:ext cx="2404922" cy="2308324"/>
            </a:xfrm>
            <a:prstGeom prst="rect">
              <a:avLst/>
            </a:prstGeom>
          </p:spPr>
          <p:txBody>
            <a:bodyPr wrap="square">
              <a:spAutoFit/>
            </a:bodyPr>
            <a:lstStyle/>
            <a:p>
              <a:pPr fontAlgn="base"/>
              <a:r>
                <a:rPr lang="en-US" dirty="0">
                  <a:solidFill>
                    <a:srgbClr val="FFFF00"/>
                  </a:solidFill>
                  <a:latin typeface="Open Sans"/>
                </a:rPr>
                <a:t> Your friends ask your opinion about a social issue that is generally popular and supported but is contrary to the teachings of the Church.</a:t>
              </a:r>
              <a:endParaRPr lang="en-US" b="0" i="0" dirty="0">
                <a:solidFill>
                  <a:srgbClr val="FFFF00"/>
                </a:solidFill>
                <a:effectLst/>
                <a:latin typeface="Open Sans"/>
              </a:endParaRPr>
            </a:p>
          </p:txBody>
        </p:sp>
      </p:grpSp>
      <p:sp>
        <p:nvSpPr>
          <p:cNvPr id="234" name="AutoShape 8" descr="Image result for facebook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35" name="Group 234"/>
          <p:cNvGrpSpPr/>
          <p:nvPr/>
        </p:nvGrpSpPr>
        <p:grpSpPr>
          <a:xfrm>
            <a:off x="335220" y="1527801"/>
            <a:ext cx="3878869" cy="3054634"/>
            <a:chOff x="238908" y="2674351"/>
            <a:chExt cx="3878869" cy="3054634"/>
          </a:xfrm>
        </p:grpSpPr>
        <p:grpSp>
          <p:nvGrpSpPr>
            <p:cNvPr id="238" name="Group 237"/>
            <p:cNvGrpSpPr/>
            <p:nvPr/>
          </p:nvGrpSpPr>
          <p:grpSpPr>
            <a:xfrm>
              <a:off x="238908" y="2674351"/>
              <a:ext cx="3878869" cy="3054634"/>
              <a:chOff x="1371600" y="1219200"/>
              <a:chExt cx="4800600" cy="3780503"/>
            </a:xfrm>
          </p:grpSpPr>
          <p:sp>
            <p:nvSpPr>
              <p:cNvPr id="239" name="Rounded Rectangle 238"/>
              <p:cNvSpPr/>
              <p:nvPr/>
            </p:nvSpPr>
            <p:spPr>
              <a:xfrm>
                <a:off x="3384140" y="3795252"/>
                <a:ext cx="647700" cy="9525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ounded Rectangle 239"/>
              <p:cNvSpPr/>
              <p:nvPr/>
            </p:nvSpPr>
            <p:spPr>
              <a:xfrm>
                <a:off x="1371600" y="1219200"/>
                <a:ext cx="4800600" cy="2743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ounded Rectangle 240"/>
              <p:cNvSpPr/>
              <p:nvPr/>
            </p:nvSpPr>
            <p:spPr>
              <a:xfrm>
                <a:off x="1524000" y="1371600"/>
                <a:ext cx="4495800" cy="2438400"/>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241"/>
              <p:cNvSpPr/>
              <p:nvPr/>
            </p:nvSpPr>
            <p:spPr>
              <a:xfrm>
                <a:off x="2050025" y="4715797"/>
                <a:ext cx="3480619" cy="28390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966350" y="3136072"/>
              <a:ext cx="2320705" cy="1200329"/>
            </a:xfrm>
            <a:prstGeom prst="rect">
              <a:avLst/>
            </a:prstGeom>
          </p:spPr>
          <p:txBody>
            <a:bodyPr wrap="square">
              <a:spAutoFit/>
            </a:bodyPr>
            <a:lstStyle/>
            <a:p>
              <a:pPr algn="ctr"/>
              <a:r>
                <a:rPr lang="en-US" dirty="0">
                  <a:solidFill>
                    <a:schemeClr val="bg1"/>
                  </a:solidFill>
                  <a:latin typeface="Open Sans"/>
                </a:rPr>
                <a:t>A friend posts something untrue about the Church on social media.</a:t>
              </a:r>
              <a:endParaRPr lang="en-US" dirty="0">
                <a:solidFill>
                  <a:schemeClr val="bg1"/>
                </a:solidFill>
              </a:endParaRPr>
            </a:p>
          </p:txBody>
        </p:sp>
        <p:pic>
          <p:nvPicPr>
            <p:cNvPr id="4106" name="Picture 10" descr="social facebook box blu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613" y="2866767"/>
              <a:ext cx="710127" cy="7101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788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16695" y="1377518"/>
            <a:ext cx="3780602" cy="1200329"/>
          </a:xfrm>
          <a:prstGeom prst="rect">
            <a:avLst/>
          </a:prstGeom>
          <a:noFill/>
        </p:spPr>
        <p:txBody>
          <a:bodyPr wrap="square" rtlCol="0">
            <a:spAutoFit/>
          </a:bodyPr>
          <a:lstStyle/>
          <a:p>
            <a:r>
              <a:rPr lang="en-US" dirty="0">
                <a:solidFill>
                  <a:schemeClr val="bg1"/>
                </a:solidFill>
              </a:rPr>
              <a:t> After healing the lame man at the temple Peter and John were arrested and taken before the Jewish governing council called the Sanhedrin.</a:t>
            </a:r>
          </a:p>
        </p:txBody>
      </p:sp>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Peter and John Arrested</a:t>
            </a:r>
          </a:p>
        </p:txBody>
      </p:sp>
      <p:sp>
        <p:nvSpPr>
          <p:cNvPr id="3" name="Rectangle 2"/>
          <p:cNvSpPr/>
          <p:nvPr/>
        </p:nvSpPr>
        <p:spPr>
          <a:xfrm>
            <a:off x="5747780" y="1089134"/>
            <a:ext cx="6175634" cy="1477328"/>
          </a:xfrm>
          <a:prstGeom prst="rect">
            <a:avLst/>
          </a:prstGeom>
        </p:spPr>
        <p:txBody>
          <a:bodyPr wrap="square">
            <a:spAutoFit/>
          </a:bodyPr>
          <a:lstStyle/>
          <a:p>
            <a:r>
              <a:rPr lang="en-US" dirty="0">
                <a:solidFill>
                  <a:schemeClr val="bg1"/>
                </a:solidFill>
                <a:latin typeface="Open Sans"/>
              </a:rPr>
              <a:t>Sanhedrin:</a:t>
            </a:r>
          </a:p>
          <a:p>
            <a:r>
              <a:rPr lang="en-US" dirty="0">
                <a:solidFill>
                  <a:schemeClr val="bg1"/>
                </a:solidFill>
                <a:latin typeface="Open Sans"/>
              </a:rPr>
              <a:t>The Jewish senate and the highest native court in both civil and ecclesiastical matters. Under the presidency of the high priest it regulated the whole internal affairs of the Jewish nation. (3)</a:t>
            </a:r>
            <a:endParaRPr lang="en-US" dirty="0">
              <a:solidFill>
                <a:schemeClr val="bg1"/>
              </a:solidFill>
            </a:endParaRPr>
          </a:p>
        </p:txBody>
      </p:sp>
      <p:sp>
        <p:nvSpPr>
          <p:cNvPr id="227" name="Rectangle 226"/>
          <p:cNvSpPr/>
          <p:nvPr/>
        </p:nvSpPr>
        <p:spPr>
          <a:xfrm>
            <a:off x="7222933" y="2953790"/>
            <a:ext cx="4572424" cy="3416320"/>
          </a:xfrm>
          <a:prstGeom prst="rect">
            <a:avLst/>
          </a:prstGeom>
        </p:spPr>
        <p:txBody>
          <a:bodyPr wrap="square">
            <a:spAutoFit/>
          </a:bodyPr>
          <a:lstStyle/>
          <a:p>
            <a:r>
              <a:rPr lang="en-US" dirty="0" err="1">
                <a:solidFill>
                  <a:schemeClr val="bg1"/>
                </a:solidFill>
                <a:latin typeface="Open Sans"/>
              </a:rPr>
              <a:t>Annas</a:t>
            </a:r>
            <a:r>
              <a:rPr lang="en-US" dirty="0">
                <a:solidFill>
                  <a:schemeClr val="bg1"/>
                </a:solidFill>
                <a:latin typeface="Open Sans"/>
              </a:rPr>
              <a:t> was a Jewish high priest (a Sanhedrin) during the time of Jesus’ crucifixion and Peter and John’s imprisonment. Five of his sons served as high priests.</a:t>
            </a:r>
          </a:p>
          <a:p>
            <a:endParaRPr lang="en-US" dirty="0">
              <a:solidFill>
                <a:schemeClr val="bg1"/>
              </a:solidFill>
              <a:latin typeface="Open Sans"/>
            </a:endParaRPr>
          </a:p>
          <a:p>
            <a:endParaRPr lang="en-US" dirty="0">
              <a:solidFill>
                <a:schemeClr val="bg1"/>
              </a:solidFill>
              <a:latin typeface="Open Sans"/>
            </a:endParaRPr>
          </a:p>
          <a:p>
            <a:r>
              <a:rPr lang="en-US" dirty="0">
                <a:solidFill>
                  <a:schemeClr val="bg1"/>
                </a:solidFill>
                <a:latin typeface="Open Sans"/>
              </a:rPr>
              <a:t>Joseph Caiaphas was his son-in-law and also a high priest during the reign of the emperor Tiberius. Peter and John appeared before him. Caiaphas served 18 years. (2)</a:t>
            </a:r>
            <a:endParaRPr lang="en-US" dirty="0">
              <a:solidFill>
                <a:schemeClr val="bg1"/>
              </a:solidFill>
            </a:endParaRPr>
          </a:p>
        </p:txBody>
      </p:sp>
      <p:grpSp>
        <p:nvGrpSpPr>
          <p:cNvPr id="228" name="Group 227"/>
          <p:cNvGrpSpPr/>
          <p:nvPr/>
        </p:nvGrpSpPr>
        <p:grpSpPr>
          <a:xfrm>
            <a:off x="5573844" y="2996454"/>
            <a:ext cx="1447800" cy="1676400"/>
            <a:chOff x="3581400" y="762000"/>
            <a:chExt cx="1447800" cy="1676400"/>
          </a:xfrm>
        </p:grpSpPr>
        <p:sp>
          <p:nvSpPr>
            <p:cNvPr id="229" name="Rectangle 228"/>
            <p:cNvSpPr/>
            <p:nvPr/>
          </p:nvSpPr>
          <p:spPr>
            <a:xfrm>
              <a:off x="3581400" y="762000"/>
              <a:ext cx="1371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rame 229"/>
            <p:cNvSpPr/>
            <p:nvPr/>
          </p:nvSpPr>
          <p:spPr>
            <a:xfrm>
              <a:off x="3581400" y="762000"/>
              <a:ext cx="1447800" cy="1676400"/>
            </a:xfrm>
            <a:prstGeom prst="frame">
              <a:avLst>
                <a:gd name="adj1" fmla="val 492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31" name="Group 230"/>
            <p:cNvGrpSpPr/>
            <p:nvPr/>
          </p:nvGrpSpPr>
          <p:grpSpPr>
            <a:xfrm>
              <a:off x="3912598" y="914400"/>
              <a:ext cx="888002" cy="1447351"/>
              <a:chOff x="3686307" y="2743199"/>
              <a:chExt cx="1043396" cy="1905001"/>
            </a:xfrm>
          </p:grpSpPr>
          <p:sp>
            <p:nvSpPr>
              <p:cNvPr id="232" name="Round Diagonal Corner Rectangle 231"/>
              <p:cNvSpPr/>
              <p:nvPr/>
            </p:nvSpPr>
            <p:spPr>
              <a:xfrm rot="4155728" flipH="1">
                <a:off x="3562504" y="3318880"/>
                <a:ext cx="783003" cy="535398"/>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 Diagonal Corner Rectangle 232"/>
              <p:cNvSpPr/>
              <p:nvPr/>
            </p:nvSpPr>
            <p:spPr>
              <a:xfrm rot="17444272">
                <a:off x="4070502" y="3273105"/>
                <a:ext cx="783003" cy="535398"/>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lowchart: Stored Data 233"/>
              <p:cNvSpPr/>
              <p:nvPr/>
            </p:nvSpPr>
            <p:spPr>
              <a:xfrm rot="5400000">
                <a:off x="3981661" y="2542231"/>
                <a:ext cx="457755" cy="859692"/>
              </a:xfrm>
              <a:prstGeom prst="flowChartOnlineStorag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p:cNvSpPr/>
              <p:nvPr/>
            </p:nvSpPr>
            <p:spPr>
              <a:xfrm>
                <a:off x="3762864" y="3933363"/>
                <a:ext cx="914188" cy="714837"/>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36" name="Isosceles Triangle 235"/>
              <p:cNvSpPr/>
              <p:nvPr/>
            </p:nvSpPr>
            <p:spPr>
              <a:xfrm rot="10800000">
                <a:off x="3932381" y="3703782"/>
                <a:ext cx="533400" cy="915510"/>
              </a:xfrm>
              <a:prstGeom prst="triangl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Isosceles Triangle 236"/>
              <p:cNvSpPr/>
              <p:nvPr/>
            </p:nvSpPr>
            <p:spPr>
              <a:xfrm rot="10800000">
                <a:off x="4038600" y="3810000"/>
                <a:ext cx="327959" cy="732408"/>
              </a:xfrm>
              <a:prstGeom prst="triangl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gular Pentagon 237"/>
              <p:cNvSpPr/>
              <p:nvPr/>
            </p:nvSpPr>
            <p:spPr>
              <a:xfrm rot="10800000">
                <a:off x="3844854" y="3109404"/>
                <a:ext cx="737909" cy="1098612"/>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18"/>
              <p:cNvSpPr/>
              <p:nvPr/>
            </p:nvSpPr>
            <p:spPr>
              <a:xfrm>
                <a:off x="3741615" y="3017853"/>
                <a:ext cx="979638" cy="21866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240" name="Group 239"/>
          <p:cNvGrpSpPr/>
          <p:nvPr/>
        </p:nvGrpSpPr>
        <p:grpSpPr>
          <a:xfrm>
            <a:off x="5625167" y="4797838"/>
            <a:ext cx="1417940" cy="1641825"/>
            <a:chOff x="7086600" y="762000"/>
            <a:chExt cx="1447800" cy="1676400"/>
          </a:xfrm>
        </p:grpSpPr>
        <p:sp>
          <p:nvSpPr>
            <p:cNvPr id="241" name="Rectangle 240"/>
            <p:cNvSpPr/>
            <p:nvPr/>
          </p:nvSpPr>
          <p:spPr>
            <a:xfrm>
              <a:off x="7086600" y="762000"/>
              <a:ext cx="1371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2" name="Group 207"/>
            <p:cNvGrpSpPr/>
            <p:nvPr/>
          </p:nvGrpSpPr>
          <p:grpSpPr>
            <a:xfrm>
              <a:off x="7239000" y="914400"/>
              <a:ext cx="1116264" cy="1447385"/>
              <a:chOff x="6298398" y="914400"/>
              <a:chExt cx="2056866" cy="2667000"/>
            </a:xfrm>
          </p:grpSpPr>
          <p:sp>
            <p:nvSpPr>
              <p:cNvPr id="244" name="Cloud 243"/>
              <p:cNvSpPr/>
              <p:nvPr/>
            </p:nvSpPr>
            <p:spPr>
              <a:xfrm>
                <a:off x="6298398" y="1270819"/>
                <a:ext cx="2056866" cy="1318787"/>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 name="Group 206"/>
              <p:cNvGrpSpPr/>
              <p:nvPr/>
            </p:nvGrpSpPr>
            <p:grpSpPr>
              <a:xfrm>
                <a:off x="6485049" y="914400"/>
                <a:ext cx="1812330" cy="2667000"/>
                <a:chOff x="6485049" y="914400"/>
                <a:chExt cx="1812330" cy="2667000"/>
              </a:xfrm>
            </p:grpSpPr>
            <p:sp>
              <p:nvSpPr>
                <p:cNvPr id="246" name="Trapezoid 245"/>
                <p:cNvSpPr/>
                <p:nvPr/>
              </p:nvSpPr>
              <p:spPr>
                <a:xfrm>
                  <a:off x="6485049" y="2617940"/>
                  <a:ext cx="1691247" cy="963460"/>
                </a:xfrm>
                <a:prstGeom prst="trapezoid">
                  <a:avLst>
                    <a:gd name="adj" fmla="val 4225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nvGrpSpPr>
                <p:cNvPr id="247" name="Group 205"/>
                <p:cNvGrpSpPr/>
                <p:nvPr/>
              </p:nvGrpSpPr>
              <p:grpSpPr>
                <a:xfrm>
                  <a:off x="6934200" y="2514600"/>
                  <a:ext cx="834247" cy="1060537"/>
                  <a:chOff x="6940092" y="3047999"/>
                  <a:chExt cx="834247" cy="1060537"/>
                </a:xfrm>
              </p:grpSpPr>
              <p:sp>
                <p:nvSpPr>
                  <p:cNvPr id="254" name="Isosceles Triangle 253"/>
                  <p:cNvSpPr/>
                  <p:nvPr/>
                </p:nvSpPr>
                <p:spPr>
                  <a:xfrm rot="10800000">
                    <a:off x="6940092" y="3047999"/>
                    <a:ext cx="834247" cy="1060537"/>
                  </a:xfrm>
                  <a:prstGeom prst="triangl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Isosceles Triangle 254"/>
                  <p:cNvSpPr/>
                  <p:nvPr/>
                </p:nvSpPr>
                <p:spPr>
                  <a:xfrm rot="10800000">
                    <a:off x="7054475" y="3047999"/>
                    <a:ext cx="606725" cy="755669"/>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8" name="Regular Pentagon 247"/>
                <p:cNvSpPr/>
                <p:nvPr/>
              </p:nvSpPr>
              <p:spPr>
                <a:xfrm rot="10800000">
                  <a:off x="6636730" y="1340285"/>
                  <a:ext cx="1365132" cy="170354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loud 248"/>
                <p:cNvSpPr/>
                <p:nvPr/>
              </p:nvSpPr>
              <p:spPr>
                <a:xfrm>
                  <a:off x="6636730" y="914400"/>
                  <a:ext cx="1365132" cy="85177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ounded Rectangle 249"/>
                <p:cNvSpPr/>
                <p:nvPr/>
              </p:nvSpPr>
              <p:spPr>
                <a:xfrm>
                  <a:off x="6485049" y="1411266"/>
                  <a:ext cx="1812330" cy="26808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1" name="Hexagon 250"/>
                <p:cNvSpPr/>
                <p:nvPr/>
              </p:nvSpPr>
              <p:spPr>
                <a:xfrm>
                  <a:off x="7243455" y="1127342"/>
                  <a:ext cx="250274" cy="333497"/>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52" name="Hexagon 251"/>
                <p:cNvSpPr/>
                <p:nvPr/>
              </p:nvSpPr>
              <p:spPr>
                <a:xfrm>
                  <a:off x="7774340" y="1198323"/>
                  <a:ext cx="221204" cy="22104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53" name="Hexagon 252"/>
                <p:cNvSpPr/>
                <p:nvPr/>
              </p:nvSpPr>
              <p:spPr>
                <a:xfrm>
                  <a:off x="6788411" y="1198323"/>
                  <a:ext cx="221204" cy="22104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grpSp>
        <p:sp>
          <p:nvSpPr>
            <p:cNvPr id="243" name="Frame 242"/>
            <p:cNvSpPr/>
            <p:nvPr/>
          </p:nvSpPr>
          <p:spPr>
            <a:xfrm>
              <a:off x="7086600" y="762000"/>
              <a:ext cx="1447800" cy="1676400"/>
            </a:xfrm>
            <a:prstGeom prst="frame">
              <a:avLst>
                <a:gd name="adj1" fmla="val 492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4:1-6</a:t>
            </a:r>
          </a:p>
        </p:txBody>
      </p:sp>
      <p:grpSp>
        <p:nvGrpSpPr>
          <p:cNvPr id="4" name="Group 3">
            <a:extLst>
              <a:ext uri="{FF2B5EF4-FFF2-40B4-BE49-F238E27FC236}">
                <a16:creationId xmlns:a16="http://schemas.microsoft.com/office/drawing/2014/main" id="{70FE7E69-6654-300F-E88E-10E754827FF4}"/>
              </a:ext>
            </a:extLst>
          </p:cNvPr>
          <p:cNvGrpSpPr/>
          <p:nvPr/>
        </p:nvGrpSpPr>
        <p:grpSpPr>
          <a:xfrm>
            <a:off x="2647785" y="3710161"/>
            <a:ext cx="928961" cy="2046090"/>
            <a:chOff x="6934200" y="1265656"/>
            <a:chExt cx="1985484" cy="4373144"/>
          </a:xfrm>
        </p:grpSpPr>
        <p:sp>
          <p:nvSpPr>
            <p:cNvPr id="7" name="Oval 6">
              <a:extLst>
                <a:ext uri="{FF2B5EF4-FFF2-40B4-BE49-F238E27FC236}">
                  <a16:creationId xmlns:a16="http://schemas.microsoft.com/office/drawing/2014/main" id="{2476EDB4-4AA1-1DBD-05F5-C4EC1F926B87}"/>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0E15C06-47EB-37C4-A445-264BC6E425FE}"/>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7336F3C1-3631-879E-7F7A-063D7B05B5B6}"/>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225B3FB-D351-F259-C0BD-F6B44FE4E5BF}"/>
                </a:ext>
              </a:extLst>
            </p:cNvPr>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9219B69-A002-107C-D08F-F44F691BD656}"/>
                </a:ext>
              </a:extLst>
            </p:cNvPr>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D8899C16-D8E0-DE03-F83A-B175BFAE1CF0}"/>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4F0B5ED9-F10B-7894-66CD-A7BEECE1CDFA}"/>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88BD931B-BEE8-A1D7-2A2E-E9FD72109A24}"/>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CC56194A-9BE7-FBA6-FFDB-A27B04036BC2}"/>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9E5DB01D-97A8-CB70-4A8F-E7ECC9A7EA3C}"/>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EF2D76DC-7457-3DF2-197D-AB7C3D4C402D}"/>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24">
              <a:extLst>
                <a:ext uri="{FF2B5EF4-FFF2-40B4-BE49-F238E27FC236}">
                  <a16:creationId xmlns:a16="http://schemas.microsoft.com/office/drawing/2014/main" id="{8C7CD19F-BEDA-B4B6-B4AF-A84D6981CCFF}"/>
                </a:ext>
              </a:extLst>
            </p:cNvPr>
            <p:cNvGrpSpPr/>
            <p:nvPr/>
          </p:nvGrpSpPr>
          <p:grpSpPr>
            <a:xfrm>
              <a:off x="7108136" y="2340650"/>
              <a:ext cx="1562627" cy="2259000"/>
              <a:chOff x="4553132" y="826758"/>
              <a:chExt cx="2212490" cy="3524987"/>
            </a:xfrm>
          </p:grpSpPr>
          <p:sp>
            <p:nvSpPr>
              <p:cNvPr id="1035" name="Double Wave 23">
                <a:extLst>
                  <a:ext uri="{FF2B5EF4-FFF2-40B4-BE49-F238E27FC236}">
                    <a16:creationId xmlns:a16="http://schemas.microsoft.com/office/drawing/2014/main" id="{B5BA46EA-DB7B-D2E7-EA40-3BC701A76B05}"/>
                  </a:ext>
                </a:extLst>
              </p:cNvPr>
              <p:cNvSpPr/>
              <p:nvPr/>
            </p:nvSpPr>
            <p:spPr>
              <a:xfrm rot="17197709">
                <a:off x="3382791" y="2343204"/>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6" name="Group 16">
                <a:extLst>
                  <a:ext uri="{FF2B5EF4-FFF2-40B4-BE49-F238E27FC236}">
                    <a16:creationId xmlns:a16="http://schemas.microsoft.com/office/drawing/2014/main" id="{56A20813-43CA-BD61-B4C2-245EAD1A9244}"/>
                  </a:ext>
                </a:extLst>
              </p:cNvPr>
              <p:cNvGrpSpPr/>
              <p:nvPr/>
            </p:nvGrpSpPr>
            <p:grpSpPr>
              <a:xfrm>
                <a:off x="4828805" y="826758"/>
                <a:ext cx="1936817" cy="2113967"/>
                <a:chOff x="2729087" y="2138375"/>
                <a:chExt cx="1936817" cy="2113967"/>
              </a:xfrm>
              <a:solidFill>
                <a:srgbClr val="E0C13C"/>
              </a:solidFill>
            </p:grpSpPr>
            <p:sp>
              <p:nvSpPr>
                <p:cNvPr id="1037" name="Pie 17">
                  <a:extLst>
                    <a:ext uri="{FF2B5EF4-FFF2-40B4-BE49-F238E27FC236}">
                      <a16:creationId xmlns:a16="http://schemas.microsoft.com/office/drawing/2014/main" id="{CD39FD30-7597-9AE3-ABBB-55E72D3881D0}"/>
                    </a:ext>
                  </a:extLst>
                </p:cNvPr>
                <p:cNvSpPr/>
                <p:nvPr/>
              </p:nvSpPr>
              <p:spPr>
                <a:xfrm rot="18695073">
                  <a:off x="2640512" y="2226950"/>
                  <a:ext cx="2113967" cy="1936817"/>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38" name="Group 5">
                  <a:extLst>
                    <a:ext uri="{FF2B5EF4-FFF2-40B4-BE49-F238E27FC236}">
                      <a16:creationId xmlns:a16="http://schemas.microsoft.com/office/drawing/2014/main" id="{3EB38E33-5E2E-1B1A-35EE-C5A0EAD061B9}"/>
                    </a:ext>
                  </a:extLst>
                </p:cNvPr>
                <p:cNvGrpSpPr/>
                <p:nvPr/>
              </p:nvGrpSpPr>
              <p:grpSpPr>
                <a:xfrm>
                  <a:off x="2914797" y="2383259"/>
                  <a:ext cx="1511630" cy="1584684"/>
                  <a:chOff x="2912535" y="2383259"/>
                  <a:chExt cx="1511630" cy="1584684"/>
                </a:xfrm>
                <a:grpFill/>
              </p:grpSpPr>
              <p:sp>
                <p:nvSpPr>
                  <p:cNvPr id="1039" name="Moon 3">
                    <a:extLst>
                      <a:ext uri="{FF2B5EF4-FFF2-40B4-BE49-F238E27FC236}">
                        <a16:creationId xmlns:a16="http://schemas.microsoft.com/office/drawing/2014/main" id="{FD9B4A74-5FBB-373D-D23D-18DD250232D8}"/>
                      </a:ext>
                    </a:extLst>
                  </p:cNvPr>
                  <p:cNvSpPr/>
                  <p:nvPr/>
                </p:nvSpPr>
                <p:spPr>
                  <a:xfrm rot="16200000">
                    <a:off x="2876008" y="2419786"/>
                    <a:ext cx="1584684" cy="1511630"/>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Moon 20">
                    <a:extLst>
                      <a:ext uri="{FF2B5EF4-FFF2-40B4-BE49-F238E27FC236}">
                        <a16:creationId xmlns:a16="http://schemas.microsoft.com/office/drawing/2014/main" id="{C96518F1-EB3C-8C41-6A1C-7170FED2AA4B}"/>
                      </a:ext>
                    </a:extLst>
                  </p:cNvPr>
                  <p:cNvSpPr/>
                  <p:nvPr/>
                </p:nvSpPr>
                <p:spPr>
                  <a:xfrm rot="16200000">
                    <a:off x="3147478" y="2309280"/>
                    <a:ext cx="1035194" cy="135664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9" name="Oval 18">
              <a:extLst>
                <a:ext uri="{FF2B5EF4-FFF2-40B4-BE49-F238E27FC236}">
                  <a16:creationId xmlns:a16="http://schemas.microsoft.com/office/drawing/2014/main" id="{834ED106-638E-FE94-16D5-67358855CB14}"/>
                </a:ext>
              </a:extLst>
            </p:cNvPr>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58">
              <a:extLst>
                <a:ext uri="{FF2B5EF4-FFF2-40B4-BE49-F238E27FC236}">
                  <a16:creationId xmlns:a16="http://schemas.microsoft.com/office/drawing/2014/main" id="{6B6F82B5-2734-1703-1CE5-4788EE8B9E79}"/>
                </a:ext>
              </a:extLst>
            </p:cNvPr>
            <p:cNvGrpSpPr/>
            <p:nvPr/>
          </p:nvGrpSpPr>
          <p:grpSpPr>
            <a:xfrm rot="175281">
              <a:off x="7281771" y="4966315"/>
              <a:ext cx="1319546" cy="446802"/>
              <a:chOff x="3810000" y="1677648"/>
              <a:chExt cx="4705061" cy="1827552"/>
            </a:xfrm>
          </p:grpSpPr>
          <p:grpSp>
            <p:nvGrpSpPr>
              <p:cNvPr id="280" name="Group 37">
                <a:extLst>
                  <a:ext uri="{FF2B5EF4-FFF2-40B4-BE49-F238E27FC236}">
                    <a16:creationId xmlns:a16="http://schemas.microsoft.com/office/drawing/2014/main" id="{FFDCD4C6-199D-60B9-FE08-39CEBEB7C5E9}"/>
                  </a:ext>
                </a:extLst>
              </p:cNvPr>
              <p:cNvGrpSpPr/>
              <p:nvPr/>
            </p:nvGrpSpPr>
            <p:grpSpPr>
              <a:xfrm>
                <a:off x="3810000" y="1828800"/>
                <a:ext cx="1776984" cy="1676400"/>
                <a:chOff x="3810000" y="1828800"/>
                <a:chExt cx="4038600" cy="3810000"/>
              </a:xfrm>
            </p:grpSpPr>
            <p:sp>
              <p:nvSpPr>
                <p:cNvPr id="1025" name="Half Frame 1024">
                  <a:extLst>
                    <a:ext uri="{FF2B5EF4-FFF2-40B4-BE49-F238E27FC236}">
                      <a16:creationId xmlns:a16="http://schemas.microsoft.com/office/drawing/2014/main" id="{9B01F5B1-612E-C480-4E13-A1387453A5FD}"/>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7" name="Half Frame 1026">
                  <a:extLst>
                    <a:ext uri="{FF2B5EF4-FFF2-40B4-BE49-F238E27FC236}">
                      <a16:creationId xmlns:a16="http://schemas.microsoft.com/office/drawing/2014/main" id="{71C7D0F1-99A3-67EE-58D2-C03A7CC14BF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8" name="Half Frame 1027">
                  <a:extLst>
                    <a:ext uri="{FF2B5EF4-FFF2-40B4-BE49-F238E27FC236}">
                      <a16:creationId xmlns:a16="http://schemas.microsoft.com/office/drawing/2014/main" id="{D2335DB6-4558-DEAA-C301-6750494731CF}"/>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9" name="Half Frame 1028">
                  <a:extLst>
                    <a:ext uri="{FF2B5EF4-FFF2-40B4-BE49-F238E27FC236}">
                      <a16:creationId xmlns:a16="http://schemas.microsoft.com/office/drawing/2014/main" id="{8C32F656-2284-8F1E-1CE8-34B218243EC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0" name="Donut 252">
                  <a:extLst>
                    <a:ext uri="{FF2B5EF4-FFF2-40B4-BE49-F238E27FC236}">
                      <a16:creationId xmlns:a16="http://schemas.microsoft.com/office/drawing/2014/main" id="{22621497-21BA-3206-D599-0B351F20B8B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1" name="Diamond 1030">
                  <a:extLst>
                    <a:ext uri="{FF2B5EF4-FFF2-40B4-BE49-F238E27FC236}">
                      <a16:creationId xmlns:a16="http://schemas.microsoft.com/office/drawing/2014/main" id="{D3D9BA3D-B05D-763A-6013-4DE4B71C588E}"/>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Diamond 1031">
                  <a:extLst>
                    <a:ext uri="{FF2B5EF4-FFF2-40B4-BE49-F238E27FC236}">
                      <a16:creationId xmlns:a16="http://schemas.microsoft.com/office/drawing/2014/main" id="{E06D8579-DF83-BFEB-EBD7-F344CF3D392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Diamond 1032">
                  <a:extLst>
                    <a:ext uri="{FF2B5EF4-FFF2-40B4-BE49-F238E27FC236}">
                      <a16:creationId xmlns:a16="http://schemas.microsoft.com/office/drawing/2014/main" id="{494D207F-D45E-62E4-1925-7C153AC7D78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Diamond 1033">
                  <a:extLst>
                    <a:ext uri="{FF2B5EF4-FFF2-40B4-BE49-F238E27FC236}">
                      <a16:creationId xmlns:a16="http://schemas.microsoft.com/office/drawing/2014/main" id="{4AA26B91-336F-8091-0375-1014603916A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38">
                <a:extLst>
                  <a:ext uri="{FF2B5EF4-FFF2-40B4-BE49-F238E27FC236}">
                    <a16:creationId xmlns:a16="http://schemas.microsoft.com/office/drawing/2014/main" id="{040287E3-778F-B7CD-A9C8-E9AE6E4D2B3C}"/>
                  </a:ext>
                </a:extLst>
              </p:cNvPr>
              <p:cNvGrpSpPr/>
              <p:nvPr/>
            </p:nvGrpSpPr>
            <p:grpSpPr>
              <a:xfrm>
                <a:off x="5314014" y="1757596"/>
                <a:ext cx="1776984" cy="1676400"/>
                <a:chOff x="3810000" y="1828800"/>
                <a:chExt cx="4038600" cy="3810000"/>
              </a:xfrm>
            </p:grpSpPr>
            <p:sp>
              <p:nvSpPr>
                <p:cNvPr id="100" name="Half Frame 99">
                  <a:extLst>
                    <a:ext uri="{FF2B5EF4-FFF2-40B4-BE49-F238E27FC236}">
                      <a16:creationId xmlns:a16="http://schemas.microsoft.com/office/drawing/2014/main" id="{17EF8499-EB88-DB40-CB98-1C8812F76E9F}"/>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Half Frame 100">
                  <a:extLst>
                    <a:ext uri="{FF2B5EF4-FFF2-40B4-BE49-F238E27FC236}">
                      <a16:creationId xmlns:a16="http://schemas.microsoft.com/office/drawing/2014/main" id="{ACB56888-FAAB-4A29-85EE-11761C21319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Half Frame 101">
                  <a:extLst>
                    <a:ext uri="{FF2B5EF4-FFF2-40B4-BE49-F238E27FC236}">
                      <a16:creationId xmlns:a16="http://schemas.microsoft.com/office/drawing/2014/main" id="{FD49663F-A753-49CB-A7FD-26313794EF3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Half Frame 102">
                  <a:extLst>
                    <a:ext uri="{FF2B5EF4-FFF2-40B4-BE49-F238E27FC236}">
                      <a16:creationId xmlns:a16="http://schemas.microsoft.com/office/drawing/2014/main" id="{89AC4A12-FC48-B44F-4720-A2531105BAC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Donut 243">
                  <a:extLst>
                    <a:ext uri="{FF2B5EF4-FFF2-40B4-BE49-F238E27FC236}">
                      <a16:creationId xmlns:a16="http://schemas.microsoft.com/office/drawing/2014/main" id="{0F96964A-48D5-8BEB-2E05-395BD0ADF1D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Diamond 104">
                  <a:extLst>
                    <a:ext uri="{FF2B5EF4-FFF2-40B4-BE49-F238E27FC236}">
                      <a16:creationId xmlns:a16="http://schemas.microsoft.com/office/drawing/2014/main" id="{B72A73CD-8E6B-7829-92B3-5C14ED0295CE}"/>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a:extLst>
                    <a:ext uri="{FF2B5EF4-FFF2-40B4-BE49-F238E27FC236}">
                      <a16:creationId xmlns:a16="http://schemas.microsoft.com/office/drawing/2014/main" id="{070516EC-1B44-BD39-DBC9-AB2866A485B1}"/>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a:extLst>
                    <a:ext uri="{FF2B5EF4-FFF2-40B4-BE49-F238E27FC236}">
                      <a16:creationId xmlns:a16="http://schemas.microsoft.com/office/drawing/2014/main" id="{E9D9E359-3224-B5EC-5D64-C6191F461E1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Diamond 1023">
                  <a:extLst>
                    <a:ext uri="{FF2B5EF4-FFF2-40B4-BE49-F238E27FC236}">
                      <a16:creationId xmlns:a16="http://schemas.microsoft.com/office/drawing/2014/main" id="{1B3ACF89-0CD0-5EF0-07C9-DFFD467850B1}"/>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Group 48">
                <a:extLst>
                  <a:ext uri="{FF2B5EF4-FFF2-40B4-BE49-F238E27FC236}">
                    <a16:creationId xmlns:a16="http://schemas.microsoft.com/office/drawing/2014/main" id="{26F734DD-EE89-7801-2898-FEDF6B2B2989}"/>
                  </a:ext>
                </a:extLst>
              </p:cNvPr>
              <p:cNvGrpSpPr/>
              <p:nvPr/>
            </p:nvGrpSpPr>
            <p:grpSpPr>
              <a:xfrm>
                <a:off x="6738077" y="1677648"/>
                <a:ext cx="1776984" cy="1676400"/>
                <a:chOff x="3810000" y="1828800"/>
                <a:chExt cx="4038600" cy="3810000"/>
              </a:xfrm>
            </p:grpSpPr>
            <p:sp>
              <p:nvSpPr>
                <p:cNvPr id="283" name="Half Frame 282">
                  <a:extLst>
                    <a:ext uri="{FF2B5EF4-FFF2-40B4-BE49-F238E27FC236}">
                      <a16:creationId xmlns:a16="http://schemas.microsoft.com/office/drawing/2014/main" id="{C66A6A03-687B-2BD8-A3A9-F7389C18306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4" name="Half Frame 50">
                  <a:extLst>
                    <a:ext uri="{FF2B5EF4-FFF2-40B4-BE49-F238E27FC236}">
                      <a16:creationId xmlns:a16="http://schemas.microsoft.com/office/drawing/2014/main" id="{78A2FD74-FC6C-C6D1-3EE8-FAC9D10D9217}"/>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5" name="Half Frame 51">
                  <a:extLst>
                    <a:ext uri="{FF2B5EF4-FFF2-40B4-BE49-F238E27FC236}">
                      <a16:creationId xmlns:a16="http://schemas.microsoft.com/office/drawing/2014/main" id="{0C3634CB-6B51-5E5E-991B-B828256CE98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6" name="Half Frame 52">
                  <a:extLst>
                    <a:ext uri="{FF2B5EF4-FFF2-40B4-BE49-F238E27FC236}">
                      <a16:creationId xmlns:a16="http://schemas.microsoft.com/office/drawing/2014/main" id="{E48F88C8-30F6-8A6E-323F-8E712CEBF9F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7" name="Donut 234">
                  <a:extLst>
                    <a:ext uri="{FF2B5EF4-FFF2-40B4-BE49-F238E27FC236}">
                      <a16:creationId xmlns:a16="http://schemas.microsoft.com/office/drawing/2014/main" id="{C5558464-B894-3673-876E-CA311DD3A96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Diamond 95">
                  <a:extLst>
                    <a:ext uri="{FF2B5EF4-FFF2-40B4-BE49-F238E27FC236}">
                      <a16:creationId xmlns:a16="http://schemas.microsoft.com/office/drawing/2014/main" id="{7D6E1A75-290C-DC10-C078-10A4650D99C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BD0B51C1-3FA0-9B5B-D741-BE94482A1D8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D0D88D62-BD5A-98A0-1811-CBF04FCC2953}"/>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B9C0C8F7-23B1-50B1-70AC-1F4E258604D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Cloud 20">
              <a:extLst>
                <a:ext uri="{FF2B5EF4-FFF2-40B4-BE49-F238E27FC236}">
                  <a16:creationId xmlns:a16="http://schemas.microsoft.com/office/drawing/2014/main" id="{20794890-CAE0-5C57-921E-54C0C24C497E}"/>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65E5D5A-84B7-B06E-4179-2145A77FB5AC}"/>
                </a:ext>
              </a:extLst>
            </p:cNvPr>
            <p:cNvGrpSpPr/>
            <p:nvPr/>
          </p:nvGrpSpPr>
          <p:grpSpPr>
            <a:xfrm>
              <a:off x="7162023" y="1568903"/>
              <a:ext cx="1544762" cy="259293"/>
              <a:chOff x="7105896" y="1557210"/>
              <a:chExt cx="1544762" cy="488119"/>
            </a:xfrm>
          </p:grpSpPr>
          <p:sp>
            <p:nvSpPr>
              <p:cNvPr id="23" name="Rounded Rectangle 15">
                <a:extLst>
                  <a:ext uri="{FF2B5EF4-FFF2-40B4-BE49-F238E27FC236}">
                    <a16:creationId xmlns:a16="http://schemas.microsoft.com/office/drawing/2014/main" id="{36133622-8F70-A92E-8122-F5E7688DE2E1}"/>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59">
                <a:extLst>
                  <a:ext uri="{FF2B5EF4-FFF2-40B4-BE49-F238E27FC236}">
                    <a16:creationId xmlns:a16="http://schemas.microsoft.com/office/drawing/2014/main" id="{7B8C07AF-6642-7190-380A-E03384655E53}"/>
                  </a:ext>
                </a:extLst>
              </p:cNvPr>
              <p:cNvGrpSpPr/>
              <p:nvPr/>
            </p:nvGrpSpPr>
            <p:grpSpPr>
              <a:xfrm rot="160736">
                <a:off x="7230848" y="1557210"/>
                <a:ext cx="1269517" cy="488119"/>
                <a:chOff x="3810000" y="1677648"/>
                <a:chExt cx="4705061" cy="1827552"/>
              </a:xfrm>
            </p:grpSpPr>
            <p:grpSp>
              <p:nvGrpSpPr>
                <p:cNvPr id="25" name="Group 37">
                  <a:extLst>
                    <a:ext uri="{FF2B5EF4-FFF2-40B4-BE49-F238E27FC236}">
                      <a16:creationId xmlns:a16="http://schemas.microsoft.com/office/drawing/2014/main" id="{DBDEA2CB-16DB-5A0D-6CAC-6E509A494770}"/>
                    </a:ext>
                  </a:extLst>
                </p:cNvPr>
                <p:cNvGrpSpPr/>
                <p:nvPr/>
              </p:nvGrpSpPr>
              <p:grpSpPr>
                <a:xfrm>
                  <a:off x="3810000" y="1828800"/>
                  <a:ext cx="1776984" cy="1676400"/>
                  <a:chOff x="3810000" y="1828800"/>
                  <a:chExt cx="4038600" cy="3810000"/>
                </a:xfrm>
              </p:grpSpPr>
              <p:sp>
                <p:nvSpPr>
                  <p:cNvPr id="271" name="Half Frame 270">
                    <a:extLst>
                      <a:ext uri="{FF2B5EF4-FFF2-40B4-BE49-F238E27FC236}">
                        <a16:creationId xmlns:a16="http://schemas.microsoft.com/office/drawing/2014/main" id="{B15F1CEA-2711-5E74-71AC-934C08A8B792}"/>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2" name="Half Frame 271">
                    <a:extLst>
                      <a:ext uri="{FF2B5EF4-FFF2-40B4-BE49-F238E27FC236}">
                        <a16:creationId xmlns:a16="http://schemas.microsoft.com/office/drawing/2014/main" id="{8C7BC134-DB0A-65D1-CAB5-20E7121255C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3" name="Half Frame 272">
                    <a:extLst>
                      <a:ext uri="{FF2B5EF4-FFF2-40B4-BE49-F238E27FC236}">
                        <a16:creationId xmlns:a16="http://schemas.microsoft.com/office/drawing/2014/main" id="{799151DF-1E62-2CA4-CC21-ABCD0C0EEB5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4" name="Half Frame 273">
                    <a:extLst>
                      <a:ext uri="{FF2B5EF4-FFF2-40B4-BE49-F238E27FC236}">
                        <a16:creationId xmlns:a16="http://schemas.microsoft.com/office/drawing/2014/main" id="{54C3F560-4D37-1811-8502-C589CA83D4A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5" name="Donut 222">
                    <a:extLst>
                      <a:ext uri="{FF2B5EF4-FFF2-40B4-BE49-F238E27FC236}">
                        <a16:creationId xmlns:a16="http://schemas.microsoft.com/office/drawing/2014/main" id="{9CDEB6FC-0325-AF4B-00BA-30059DBF8EB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6" name="Diamond 275">
                    <a:extLst>
                      <a:ext uri="{FF2B5EF4-FFF2-40B4-BE49-F238E27FC236}">
                        <a16:creationId xmlns:a16="http://schemas.microsoft.com/office/drawing/2014/main" id="{D41AA908-8542-2F48-1040-18354A5AFE1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Diamond 276">
                    <a:extLst>
                      <a:ext uri="{FF2B5EF4-FFF2-40B4-BE49-F238E27FC236}">
                        <a16:creationId xmlns:a16="http://schemas.microsoft.com/office/drawing/2014/main" id="{9410F60E-5BCF-F453-C285-6E93BBA535F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Diamond 277">
                    <a:extLst>
                      <a:ext uri="{FF2B5EF4-FFF2-40B4-BE49-F238E27FC236}">
                        <a16:creationId xmlns:a16="http://schemas.microsoft.com/office/drawing/2014/main" id="{10C4C6E3-793A-B5E4-404D-BB896C7AB9C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Diamond 278">
                    <a:extLst>
                      <a:ext uri="{FF2B5EF4-FFF2-40B4-BE49-F238E27FC236}">
                        <a16:creationId xmlns:a16="http://schemas.microsoft.com/office/drawing/2014/main" id="{48FCB5D9-D0EA-C911-976B-CE25D83A207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38">
                  <a:extLst>
                    <a:ext uri="{FF2B5EF4-FFF2-40B4-BE49-F238E27FC236}">
                      <a16:creationId xmlns:a16="http://schemas.microsoft.com/office/drawing/2014/main" id="{BD490726-80A7-60FD-4840-E3334C6D2A8D}"/>
                    </a:ext>
                  </a:extLst>
                </p:cNvPr>
                <p:cNvGrpSpPr/>
                <p:nvPr/>
              </p:nvGrpSpPr>
              <p:grpSpPr>
                <a:xfrm>
                  <a:off x="5314014" y="1757596"/>
                  <a:ext cx="1776984" cy="1676400"/>
                  <a:chOff x="3810000" y="1828800"/>
                  <a:chExt cx="4038600" cy="3810000"/>
                </a:xfrm>
              </p:grpSpPr>
              <p:sp>
                <p:nvSpPr>
                  <p:cNvPr id="262" name="Half Frame 261">
                    <a:extLst>
                      <a:ext uri="{FF2B5EF4-FFF2-40B4-BE49-F238E27FC236}">
                        <a16:creationId xmlns:a16="http://schemas.microsoft.com/office/drawing/2014/main" id="{EA344CC1-41CA-ACF0-AAE2-600F7355CCF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Half Frame 262">
                    <a:extLst>
                      <a:ext uri="{FF2B5EF4-FFF2-40B4-BE49-F238E27FC236}">
                        <a16:creationId xmlns:a16="http://schemas.microsoft.com/office/drawing/2014/main" id="{FBDEB9F0-2982-D0A6-015B-FFFEDE09A14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Half Frame 263">
                    <a:extLst>
                      <a:ext uri="{FF2B5EF4-FFF2-40B4-BE49-F238E27FC236}">
                        <a16:creationId xmlns:a16="http://schemas.microsoft.com/office/drawing/2014/main" id="{CB61681C-E835-0B1E-1BE1-B744A937E83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Half Frame 264">
                    <a:extLst>
                      <a:ext uri="{FF2B5EF4-FFF2-40B4-BE49-F238E27FC236}">
                        <a16:creationId xmlns:a16="http://schemas.microsoft.com/office/drawing/2014/main" id="{EBD6B516-F02E-47E0-8329-1057FE33387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6" name="Donut 213">
                    <a:extLst>
                      <a:ext uri="{FF2B5EF4-FFF2-40B4-BE49-F238E27FC236}">
                        <a16:creationId xmlns:a16="http://schemas.microsoft.com/office/drawing/2014/main" id="{B90251AB-86F4-E557-9454-CCE6E52C971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7" name="Diamond 266">
                    <a:extLst>
                      <a:ext uri="{FF2B5EF4-FFF2-40B4-BE49-F238E27FC236}">
                        <a16:creationId xmlns:a16="http://schemas.microsoft.com/office/drawing/2014/main" id="{FE628B98-2DD7-5D06-BE70-DCD53040C1E3}"/>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Diamond 267">
                    <a:extLst>
                      <a:ext uri="{FF2B5EF4-FFF2-40B4-BE49-F238E27FC236}">
                        <a16:creationId xmlns:a16="http://schemas.microsoft.com/office/drawing/2014/main" id="{46887F43-0513-F5FE-338E-6D039DFA505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iamond 268">
                    <a:extLst>
                      <a:ext uri="{FF2B5EF4-FFF2-40B4-BE49-F238E27FC236}">
                        <a16:creationId xmlns:a16="http://schemas.microsoft.com/office/drawing/2014/main" id="{CACD3180-DBDF-DFEB-FF9A-5CD77ADCB753}"/>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Diamond 269">
                    <a:extLst>
                      <a:ext uri="{FF2B5EF4-FFF2-40B4-BE49-F238E27FC236}">
                        <a16:creationId xmlns:a16="http://schemas.microsoft.com/office/drawing/2014/main" id="{4DD41BED-1801-5D4A-C91D-5B0441310EC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48">
                  <a:extLst>
                    <a:ext uri="{FF2B5EF4-FFF2-40B4-BE49-F238E27FC236}">
                      <a16:creationId xmlns:a16="http://schemas.microsoft.com/office/drawing/2014/main" id="{20F8FFC3-5842-5984-5ED8-DAA3EA07FEB8}"/>
                    </a:ext>
                  </a:extLst>
                </p:cNvPr>
                <p:cNvGrpSpPr/>
                <p:nvPr/>
              </p:nvGrpSpPr>
              <p:grpSpPr>
                <a:xfrm>
                  <a:off x="6738077" y="1677648"/>
                  <a:ext cx="1776984" cy="1676400"/>
                  <a:chOff x="3810000" y="1828800"/>
                  <a:chExt cx="4038600" cy="3810000"/>
                </a:xfrm>
              </p:grpSpPr>
              <p:sp>
                <p:nvSpPr>
                  <p:cNvPr id="28" name="Half Frame 27">
                    <a:extLst>
                      <a:ext uri="{FF2B5EF4-FFF2-40B4-BE49-F238E27FC236}">
                        <a16:creationId xmlns:a16="http://schemas.microsoft.com/office/drawing/2014/main" id="{4A45C7E8-9AE0-8309-A4B8-010ECF7B188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a:extLst>
                      <a:ext uri="{FF2B5EF4-FFF2-40B4-BE49-F238E27FC236}">
                        <a16:creationId xmlns:a16="http://schemas.microsoft.com/office/drawing/2014/main" id="{1D6B46E3-35BE-77DD-07E2-606709D0A8A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Half Frame 29">
                    <a:extLst>
                      <a:ext uri="{FF2B5EF4-FFF2-40B4-BE49-F238E27FC236}">
                        <a16:creationId xmlns:a16="http://schemas.microsoft.com/office/drawing/2014/main" id="{1A4FFB45-FA39-4535-12FE-7988FF58082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Half Frame 30">
                    <a:extLst>
                      <a:ext uri="{FF2B5EF4-FFF2-40B4-BE49-F238E27FC236}">
                        <a16:creationId xmlns:a16="http://schemas.microsoft.com/office/drawing/2014/main" id="{427ADB99-0426-7F06-9140-B346238031D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7" name="Donut 204">
                    <a:extLst>
                      <a:ext uri="{FF2B5EF4-FFF2-40B4-BE49-F238E27FC236}">
                        <a16:creationId xmlns:a16="http://schemas.microsoft.com/office/drawing/2014/main" id="{3BBD96F3-5DFB-9DE8-EC6E-B7CAE6F8034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8" name="Diamond 257">
                    <a:extLst>
                      <a:ext uri="{FF2B5EF4-FFF2-40B4-BE49-F238E27FC236}">
                        <a16:creationId xmlns:a16="http://schemas.microsoft.com/office/drawing/2014/main" id="{1357416A-CFE3-751D-17EE-80813D558E0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Diamond 258">
                    <a:extLst>
                      <a:ext uri="{FF2B5EF4-FFF2-40B4-BE49-F238E27FC236}">
                        <a16:creationId xmlns:a16="http://schemas.microsoft.com/office/drawing/2014/main" id="{B5B74F0D-3340-566D-C204-C393CEE6CF50}"/>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Diamond 259">
                    <a:extLst>
                      <a:ext uri="{FF2B5EF4-FFF2-40B4-BE49-F238E27FC236}">
                        <a16:creationId xmlns:a16="http://schemas.microsoft.com/office/drawing/2014/main" id="{3D2EFE4F-719F-7C23-363F-EB4C69E0806E}"/>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Diamond 260">
                    <a:extLst>
                      <a:ext uri="{FF2B5EF4-FFF2-40B4-BE49-F238E27FC236}">
                        <a16:creationId xmlns:a16="http://schemas.microsoft.com/office/drawing/2014/main" id="{FA9A7943-BCF5-8365-9CE8-62E3ACFF767C}"/>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104" name="Group 1103">
            <a:extLst>
              <a:ext uri="{FF2B5EF4-FFF2-40B4-BE49-F238E27FC236}">
                <a16:creationId xmlns:a16="http://schemas.microsoft.com/office/drawing/2014/main" id="{C0CDDEC5-4BCC-BE05-C0D8-B659F4004296}"/>
              </a:ext>
            </a:extLst>
          </p:cNvPr>
          <p:cNvGrpSpPr/>
          <p:nvPr/>
        </p:nvGrpSpPr>
        <p:grpSpPr>
          <a:xfrm>
            <a:off x="1502793" y="3802264"/>
            <a:ext cx="846971" cy="1936106"/>
            <a:chOff x="782565" y="1101398"/>
            <a:chExt cx="1893267" cy="4327852"/>
          </a:xfrm>
        </p:grpSpPr>
        <p:sp>
          <p:nvSpPr>
            <p:cNvPr id="1105" name="Round Diagonal Corner Rectangle 94">
              <a:extLst>
                <a:ext uri="{FF2B5EF4-FFF2-40B4-BE49-F238E27FC236}">
                  <a16:creationId xmlns:a16="http://schemas.microsoft.com/office/drawing/2014/main" id="{8B41018C-B9DB-F908-AED6-BC1DD048E591}"/>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06" name="Round Diagonal Corner Rectangle 95">
              <a:extLst>
                <a:ext uri="{FF2B5EF4-FFF2-40B4-BE49-F238E27FC236}">
                  <a16:creationId xmlns:a16="http://schemas.microsoft.com/office/drawing/2014/main" id="{D4AA7638-FECD-E2A0-A952-A723F3D4D410}"/>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07" name="Oval 1106">
              <a:extLst>
                <a:ext uri="{FF2B5EF4-FFF2-40B4-BE49-F238E27FC236}">
                  <a16:creationId xmlns:a16="http://schemas.microsoft.com/office/drawing/2014/main" id="{A4605067-7A4E-B05C-B053-798B6C316504}"/>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1108" name="Group 1107">
              <a:extLst>
                <a:ext uri="{FF2B5EF4-FFF2-40B4-BE49-F238E27FC236}">
                  <a16:creationId xmlns:a16="http://schemas.microsoft.com/office/drawing/2014/main" id="{77995B5C-313B-2329-D52F-61B13387C42C}"/>
                </a:ext>
              </a:extLst>
            </p:cNvPr>
            <p:cNvGrpSpPr/>
            <p:nvPr/>
          </p:nvGrpSpPr>
          <p:grpSpPr>
            <a:xfrm rot="2754858">
              <a:off x="1292245" y="4851434"/>
              <a:ext cx="418271" cy="737362"/>
              <a:chOff x="1676400" y="2133600"/>
              <a:chExt cx="1447800" cy="2088845"/>
            </a:xfrm>
          </p:grpSpPr>
          <p:sp>
            <p:nvSpPr>
              <p:cNvPr id="1127" name="Oval 1126">
                <a:extLst>
                  <a:ext uri="{FF2B5EF4-FFF2-40B4-BE49-F238E27FC236}">
                    <a16:creationId xmlns:a16="http://schemas.microsoft.com/office/drawing/2014/main" id="{7427097B-44B0-FCF7-01A9-59A7D8E3026C}"/>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28" name="Moon 1127">
                <a:extLst>
                  <a:ext uri="{FF2B5EF4-FFF2-40B4-BE49-F238E27FC236}">
                    <a16:creationId xmlns:a16="http://schemas.microsoft.com/office/drawing/2014/main" id="{B413F464-6086-1AD4-67BC-5453B9E6618B}"/>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29" name="Moon 1128">
                <a:extLst>
                  <a:ext uri="{FF2B5EF4-FFF2-40B4-BE49-F238E27FC236}">
                    <a16:creationId xmlns:a16="http://schemas.microsoft.com/office/drawing/2014/main" id="{23FDBF9A-1ECA-3C92-BB0A-57265E9CC6BE}"/>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109" name="Group 1108">
              <a:extLst>
                <a:ext uri="{FF2B5EF4-FFF2-40B4-BE49-F238E27FC236}">
                  <a16:creationId xmlns:a16="http://schemas.microsoft.com/office/drawing/2014/main" id="{338CC947-0AD2-C68B-AE41-5CCDA27F05A3}"/>
                </a:ext>
              </a:extLst>
            </p:cNvPr>
            <p:cNvGrpSpPr/>
            <p:nvPr/>
          </p:nvGrpSpPr>
          <p:grpSpPr>
            <a:xfrm rot="18845142" flipH="1">
              <a:off x="1670777" y="4757861"/>
              <a:ext cx="454896" cy="743939"/>
              <a:chOff x="1676400" y="2133600"/>
              <a:chExt cx="1447800" cy="2088845"/>
            </a:xfrm>
          </p:grpSpPr>
          <p:sp>
            <p:nvSpPr>
              <p:cNvPr id="1124" name="Oval 1123">
                <a:extLst>
                  <a:ext uri="{FF2B5EF4-FFF2-40B4-BE49-F238E27FC236}">
                    <a16:creationId xmlns:a16="http://schemas.microsoft.com/office/drawing/2014/main" id="{EF5D0F92-4E32-FA91-FD51-DAC055B8DAA5}"/>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25" name="Moon 1124">
                <a:extLst>
                  <a:ext uri="{FF2B5EF4-FFF2-40B4-BE49-F238E27FC236}">
                    <a16:creationId xmlns:a16="http://schemas.microsoft.com/office/drawing/2014/main" id="{2346B56B-885A-0414-B941-6DDB118E1113}"/>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26" name="Moon 1125">
                <a:extLst>
                  <a:ext uri="{FF2B5EF4-FFF2-40B4-BE49-F238E27FC236}">
                    <a16:creationId xmlns:a16="http://schemas.microsoft.com/office/drawing/2014/main" id="{DAE1BD96-633F-1853-98F4-57EACAC854C3}"/>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110" name="Group 1109">
              <a:extLst>
                <a:ext uri="{FF2B5EF4-FFF2-40B4-BE49-F238E27FC236}">
                  <a16:creationId xmlns:a16="http://schemas.microsoft.com/office/drawing/2014/main" id="{0D0B0F66-CCF8-4228-069E-29A722FA6B95}"/>
                </a:ext>
              </a:extLst>
            </p:cNvPr>
            <p:cNvGrpSpPr/>
            <p:nvPr/>
          </p:nvGrpSpPr>
          <p:grpSpPr>
            <a:xfrm>
              <a:off x="810561" y="2772737"/>
              <a:ext cx="1865271" cy="2320328"/>
              <a:chOff x="4419600" y="2060454"/>
              <a:chExt cx="3045502" cy="4187946"/>
            </a:xfrm>
          </p:grpSpPr>
          <p:sp>
            <p:nvSpPr>
              <p:cNvPr id="1115" name="Oval 1114">
                <a:extLst>
                  <a:ext uri="{FF2B5EF4-FFF2-40B4-BE49-F238E27FC236}">
                    <a16:creationId xmlns:a16="http://schemas.microsoft.com/office/drawing/2014/main" id="{C20EF38B-6443-6060-24A7-7E5656A6F60A}"/>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6" name="Oval 1115">
                <a:extLst>
                  <a:ext uri="{FF2B5EF4-FFF2-40B4-BE49-F238E27FC236}">
                    <a16:creationId xmlns:a16="http://schemas.microsoft.com/office/drawing/2014/main" id="{FE9A8185-C0BF-8365-F846-EF040E7E7752}"/>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7" name="Trapezoid 1116">
                <a:extLst>
                  <a:ext uri="{FF2B5EF4-FFF2-40B4-BE49-F238E27FC236}">
                    <a16:creationId xmlns:a16="http://schemas.microsoft.com/office/drawing/2014/main" id="{858F0DA3-1E08-C4B4-00DE-9D313EEB24BE}"/>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8" name="Trapezoid 1117">
                <a:extLst>
                  <a:ext uri="{FF2B5EF4-FFF2-40B4-BE49-F238E27FC236}">
                    <a16:creationId xmlns:a16="http://schemas.microsoft.com/office/drawing/2014/main" id="{38CB15E7-1DA2-320E-1223-183016D41FAA}"/>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9" name="Trapezoid 1118">
                <a:extLst>
                  <a:ext uri="{FF2B5EF4-FFF2-40B4-BE49-F238E27FC236}">
                    <a16:creationId xmlns:a16="http://schemas.microsoft.com/office/drawing/2014/main" id="{401BB680-C15D-BF8F-5691-24F936A05BFE}"/>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20" name="Isosceles Triangle 1119">
                <a:extLst>
                  <a:ext uri="{FF2B5EF4-FFF2-40B4-BE49-F238E27FC236}">
                    <a16:creationId xmlns:a16="http://schemas.microsoft.com/office/drawing/2014/main" id="{8F2C3FFA-7F6C-ACB4-89AF-1738A42C7FC2}"/>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21" name="Rectangle 1120">
                <a:extLst>
                  <a:ext uri="{FF2B5EF4-FFF2-40B4-BE49-F238E27FC236}">
                    <a16:creationId xmlns:a16="http://schemas.microsoft.com/office/drawing/2014/main" id="{243EFF07-23FD-BA76-77DF-B926BDB76D0F}"/>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22" name="Trapezoid 1121">
                <a:extLst>
                  <a:ext uri="{FF2B5EF4-FFF2-40B4-BE49-F238E27FC236}">
                    <a16:creationId xmlns:a16="http://schemas.microsoft.com/office/drawing/2014/main" id="{CEAE0238-45E1-CFC2-3D71-E4621F4135C0}"/>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23" name="Trapezoid 1122">
                <a:extLst>
                  <a:ext uri="{FF2B5EF4-FFF2-40B4-BE49-F238E27FC236}">
                    <a16:creationId xmlns:a16="http://schemas.microsoft.com/office/drawing/2014/main" id="{2DDC8174-1697-609B-C8C9-BB7973AFC4AA}"/>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1111" name="Round Diagonal Corner Rectangle 102">
              <a:extLst>
                <a:ext uri="{FF2B5EF4-FFF2-40B4-BE49-F238E27FC236}">
                  <a16:creationId xmlns:a16="http://schemas.microsoft.com/office/drawing/2014/main" id="{65090296-0551-111C-C6AB-1844517D62A0}"/>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2" name="Oval 1111">
              <a:extLst>
                <a:ext uri="{FF2B5EF4-FFF2-40B4-BE49-F238E27FC236}">
                  <a16:creationId xmlns:a16="http://schemas.microsoft.com/office/drawing/2014/main" id="{81F98BF6-75CC-A669-2CEF-9F87FAF691E2}"/>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3" name="Rectangle 1112">
              <a:extLst>
                <a:ext uri="{FF2B5EF4-FFF2-40B4-BE49-F238E27FC236}">
                  <a16:creationId xmlns:a16="http://schemas.microsoft.com/office/drawing/2014/main" id="{C68F8CF4-7D59-E3E8-1B6F-4A322F0E0D1B}"/>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4" name="Freeform: Shape 1113">
              <a:extLst>
                <a:ext uri="{FF2B5EF4-FFF2-40B4-BE49-F238E27FC236}">
                  <a16:creationId xmlns:a16="http://schemas.microsoft.com/office/drawing/2014/main" id="{655DCF84-6C60-0240-F3EC-6BF301B11EAB}"/>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220" name="Group 219"/>
          <p:cNvGrpSpPr/>
          <p:nvPr/>
        </p:nvGrpSpPr>
        <p:grpSpPr>
          <a:xfrm>
            <a:off x="956269" y="2950679"/>
            <a:ext cx="3267156" cy="3100942"/>
            <a:chOff x="1905000" y="2362200"/>
            <a:chExt cx="2819400" cy="2675965"/>
          </a:xfrm>
        </p:grpSpPr>
        <p:sp>
          <p:nvSpPr>
            <p:cNvPr id="221" name="Flowchart: Delay 220"/>
            <p:cNvSpPr/>
            <p:nvPr/>
          </p:nvSpPr>
          <p:spPr>
            <a:xfrm rot="16200000">
              <a:off x="1981200" y="2286000"/>
              <a:ext cx="2667000" cy="2819400"/>
            </a:xfrm>
            <a:prstGeom prst="flowChartDelay">
              <a:avLst/>
            </a:prstGeom>
            <a:noFill/>
            <a:ln w="889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2" name="Straight Connector 221"/>
            <p:cNvCxnSpPr/>
            <p:nvPr/>
          </p:nvCxnSpPr>
          <p:spPr>
            <a:xfrm flipH="1">
              <a:off x="2716306"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H="1">
              <a:off x="3886200"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3276600" y="2362200"/>
              <a:ext cx="26894" cy="26670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22098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44196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479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47859" y="1119853"/>
            <a:ext cx="3780602" cy="646331"/>
          </a:xfrm>
          <a:prstGeom prst="rect">
            <a:avLst/>
          </a:prstGeom>
          <a:noFill/>
        </p:spPr>
        <p:txBody>
          <a:bodyPr wrap="square" rtlCol="0">
            <a:spAutoFit/>
          </a:bodyPr>
          <a:lstStyle/>
          <a:p>
            <a:r>
              <a:rPr lang="en-US" dirty="0">
                <a:solidFill>
                  <a:srgbClr val="FFFF00"/>
                </a:solidFill>
              </a:rPr>
              <a:t> By what power, or by what name, have ye done this?</a:t>
            </a:r>
          </a:p>
        </p:txBody>
      </p:sp>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Judgement</a:t>
            </a:r>
          </a:p>
        </p:txBody>
      </p:sp>
      <p:sp>
        <p:nvSpPr>
          <p:cNvPr id="3" name="Rectangle 2"/>
          <p:cNvSpPr/>
          <p:nvPr/>
        </p:nvSpPr>
        <p:spPr>
          <a:xfrm>
            <a:off x="2458074" y="2862991"/>
            <a:ext cx="2722524" cy="646331"/>
          </a:xfrm>
          <a:prstGeom prst="rect">
            <a:avLst/>
          </a:prstGeom>
        </p:spPr>
        <p:txBody>
          <a:bodyPr wrap="square">
            <a:spAutoFit/>
          </a:bodyPr>
          <a:lstStyle/>
          <a:p>
            <a:r>
              <a:rPr lang="en-US" dirty="0">
                <a:solidFill>
                  <a:schemeClr val="accent5">
                    <a:lumMod val="20000"/>
                    <a:lumOff val="80000"/>
                  </a:schemeClr>
                </a:solidFill>
              </a:rPr>
              <a:t>Ye rulers of the people, and elders of Israel,</a:t>
            </a:r>
          </a:p>
        </p:txBody>
      </p:sp>
      <p:sp>
        <p:nvSpPr>
          <p:cNvPr id="227" name="Rectangle 226"/>
          <p:cNvSpPr/>
          <p:nvPr/>
        </p:nvSpPr>
        <p:spPr>
          <a:xfrm>
            <a:off x="1635602" y="4033642"/>
            <a:ext cx="4572424" cy="923330"/>
          </a:xfrm>
          <a:prstGeom prst="rect">
            <a:avLst/>
          </a:prstGeom>
        </p:spPr>
        <p:txBody>
          <a:bodyPr wrap="square">
            <a:spAutoFit/>
          </a:bodyPr>
          <a:lstStyle/>
          <a:p>
            <a:r>
              <a:rPr lang="en-US" dirty="0">
                <a:solidFill>
                  <a:schemeClr val="accent5">
                    <a:lumMod val="20000"/>
                    <a:lumOff val="80000"/>
                  </a:schemeClr>
                </a:solidFill>
              </a:rPr>
              <a:t>If we this day be examined of the good deed done to the impotent man, by what means he is made whole;</a:t>
            </a:r>
          </a:p>
        </p:txBody>
      </p:sp>
      <p:grpSp>
        <p:nvGrpSpPr>
          <p:cNvPr id="7" name="Group 6"/>
          <p:cNvGrpSpPr/>
          <p:nvPr/>
        </p:nvGrpSpPr>
        <p:grpSpPr>
          <a:xfrm>
            <a:off x="453734" y="952404"/>
            <a:ext cx="1956492" cy="1112306"/>
            <a:chOff x="544723" y="1169280"/>
            <a:chExt cx="1956492" cy="1112306"/>
          </a:xfrm>
        </p:grpSpPr>
        <p:grpSp>
          <p:nvGrpSpPr>
            <p:cNvPr id="228" name="Group 227"/>
            <p:cNvGrpSpPr/>
            <p:nvPr/>
          </p:nvGrpSpPr>
          <p:grpSpPr>
            <a:xfrm>
              <a:off x="544723" y="1169280"/>
              <a:ext cx="950916" cy="1101061"/>
              <a:chOff x="3581400" y="762000"/>
              <a:chExt cx="1447800" cy="1676400"/>
            </a:xfrm>
          </p:grpSpPr>
          <p:sp>
            <p:nvSpPr>
              <p:cNvPr id="229" name="Rectangle 228"/>
              <p:cNvSpPr/>
              <p:nvPr/>
            </p:nvSpPr>
            <p:spPr>
              <a:xfrm>
                <a:off x="3581400" y="762000"/>
                <a:ext cx="1371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rame 229"/>
              <p:cNvSpPr/>
              <p:nvPr/>
            </p:nvSpPr>
            <p:spPr>
              <a:xfrm>
                <a:off x="3581400" y="762000"/>
                <a:ext cx="1447800" cy="1676400"/>
              </a:xfrm>
              <a:prstGeom prst="frame">
                <a:avLst>
                  <a:gd name="adj1" fmla="val 492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31" name="Group 230"/>
              <p:cNvGrpSpPr/>
              <p:nvPr/>
            </p:nvGrpSpPr>
            <p:grpSpPr>
              <a:xfrm>
                <a:off x="3912598" y="914400"/>
                <a:ext cx="888002" cy="1447351"/>
                <a:chOff x="3686307" y="2743199"/>
                <a:chExt cx="1043396" cy="1905001"/>
              </a:xfrm>
            </p:grpSpPr>
            <p:sp>
              <p:nvSpPr>
                <p:cNvPr id="232" name="Round Diagonal Corner Rectangle 231"/>
                <p:cNvSpPr/>
                <p:nvPr/>
              </p:nvSpPr>
              <p:spPr>
                <a:xfrm rot="4155728" flipH="1">
                  <a:off x="3562504" y="3318880"/>
                  <a:ext cx="783003" cy="535398"/>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 Diagonal Corner Rectangle 232"/>
                <p:cNvSpPr/>
                <p:nvPr/>
              </p:nvSpPr>
              <p:spPr>
                <a:xfrm rot="17444272">
                  <a:off x="4070502" y="3273105"/>
                  <a:ext cx="783003" cy="535398"/>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lowchart: Stored Data 233"/>
                <p:cNvSpPr/>
                <p:nvPr/>
              </p:nvSpPr>
              <p:spPr>
                <a:xfrm rot="5400000">
                  <a:off x="3981661" y="2542231"/>
                  <a:ext cx="457755" cy="859692"/>
                </a:xfrm>
                <a:prstGeom prst="flowChartOnlineStorag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p:cNvSpPr/>
                <p:nvPr/>
              </p:nvSpPr>
              <p:spPr>
                <a:xfrm>
                  <a:off x="3762864" y="3933363"/>
                  <a:ext cx="914188" cy="714837"/>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36" name="Isosceles Triangle 235"/>
                <p:cNvSpPr/>
                <p:nvPr/>
              </p:nvSpPr>
              <p:spPr>
                <a:xfrm rot="10800000">
                  <a:off x="3932381" y="3703782"/>
                  <a:ext cx="533400" cy="915510"/>
                </a:xfrm>
                <a:prstGeom prst="triangl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Isosceles Triangle 236"/>
                <p:cNvSpPr/>
                <p:nvPr/>
              </p:nvSpPr>
              <p:spPr>
                <a:xfrm rot="10800000">
                  <a:off x="4038600" y="3810000"/>
                  <a:ext cx="327959" cy="732408"/>
                </a:xfrm>
                <a:prstGeom prst="triangl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gular Pentagon 237"/>
                <p:cNvSpPr/>
                <p:nvPr/>
              </p:nvSpPr>
              <p:spPr>
                <a:xfrm rot="10800000">
                  <a:off x="3844854" y="3109404"/>
                  <a:ext cx="737909" cy="1098612"/>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18"/>
                <p:cNvSpPr/>
                <p:nvPr/>
              </p:nvSpPr>
              <p:spPr>
                <a:xfrm>
                  <a:off x="3741615" y="3017853"/>
                  <a:ext cx="979638" cy="21866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240" name="Group 239"/>
            <p:cNvGrpSpPr/>
            <p:nvPr/>
          </p:nvGrpSpPr>
          <p:grpSpPr>
            <a:xfrm>
              <a:off x="1576388" y="1174492"/>
              <a:ext cx="924827" cy="1107094"/>
              <a:chOff x="7086600" y="762000"/>
              <a:chExt cx="1447800" cy="1676400"/>
            </a:xfrm>
          </p:grpSpPr>
          <p:sp>
            <p:nvSpPr>
              <p:cNvPr id="241" name="Rectangle 240"/>
              <p:cNvSpPr/>
              <p:nvPr/>
            </p:nvSpPr>
            <p:spPr>
              <a:xfrm>
                <a:off x="7086600" y="762000"/>
                <a:ext cx="1371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2" name="Group 207"/>
              <p:cNvGrpSpPr/>
              <p:nvPr/>
            </p:nvGrpSpPr>
            <p:grpSpPr>
              <a:xfrm>
                <a:off x="7239000" y="914400"/>
                <a:ext cx="1116264" cy="1447385"/>
                <a:chOff x="6298398" y="914400"/>
                <a:chExt cx="2056866" cy="2667000"/>
              </a:xfrm>
            </p:grpSpPr>
            <p:sp>
              <p:nvSpPr>
                <p:cNvPr id="244" name="Cloud 243"/>
                <p:cNvSpPr/>
                <p:nvPr/>
              </p:nvSpPr>
              <p:spPr>
                <a:xfrm>
                  <a:off x="6298398" y="1270819"/>
                  <a:ext cx="2056866" cy="1318787"/>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 name="Group 206"/>
                <p:cNvGrpSpPr/>
                <p:nvPr/>
              </p:nvGrpSpPr>
              <p:grpSpPr>
                <a:xfrm>
                  <a:off x="6485049" y="914400"/>
                  <a:ext cx="1812330" cy="2667000"/>
                  <a:chOff x="6485049" y="914400"/>
                  <a:chExt cx="1812330" cy="2667000"/>
                </a:xfrm>
              </p:grpSpPr>
              <p:sp>
                <p:nvSpPr>
                  <p:cNvPr id="246" name="Trapezoid 245"/>
                  <p:cNvSpPr/>
                  <p:nvPr/>
                </p:nvSpPr>
                <p:spPr>
                  <a:xfrm>
                    <a:off x="6485049" y="2617940"/>
                    <a:ext cx="1691247" cy="963460"/>
                  </a:xfrm>
                  <a:prstGeom prst="trapezoid">
                    <a:avLst>
                      <a:gd name="adj" fmla="val 4225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nvGrpSpPr>
                  <p:cNvPr id="247" name="Group 205"/>
                  <p:cNvGrpSpPr/>
                  <p:nvPr/>
                </p:nvGrpSpPr>
                <p:grpSpPr>
                  <a:xfrm>
                    <a:off x="6934200" y="2514600"/>
                    <a:ext cx="834247" cy="1060537"/>
                    <a:chOff x="6940092" y="3047999"/>
                    <a:chExt cx="834247" cy="1060537"/>
                  </a:xfrm>
                </p:grpSpPr>
                <p:sp>
                  <p:nvSpPr>
                    <p:cNvPr id="254" name="Isosceles Triangle 253"/>
                    <p:cNvSpPr/>
                    <p:nvPr/>
                  </p:nvSpPr>
                  <p:spPr>
                    <a:xfrm rot="10800000">
                      <a:off x="6940092" y="3047999"/>
                      <a:ext cx="834247" cy="1060537"/>
                    </a:xfrm>
                    <a:prstGeom prst="triangl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Isosceles Triangle 254"/>
                    <p:cNvSpPr/>
                    <p:nvPr/>
                  </p:nvSpPr>
                  <p:spPr>
                    <a:xfrm rot="10800000">
                      <a:off x="7054475" y="3047999"/>
                      <a:ext cx="606725" cy="755669"/>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8" name="Regular Pentagon 247"/>
                  <p:cNvSpPr/>
                  <p:nvPr/>
                </p:nvSpPr>
                <p:spPr>
                  <a:xfrm rot="10800000">
                    <a:off x="6636730" y="1340285"/>
                    <a:ext cx="1365132" cy="170354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loud 248"/>
                  <p:cNvSpPr/>
                  <p:nvPr/>
                </p:nvSpPr>
                <p:spPr>
                  <a:xfrm>
                    <a:off x="6636730" y="914400"/>
                    <a:ext cx="1365132" cy="85177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ounded Rectangle 249"/>
                  <p:cNvSpPr/>
                  <p:nvPr/>
                </p:nvSpPr>
                <p:spPr>
                  <a:xfrm>
                    <a:off x="6485049" y="1411266"/>
                    <a:ext cx="1812330" cy="26808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1" name="Hexagon 250"/>
                  <p:cNvSpPr/>
                  <p:nvPr/>
                </p:nvSpPr>
                <p:spPr>
                  <a:xfrm>
                    <a:off x="7243455" y="1127342"/>
                    <a:ext cx="250274" cy="333497"/>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52" name="Hexagon 251"/>
                  <p:cNvSpPr/>
                  <p:nvPr/>
                </p:nvSpPr>
                <p:spPr>
                  <a:xfrm>
                    <a:off x="7774340" y="1198323"/>
                    <a:ext cx="221204" cy="22104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53" name="Hexagon 252"/>
                  <p:cNvSpPr/>
                  <p:nvPr/>
                </p:nvSpPr>
                <p:spPr>
                  <a:xfrm>
                    <a:off x="6788411" y="1198323"/>
                    <a:ext cx="221204" cy="22104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grpSp>
          <p:sp>
            <p:nvSpPr>
              <p:cNvPr id="243" name="Frame 242"/>
              <p:cNvSpPr/>
              <p:nvPr/>
            </p:nvSpPr>
            <p:spPr>
              <a:xfrm>
                <a:off x="7086600" y="762000"/>
                <a:ext cx="1447800" cy="1676400"/>
              </a:xfrm>
              <a:prstGeom prst="frame">
                <a:avLst>
                  <a:gd name="adj1" fmla="val 492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4:7-12</a:t>
            </a:r>
          </a:p>
        </p:txBody>
      </p:sp>
      <p:sp>
        <p:nvSpPr>
          <p:cNvPr id="9" name="Rectangle 8"/>
          <p:cNvSpPr/>
          <p:nvPr/>
        </p:nvSpPr>
        <p:spPr>
          <a:xfrm>
            <a:off x="1554853" y="5103175"/>
            <a:ext cx="6096000" cy="1200329"/>
          </a:xfrm>
          <a:prstGeom prst="rect">
            <a:avLst/>
          </a:prstGeom>
        </p:spPr>
        <p:txBody>
          <a:bodyPr>
            <a:spAutoFit/>
          </a:bodyPr>
          <a:lstStyle/>
          <a:p>
            <a:r>
              <a:rPr lang="en-US" dirty="0">
                <a:solidFill>
                  <a:schemeClr val="accent5">
                    <a:lumMod val="20000"/>
                    <a:lumOff val="80000"/>
                  </a:schemeClr>
                </a:solidFill>
              </a:rPr>
              <a:t>Be it known unto you all, and to all the people of Israel, that by the name of Jesus Christ of Nazareth, whom ye crucified, whom God raised from the dead, </a:t>
            </a:r>
            <a:r>
              <a:rPr lang="en-US" i="1" dirty="0">
                <a:solidFill>
                  <a:schemeClr val="accent5">
                    <a:lumMod val="20000"/>
                    <a:lumOff val="80000"/>
                  </a:schemeClr>
                </a:solidFill>
              </a:rPr>
              <a:t>even</a:t>
            </a:r>
            <a:r>
              <a:rPr lang="en-US" dirty="0">
                <a:solidFill>
                  <a:schemeClr val="accent5">
                    <a:lumMod val="20000"/>
                    <a:lumOff val="80000"/>
                  </a:schemeClr>
                </a:solidFill>
              </a:rPr>
              <a:t> by him doth this man stand here before you whole.</a:t>
            </a:r>
          </a:p>
        </p:txBody>
      </p:sp>
      <p:grpSp>
        <p:nvGrpSpPr>
          <p:cNvPr id="391" name="Group 390"/>
          <p:cNvGrpSpPr/>
          <p:nvPr/>
        </p:nvGrpSpPr>
        <p:grpSpPr>
          <a:xfrm>
            <a:off x="6142888" y="3932410"/>
            <a:ext cx="1091251" cy="1061325"/>
            <a:chOff x="3733800" y="304800"/>
            <a:chExt cx="2179638" cy="2119865"/>
          </a:xfrm>
        </p:grpSpPr>
        <p:grpSp>
          <p:nvGrpSpPr>
            <p:cNvPr id="392" name="Group 391"/>
            <p:cNvGrpSpPr/>
            <p:nvPr/>
          </p:nvGrpSpPr>
          <p:grpSpPr>
            <a:xfrm>
              <a:off x="3733800" y="304800"/>
              <a:ext cx="2179638" cy="2119865"/>
              <a:chOff x="3733800" y="304800"/>
              <a:chExt cx="1691670" cy="2119865"/>
            </a:xfrm>
          </p:grpSpPr>
          <p:sp>
            <p:nvSpPr>
              <p:cNvPr id="409" name="Rectangle 408"/>
              <p:cNvSpPr/>
              <p:nvPr/>
            </p:nvSpPr>
            <p:spPr>
              <a:xfrm>
                <a:off x="3797333" y="329497"/>
                <a:ext cx="16002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Frame 409"/>
              <p:cNvSpPr/>
              <p:nvPr/>
            </p:nvSpPr>
            <p:spPr>
              <a:xfrm>
                <a:off x="3733800" y="304800"/>
                <a:ext cx="1691670" cy="2119865"/>
              </a:xfrm>
              <a:prstGeom prst="frame">
                <a:avLst>
                  <a:gd name="adj1" fmla="val 813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3" name="Group 392"/>
            <p:cNvGrpSpPr/>
            <p:nvPr/>
          </p:nvGrpSpPr>
          <p:grpSpPr>
            <a:xfrm>
              <a:off x="4146163" y="542776"/>
              <a:ext cx="1215718" cy="1685530"/>
              <a:chOff x="1447800" y="993641"/>
              <a:chExt cx="2349777" cy="3162353"/>
            </a:xfrm>
          </p:grpSpPr>
          <p:sp>
            <p:nvSpPr>
              <p:cNvPr id="394" name="Round Diagonal Corner Rectangle 393"/>
              <p:cNvSpPr/>
              <p:nvPr/>
            </p:nvSpPr>
            <p:spPr>
              <a:xfrm rot="17294102">
                <a:off x="1105441" y="2236984"/>
                <a:ext cx="1577360" cy="892642"/>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Trapezoid 394"/>
              <p:cNvSpPr/>
              <p:nvPr/>
            </p:nvSpPr>
            <p:spPr>
              <a:xfrm>
                <a:off x="1566946" y="3149095"/>
                <a:ext cx="2230631" cy="1006899"/>
              </a:xfrm>
              <a:prstGeom prst="trapezoid">
                <a:avLst>
                  <a:gd name="adj" fmla="val 57678"/>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p:cNvSpPr/>
              <p:nvPr/>
            </p:nvSpPr>
            <p:spPr>
              <a:xfrm rot="21204431">
                <a:off x="1669424" y="1424890"/>
                <a:ext cx="1808339" cy="22505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ound Diagonal Corner Rectangle 396"/>
              <p:cNvSpPr/>
              <p:nvPr/>
            </p:nvSpPr>
            <p:spPr>
              <a:xfrm rot="823935">
                <a:off x="1664742" y="1373505"/>
                <a:ext cx="1762269" cy="913406"/>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ound Diagonal Corner Rectangle 397"/>
              <p:cNvSpPr/>
              <p:nvPr/>
            </p:nvSpPr>
            <p:spPr>
              <a:xfrm rot="4867360">
                <a:off x="2506576" y="2304689"/>
                <a:ext cx="1741933" cy="549251"/>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9" name="Group 20"/>
              <p:cNvGrpSpPr/>
              <p:nvPr/>
            </p:nvGrpSpPr>
            <p:grpSpPr>
              <a:xfrm rot="21302323">
                <a:off x="1763076" y="993641"/>
                <a:ext cx="1922972" cy="2087785"/>
                <a:chOff x="4707058" y="2514600"/>
                <a:chExt cx="2308375" cy="2520185"/>
              </a:xfrm>
            </p:grpSpPr>
            <p:sp>
              <p:nvSpPr>
                <p:cNvPr id="400" name="Round Diagonal Corner Rectangle 14"/>
                <p:cNvSpPr/>
                <p:nvPr/>
              </p:nvSpPr>
              <p:spPr>
                <a:xfrm rot="14383451">
                  <a:off x="6008848" y="3821987"/>
                  <a:ext cx="1600200" cy="379050"/>
                </a:xfrm>
                <a:prstGeom prst="round2DiagRect">
                  <a:avLst>
                    <a:gd name="adj1" fmla="val 50000"/>
                    <a:gd name="adj2" fmla="val 0"/>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Moon 11"/>
                <p:cNvSpPr/>
                <p:nvPr/>
              </p:nvSpPr>
              <p:spPr>
                <a:xfrm rot="6350986">
                  <a:off x="5334000" y="1905000"/>
                  <a:ext cx="990600" cy="2209800"/>
                </a:xfrm>
                <a:prstGeom prst="moon">
                  <a:avLst>
                    <a:gd name="adj" fmla="val 87500"/>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Moon 12"/>
                <p:cNvSpPr/>
                <p:nvPr/>
              </p:nvSpPr>
              <p:spPr>
                <a:xfrm rot="6350986">
                  <a:off x="5407633" y="2092229"/>
                  <a:ext cx="738990" cy="2140140"/>
                </a:xfrm>
                <a:prstGeom prst="moon">
                  <a:avLst>
                    <a:gd name="adj" fmla="val 87500"/>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ound Diagonal Corner Rectangle 13"/>
                <p:cNvSpPr/>
                <p:nvPr/>
              </p:nvSpPr>
              <p:spPr>
                <a:xfrm rot="15493055">
                  <a:off x="6025808" y="4045160"/>
                  <a:ext cx="1600200" cy="379050"/>
                </a:xfrm>
                <a:prstGeom prst="round2DiagRect">
                  <a:avLst>
                    <a:gd name="adj1" fmla="val 50000"/>
                    <a:gd name="adj2" fmla="val 0"/>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4" name="Group 19"/>
                <p:cNvGrpSpPr/>
                <p:nvPr/>
              </p:nvGrpSpPr>
              <p:grpSpPr>
                <a:xfrm>
                  <a:off x="6324600" y="3200400"/>
                  <a:ext cx="533400" cy="533400"/>
                  <a:chOff x="6781800" y="1295400"/>
                  <a:chExt cx="762000" cy="876639"/>
                </a:xfrm>
              </p:grpSpPr>
              <p:grpSp>
                <p:nvGrpSpPr>
                  <p:cNvPr id="405" name="Group 18"/>
                  <p:cNvGrpSpPr/>
                  <p:nvPr/>
                </p:nvGrpSpPr>
                <p:grpSpPr>
                  <a:xfrm>
                    <a:off x="6781800" y="1295400"/>
                    <a:ext cx="762000" cy="838200"/>
                    <a:chOff x="6781800" y="1295400"/>
                    <a:chExt cx="762000" cy="838200"/>
                  </a:xfrm>
                </p:grpSpPr>
                <p:sp>
                  <p:nvSpPr>
                    <p:cNvPr id="407" name="Oval 15"/>
                    <p:cNvSpPr/>
                    <p:nvPr/>
                  </p:nvSpPr>
                  <p:spPr>
                    <a:xfrm>
                      <a:off x="6781800" y="1295400"/>
                      <a:ext cx="762000" cy="838200"/>
                    </a:xfrm>
                    <a:prstGeom prst="ellipse">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16"/>
                    <p:cNvSpPr/>
                    <p:nvPr/>
                  </p:nvSpPr>
                  <p:spPr>
                    <a:xfrm>
                      <a:off x="6858000" y="1447800"/>
                      <a:ext cx="533400" cy="609600"/>
                    </a:xfrm>
                    <a:prstGeom prst="ellipse">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6" name="Moon 405"/>
                  <p:cNvSpPr/>
                  <p:nvPr/>
                </p:nvSpPr>
                <p:spPr>
                  <a:xfrm rot="14623687">
                    <a:off x="7001908" y="1637634"/>
                    <a:ext cx="461179" cy="607631"/>
                  </a:xfrm>
                  <a:prstGeom prst="moon">
                    <a:avLst>
                      <a:gd name="adj" fmla="val 87500"/>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0" name="Rectangle 9"/>
          <p:cNvSpPr/>
          <p:nvPr/>
        </p:nvSpPr>
        <p:spPr>
          <a:xfrm>
            <a:off x="7858408" y="1954386"/>
            <a:ext cx="3418190" cy="923330"/>
          </a:xfrm>
          <a:prstGeom prst="rect">
            <a:avLst/>
          </a:prstGeom>
        </p:spPr>
        <p:txBody>
          <a:bodyPr wrap="square">
            <a:spAutoFit/>
          </a:bodyPr>
          <a:lstStyle/>
          <a:p>
            <a:r>
              <a:rPr lang="en-US" dirty="0">
                <a:solidFill>
                  <a:schemeClr val="accent5">
                    <a:lumMod val="20000"/>
                    <a:lumOff val="80000"/>
                  </a:schemeClr>
                </a:solidFill>
              </a:rPr>
              <a:t>This is the stone which was set at </a:t>
            </a:r>
            <a:r>
              <a:rPr lang="en-US" dirty="0" err="1">
                <a:solidFill>
                  <a:schemeClr val="accent5">
                    <a:lumMod val="20000"/>
                    <a:lumOff val="80000"/>
                  </a:schemeClr>
                </a:solidFill>
              </a:rPr>
              <a:t>nought</a:t>
            </a:r>
            <a:r>
              <a:rPr lang="en-US" dirty="0">
                <a:solidFill>
                  <a:schemeClr val="accent5">
                    <a:lumMod val="20000"/>
                    <a:lumOff val="80000"/>
                  </a:schemeClr>
                </a:solidFill>
              </a:rPr>
              <a:t> of you builders, which is become the head of the corner.</a:t>
            </a:r>
          </a:p>
        </p:txBody>
      </p:sp>
      <p:grpSp>
        <p:nvGrpSpPr>
          <p:cNvPr id="411" name="Group 410"/>
          <p:cNvGrpSpPr/>
          <p:nvPr/>
        </p:nvGrpSpPr>
        <p:grpSpPr>
          <a:xfrm>
            <a:off x="6166738" y="1941508"/>
            <a:ext cx="1691670" cy="1252111"/>
            <a:chOff x="4557871" y="2882980"/>
            <a:chExt cx="1691670" cy="1252111"/>
          </a:xfrm>
        </p:grpSpPr>
        <p:grpSp>
          <p:nvGrpSpPr>
            <p:cNvPr id="412" name="Group 411"/>
            <p:cNvGrpSpPr/>
            <p:nvPr/>
          </p:nvGrpSpPr>
          <p:grpSpPr>
            <a:xfrm>
              <a:off x="4557871" y="2882980"/>
              <a:ext cx="1691670" cy="1252111"/>
              <a:chOff x="3733800" y="304800"/>
              <a:chExt cx="1691670" cy="2119865"/>
            </a:xfrm>
          </p:grpSpPr>
          <p:sp>
            <p:nvSpPr>
              <p:cNvPr id="429" name="Rectangle 428"/>
              <p:cNvSpPr/>
              <p:nvPr/>
            </p:nvSpPr>
            <p:spPr>
              <a:xfrm>
                <a:off x="3797333" y="329497"/>
                <a:ext cx="16002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Frame 429"/>
              <p:cNvSpPr/>
              <p:nvPr/>
            </p:nvSpPr>
            <p:spPr>
              <a:xfrm>
                <a:off x="3733800" y="304800"/>
                <a:ext cx="1691670" cy="2119865"/>
              </a:xfrm>
              <a:prstGeom prst="frame">
                <a:avLst>
                  <a:gd name="adj1" fmla="val 813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3" name="Group 412"/>
            <p:cNvGrpSpPr/>
            <p:nvPr/>
          </p:nvGrpSpPr>
          <p:grpSpPr>
            <a:xfrm>
              <a:off x="4956037" y="3182659"/>
              <a:ext cx="895338" cy="837174"/>
              <a:chOff x="1687629" y="1447800"/>
              <a:chExt cx="4095712" cy="3829641"/>
            </a:xfrm>
          </p:grpSpPr>
          <p:sp>
            <p:nvSpPr>
              <p:cNvPr id="414" name="Trapezoid 413"/>
              <p:cNvSpPr/>
              <p:nvPr/>
            </p:nvSpPr>
            <p:spPr>
              <a:xfrm rot="10800000">
                <a:off x="3048000" y="1447800"/>
                <a:ext cx="1371600" cy="10668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5" name="Group 414"/>
              <p:cNvGrpSpPr/>
              <p:nvPr/>
            </p:nvGrpSpPr>
            <p:grpSpPr>
              <a:xfrm>
                <a:off x="4114800" y="1905000"/>
                <a:ext cx="1668541" cy="3372441"/>
                <a:chOff x="4114800" y="1905000"/>
                <a:chExt cx="1668541" cy="3372441"/>
              </a:xfrm>
            </p:grpSpPr>
            <p:sp>
              <p:nvSpPr>
                <p:cNvPr id="423" name="Trapezoid 422"/>
                <p:cNvSpPr/>
                <p:nvPr/>
              </p:nvSpPr>
              <p:spPr>
                <a:xfrm rot="12542809">
                  <a:off x="4114800" y="1905000"/>
                  <a:ext cx="979714" cy="7620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Trapezoid 423"/>
                <p:cNvSpPr/>
                <p:nvPr/>
              </p:nvSpPr>
              <p:spPr>
                <a:xfrm rot="14038756">
                  <a:off x="4705338" y="2373289"/>
                  <a:ext cx="763229" cy="718428"/>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Trapezoid 424"/>
                <p:cNvSpPr/>
                <p:nvPr/>
              </p:nvSpPr>
              <p:spPr>
                <a:xfrm rot="15326079">
                  <a:off x="4980362" y="2888548"/>
                  <a:ext cx="66881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Trapezoid 425"/>
                <p:cNvSpPr/>
                <p:nvPr/>
              </p:nvSpPr>
              <p:spPr>
                <a:xfrm rot="15940348">
                  <a:off x="5083947" y="3453494"/>
                  <a:ext cx="65219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Trapezoid 426"/>
                <p:cNvSpPr/>
                <p:nvPr/>
              </p:nvSpPr>
              <p:spPr>
                <a:xfrm rot="16200000">
                  <a:off x="5111219" y="4000531"/>
                  <a:ext cx="652199" cy="692045"/>
                </a:xfrm>
                <a:prstGeom prst="trapezoid">
                  <a:avLst>
                    <a:gd name="adj" fmla="val 71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Trapezoid 427"/>
                <p:cNvSpPr/>
                <p:nvPr/>
              </p:nvSpPr>
              <p:spPr>
                <a:xfrm rot="16200000">
                  <a:off x="5109615" y="4605319"/>
                  <a:ext cx="652199" cy="692045"/>
                </a:xfrm>
                <a:prstGeom prst="trapezoid">
                  <a:avLst>
                    <a:gd name="adj"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6" name="Group 415"/>
              <p:cNvGrpSpPr/>
              <p:nvPr/>
            </p:nvGrpSpPr>
            <p:grpSpPr>
              <a:xfrm flipH="1">
                <a:off x="1687629" y="1893771"/>
                <a:ext cx="1668541" cy="3362816"/>
                <a:chOff x="4114800" y="1905000"/>
                <a:chExt cx="1668541" cy="3362816"/>
              </a:xfrm>
            </p:grpSpPr>
            <p:sp>
              <p:nvSpPr>
                <p:cNvPr id="417" name="Trapezoid 416"/>
                <p:cNvSpPr/>
                <p:nvPr/>
              </p:nvSpPr>
              <p:spPr>
                <a:xfrm rot="12542809">
                  <a:off x="4114800" y="1905000"/>
                  <a:ext cx="979714" cy="7620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Trapezoid 417"/>
                <p:cNvSpPr/>
                <p:nvPr/>
              </p:nvSpPr>
              <p:spPr>
                <a:xfrm rot="14038756">
                  <a:off x="4705338" y="2373289"/>
                  <a:ext cx="763229" cy="718428"/>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Trapezoid 418"/>
                <p:cNvSpPr/>
                <p:nvPr/>
              </p:nvSpPr>
              <p:spPr>
                <a:xfrm rot="15326079">
                  <a:off x="4980362" y="2888548"/>
                  <a:ext cx="66881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Trapezoid 419"/>
                <p:cNvSpPr/>
                <p:nvPr/>
              </p:nvSpPr>
              <p:spPr>
                <a:xfrm rot="15940348">
                  <a:off x="5083947" y="3453494"/>
                  <a:ext cx="65219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Trapezoid 420"/>
                <p:cNvSpPr/>
                <p:nvPr/>
              </p:nvSpPr>
              <p:spPr>
                <a:xfrm rot="16200000">
                  <a:off x="5111219" y="4000531"/>
                  <a:ext cx="652199" cy="692045"/>
                </a:xfrm>
                <a:prstGeom prst="trapezoid">
                  <a:avLst>
                    <a:gd name="adj" fmla="val 71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Trapezoid 421"/>
                <p:cNvSpPr/>
                <p:nvPr/>
              </p:nvSpPr>
              <p:spPr>
                <a:xfrm rot="16200000">
                  <a:off x="5109615" y="4595694"/>
                  <a:ext cx="652199" cy="692045"/>
                </a:xfrm>
                <a:prstGeom prst="trapezoid">
                  <a:avLst>
                    <a:gd name="adj"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1" name="Rectangle 10"/>
          <p:cNvSpPr/>
          <p:nvPr/>
        </p:nvSpPr>
        <p:spPr>
          <a:xfrm>
            <a:off x="7713301" y="3542782"/>
            <a:ext cx="3332889" cy="1477328"/>
          </a:xfrm>
          <a:prstGeom prst="rect">
            <a:avLst/>
          </a:prstGeom>
        </p:spPr>
        <p:txBody>
          <a:bodyPr wrap="square">
            <a:spAutoFit/>
          </a:bodyPr>
          <a:lstStyle/>
          <a:p>
            <a:r>
              <a:rPr lang="en-US" dirty="0">
                <a:solidFill>
                  <a:schemeClr val="accent5">
                    <a:lumMod val="20000"/>
                    <a:lumOff val="80000"/>
                  </a:schemeClr>
                </a:solidFill>
              </a:rPr>
              <a:t>Neither is there salvation in any other: for there is none other name under heaven given among men, whereby we must be saved.</a:t>
            </a:r>
          </a:p>
        </p:txBody>
      </p:sp>
      <p:grpSp>
        <p:nvGrpSpPr>
          <p:cNvPr id="2" name="Group 1">
            <a:extLst>
              <a:ext uri="{FF2B5EF4-FFF2-40B4-BE49-F238E27FC236}">
                <a16:creationId xmlns:a16="http://schemas.microsoft.com/office/drawing/2014/main" id="{007B7B77-51D8-CD01-7C65-7995CD25ABB9}"/>
              </a:ext>
            </a:extLst>
          </p:cNvPr>
          <p:cNvGrpSpPr/>
          <p:nvPr/>
        </p:nvGrpSpPr>
        <p:grpSpPr>
          <a:xfrm>
            <a:off x="1240212" y="2547821"/>
            <a:ext cx="978827" cy="1109337"/>
            <a:chOff x="1768038" y="327549"/>
            <a:chExt cx="1143000" cy="1295400"/>
          </a:xfrm>
        </p:grpSpPr>
        <p:grpSp>
          <p:nvGrpSpPr>
            <p:cNvPr id="4" name="Group 3">
              <a:extLst>
                <a:ext uri="{FF2B5EF4-FFF2-40B4-BE49-F238E27FC236}">
                  <a16:creationId xmlns:a16="http://schemas.microsoft.com/office/drawing/2014/main" id="{53DED98F-235B-4F78-D0C6-F20BAD7F9652}"/>
                </a:ext>
              </a:extLst>
            </p:cNvPr>
            <p:cNvGrpSpPr/>
            <p:nvPr/>
          </p:nvGrpSpPr>
          <p:grpSpPr>
            <a:xfrm>
              <a:off x="1768038" y="327549"/>
              <a:ext cx="1143000" cy="1295400"/>
              <a:chOff x="3221141" y="4049352"/>
              <a:chExt cx="1143000" cy="1295400"/>
            </a:xfrm>
          </p:grpSpPr>
          <p:sp>
            <p:nvSpPr>
              <p:cNvPr id="278" name="Rectangle 277">
                <a:extLst>
                  <a:ext uri="{FF2B5EF4-FFF2-40B4-BE49-F238E27FC236}">
                    <a16:creationId xmlns:a16="http://schemas.microsoft.com/office/drawing/2014/main" id="{EF8212E8-D528-54E9-44E7-216849DF2CC9}"/>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Frame 278">
                <a:extLst>
                  <a:ext uri="{FF2B5EF4-FFF2-40B4-BE49-F238E27FC236}">
                    <a16:creationId xmlns:a16="http://schemas.microsoft.com/office/drawing/2014/main" id="{DCF3852E-0660-CE9D-2169-34D719B1BD61}"/>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7">
              <a:extLst>
                <a:ext uri="{FF2B5EF4-FFF2-40B4-BE49-F238E27FC236}">
                  <a16:creationId xmlns:a16="http://schemas.microsoft.com/office/drawing/2014/main" id="{31B42798-F0F9-4AFA-C12D-5FE2BE447040}"/>
                </a:ext>
              </a:extLst>
            </p:cNvPr>
            <p:cNvGrpSpPr/>
            <p:nvPr/>
          </p:nvGrpSpPr>
          <p:grpSpPr>
            <a:xfrm>
              <a:off x="1914013" y="422370"/>
              <a:ext cx="865946" cy="1132698"/>
              <a:chOff x="5618278" y="3535424"/>
              <a:chExt cx="1080560" cy="1413423"/>
            </a:xfrm>
          </p:grpSpPr>
          <p:sp>
            <p:nvSpPr>
              <p:cNvPr id="12" name="Cloud 11">
                <a:extLst>
                  <a:ext uri="{FF2B5EF4-FFF2-40B4-BE49-F238E27FC236}">
                    <a16:creationId xmlns:a16="http://schemas.microsoft.com/office/drawing/2014/main" id="{261342BF-ACEC-71A1-88C1-1D067450C561}"/>
                  </a:ext>
                </a:extLst>
              </p:cNvPr>
              <p:cNvSpPr/>
              <p:nvPr/>
            </p:nvSpPr>
            <p:spPr>
              <a:xfrm rot="671737">
                <a:off x="5618278" y="3772508"/>
                <a:ext cx="341796" cy="77306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8E81CBC1-9213-661F-CDC7-3775FA8F74C7}"/>
                  </a:ext>
                </a:extLst>
              </p:cNvPr>
              <p:cNvSpPr/>
              <p:nvPr/>
            </p:nvSpPr>
            <p:spPr>
              <a:xfrm rot="20706537">
                <a:off x="6308136" y="3807701"/>
                <a:ext cx="390702" cy="70667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57E8C6C2-AE74-8B12-C699-FA3B345760DD}"/>
                  </a:ext>
                </a:extLst>
              </p:cNvPr>
              <p:cNvSpPr/>
              <p:nvPr/>
            </p:nvSpPr>
            <p:spPr>
              <a:xfrm flipH="1">
                <a:off x="5776456" y="4322968"/>
                <a:ext cx="726345" cy="62587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F061087-F1FE-885B-C010-6E86A7002627}"/>
                  </a:ext>
                </a:extLst>
              </p:cNvPr>
              <p:cNvSpPr/>
              <p:nvPr/>
            </p:nvSpPr>
            <p:spPr>
              <a:xfrm rot="10800000" flipH="1">
                <a:off x="6018573" y="4439326"/>
                <a:ext cx="242115" cy="349072"/>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6">
                <a:extLst>
                  <a:ext uri="{FF2B5EF4-FFF2-40B4-BE49-F238E27FC236}">
                    <a16:creationId xmlns:a16="http://schemas.microsoft.com/office/drawing/2014/main" id="{F99728FD-0152-C6AD-BCA1-073C37CA6DA2}"/>
                  </a:ext>
                </a:extLst>
              </p:cNvPr>
              <p:cNvGrpSpPr/>
              <p:nvPr/>
            </p:nvGrpSpPr>
            <p:grpSpPr>
              <a:xfrm>
                <a:off x="5738387" y="4193025"/>
                <a:ext cx="810526" cy="743986"/>
                <a:chOff x="2594848" y="2213440"/>
                <a:chExt cx="2045194" cy="1982724"/>
              </a:xfrm>
              <a:solidFill>
                <a:srgbClr val="E0C13C"/>
              </a:solidFill>
            </p:grpSpPr>
            <p:sp>
              <p:nvSpPr>
                <p:cNvPr id="274" name="Pie 17">
                  <a:extLst>
                    <a:ext uri="{FF2B5EF4-FFF2-40B4-BE49-F238E27FC236}">
                      <a16:creationId xmlns:a16="http://schemas.microsoft.com/office/drawing/2014/main" id="{815506B7-579D-CFA2-8852-8221B7E42B96}"/>
                    </a:ext>
                  </a:extLst>
                </p:cNvPr>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75" name="Group 5">
                  <a:extLst>
                    <a:ext uri="{FF2B5EF4-FFF2-40B4-BE49-F238E27FC236}">
                      <a16:creationId xmlns:a16="http://schemas.microsoft.com/office/drawing/2014/main" id="{13D96730-69AE-23CC-EBA7-938D96B1256F}"/>
                    </a:ext>
                  </a:extLst>
                </p:cNvPr>
                <p:cNvGrpSpPr/>
                <p:nvPr/>
              </p:nvGrpSpPr>
              <p:grpSpPr>
                <a:xfrm>
                  <a:off x="2840416" y="2333435"/>
                  <a:ext cx="1586009" cy="1634505"/>
                  <a:chOff x="2838154" y="2333435"/>
                  <a:chExt cx="1586009" cy="1634505"/>
                </a:xfrm>
                <a:grpFill/>
              </p:grpSpPr>
              <p:sp>
                <p:nvSpPr>
                  <p:cNvPr id="276" name="Moon 3">
                    <a:extLst>
                      <a:ext uri="{FF2B5EF4-FFF2-40B4-BE49-F238E27FC236}">
                        <a16:creationId xmlns:a16="http://schemas.microsoft.com/office/drawing/2014/main" id="{05BCCA63-2B3C-5F65-F3F5-B3C27A407D11}"/>
                      </a:ext>
                    </a:extLst>
                  </p:cNvPr>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Moon 20">
                    <a:extLst>
                      <a:ext uri="{FF2B5EF4-FFF2-40B4-BE49-F238E27FC236}">
                        <a16:creationId xmlns:a16="http://schemas.microsoft.com/office/drawing/2014/main" id="{0E6AD517-F7B6-0D99-581B-49AB76B463F3}"/>
                      </a:ext>
                    </a:extLst>
                  </p:cNvPr>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Oval 16">
                <a:extLst>
                  <a:ext uri="{FF2B5EF4-FFF2-40B4-BE49-F238E27FC236}">
                    <a16:creationId xmlns:a16="http://schemas.microsoft.com/office/drawing/2014/main" id="{1F528962-79E2-3B1C-E664-4138B6E040DC}"/>
                  </a:ext>
                </a:extLst>
              </p:cNvPr>
              <p:cNvSpPr/>
              <p:nvPr/>
            </p:nvSpPr>
            <p:spPr>
              <a:xfrm flipH="1">
                <a:off x="5833455" y="3624827"/>
                <a:ext cx="669348" cy="8726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A2EC521F-8589-ECA2-FA09-6DCF448BA003}"/>
                  </a:ext>
                </a:extLst>
              </p:cNvPr>
              <p:cNvSpPr/>
              <p:nvPr/>
            </p:nvSpPr>
            <p:spPr>
              <a:xfrm rot="11257361">
                <a:off x="5748885" y="3535424"/>
                <a:ext cx="777286" cy="40809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6F05725-8F61-4918-116F-24B136AED7F3}"/>
                  </a:ext>
                </a:extLst>
              </p:cNvPr>
              <p:cNvGrpSpPr/>
              <p:nvPr/>
            </p:nvGrpSpPr>
            <p:grpSpPr>
              <a:xfrm>
                <a:off x="5712573" y="3712982"/>
                <a:ext cx="866802" cy="151822"/>
                <a:chOff x="7105896" y="1557210"/>
                <a:chExt cx="1544762" cy="488119"/>
              </a:xfrm>
            </p:grpSpPr>
            <p:sp>
              <p:nvSpPr>
                <p:cNvPr id="20" name="Rounded Rectangle 15">
                  <a:extLst>
                    <a:ext uri="{FF2B5EF4-FFF2-40B4-BE49-F238E27FC236}">
                      <a16:creationId xmlns:a16="http://schemas.microsoft.com/office/drawing/2014/main" id="{F9C60D1A-FAAD-545C-42D9-744F116C8475}"/>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59">
                  <a:extLst>
                    <a:ext uri="{FF2B5EF4-FFF2-40B4-BE49-F238E27FC236}">
                      <a16:creationId xmlns:a16="http://schemas.microsoft.com/office/drawing/2014/main" id="{69733AB4-C5D7-AB52-120A-5937F5AA3798}"/>
                    </a:ext>
                  </a:extLst>
                </p:cNvPr>
                <p:cNvGrpSpPr/>
                <p:nvPr/>
              </p:nvGrpSpPr>
              <p:grpSpPr>
                <a:xfrm rot="160736">
                  <a:off x="7230848" y="1557210"/>
                  <a:ext cx="1269517" cy="488119"/>
                  <a:chOff x="3810000" y="1677648"/>
                  <a:chExt cx="4705061" cy="1827552"/>
                </a:xfrm>
              </p:grpSpPr>
              <p:grpSp>
                <p:nvGrpSpPr>
                  <p:cNvPr id="22" name="Group 37">
                    <a:extLst>
                      <a:ext uri="{FF2B5EF4-FFF2-40B4-BE49-F238E27FC236}">
                        <a16:creationId xmlns:a16="http://schemas.microsoft.com/office/drawing/2014/main" id="{CB50AACA-DB63-BF81-9DA4-511F551D7D33}"/>
                      </a:ext>
                    </a:extLst>
                  </p:cNvPr>
                  <p:cNvGrpSpPr/>
                  <p:nvPr/>
                </p:nvGrpSpPr>
                <p:grpSpPr>
                  <a:xfrm>
                    <a:off x="3810000" y="1828800"/>
                    <a:ext cx="1776984" cy="1676400"/>
                    <a:chOff x="3810000" y="1828800"/>
                    <a:chExt cx="4038600" cy="3810000"/>
                  </a:xfrm>
                </p:grpSpPr>
                <p:sp>
                  <p:nvSpPr>
                    <p:cNvPr id="265" name="Half Frame 264">
                      <a:extLst>
                        <a:ext uri="{FF2B5EF4-FFF2-40B4-BE49-F238E27FC236}">
                          <a16:creationId xmlns:a16="http://schemas.microsoft.com/office/drawing/2014/main" id="{31663489-F525-AF6C-7E96-C4579217585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6" name="Half Frame 265">
                      <a:extLst>
                        <a:ext uri="{FF2B5EF4-FFF2-40B4-BE49-F238E27FC236}">
                          <a16:creationId xmlns:a16="http://schemas.microsoft.com/office/drawing/2014/main" id="{BB23ED0B-0498-F722-165D-6F678752436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7" name="Half Frame 266">
                      <a:extLst>
                        <a:ext uri="{FF2B5EF4-FFF2-40B4-BE49-F238E27FC236}">
                          <a16:creationId xmlns:a16="http://schemas.microsoft.com/office/drawing/2014/main" id="{82070EE0-DC2D-305A-57D1-B605C0157AD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8" name="Half Frame 267">
                      <a:extLst>
                        <a:ext uri="{FF2B5EF4-FFF2-40B4-BE49-F238E27FC236}">
                          <a16:creationId xmlns:a16="http://schemas.microsoft.com/office/drawing/2014/main" id="{BBEA0FDC-FFB5-FAFF-B9C6-4BADCD855965}"/>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9" name="Donut 247">
                      <a:extLst>
                        <a:ext uri="{FF2B5EF4-FFF2-40B4-BE49-F238E27FC236}">
                          <a16:creationId xmlns:a16="http://schemas.microsoft.com/office/drawing/2014/main" id="{EA557232-9E3D-9EB7-966A-C5E0074DCE0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0" name="Diamond 269">
                      <a:extLst>
                        <a:ext uri="{FF2B5EF4-FFF2-40B4-BE49-F238E27FC236}">
                          <a16:creationId xmlns:a16="http://schemas.microsoft.com/office/drawing/2014/main" id="{D66342D1-782A-92C7-2B7A-489898AEDE4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Diamond 270">
                      <a:extLst>
                        <a:ext uri="{FF2B5EF4-FFF2-40B4-BE49-F238E27FC236}">
                          <a16:creationId xmlns:a16="http://schemas.microsoft.com/office/drawing/2014/main" id="{438E1A74-4940-4C4B-2E10-5EB128AF20B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Diamond 271">
                      <a:extLst>
                        <a:ext uri="{FF2B5EF4-FFF2-40B4-BE49-F238E27FC236}">
                          <a16:creationId xmlns:a16="http://schemas.microsoft.com/office/drawing/2014/main" id="{B4A36A82-077E-F76E-12DE-6E3FED18C65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Diamond 272">
                      <a:extLst>
                        <a:ext uri="{FF2B5EF4-FFF2-40B4-BE49-F238E27FC236}">
                          <a16:creationId xmlns:a16="http://schemas.microsoft.com/office/drawing/2014/main" id="{0FD84367-01F0-8FAA-5A0F-DDC6FA6FB12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38">
                    <a:extLst>
                      <a:ext uri="{FF2B5EF4-FFF2-40B4-BE49-F238E27FC236}">
                        <a16:creationId xmlns:a16="http://schemas.microsoft.com/office/drawing/2014/main" id="{5E2F64DD-AD46-08E0-D297-28E28F03EDF2}"/>
                      </a:ext>
                    </a:extLst>
                  </p:cNvPr>
                  <p:cNvGrpSpPr/>
                  <p:nvPr/>
                </p:nvGrpSpPr>
                <p:grpSpPr>
                  <a:xfrm>
                    <a:off x="5314014" y="1757596"/>
                    <a:ext cx="1776984" cy="1676400"/>
                    <a:chOff x="3810000" y="1828800"/>
                    <a:chExt cx="4038600" cy="3810000"/>
                  </a:xfrm>
                </p:grpSpPr>
                <p:sp>
                  <p:nvSpPr>
                    <p:cNvPr id="226" name="Half Frame 225">
                      <a:extLst>
                        <a:ext uri="{FF2B5EF4-FFF2-40B4-BE49-F238E27FC236}">
                          <a16:creationId xmlns:a16="http://schemas.microsoft.com/office/drawing/2014/main" id="{9E48D178-F7A1-D9B2-3974-0C984097D15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7" name="Half Frame 256">
                      <a:extLst>
                        <a:ext uri="{FF2B5EF4-FFF2-40B4-BE49-F238E27FC236}">
                          <a16:creationId xmlns:a16="http://schemas.microsoft.com/office/drawing/2014/main" id="{E71847D9-FC4D-6454-84D1-BDB44F0A693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8" name="Half Frame 257">
                      <a:extLst>
                        <a:ext uri="{FF2B5EF4-FFF2-40B4-BE49-F238E27FC236}">
                          <a16:creationId xmlns:a16="http://schemas.microsoft.com/office/drawing/2014/main" id="{2FAA1D8A-ADA4-F201-0ED4-63E1060C718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9" name="Half Frame 258">
                      <a:extLst>
                        <a:ext uri="{FF2B5EF4-FFF2-40B4-BE49-F238E27FC236}">
                          <a16:creationId xmlns:a16="http://schemas.microsoft.com/office/drawing/2014/main" id="{4D378AF6-C1E5-E4B7-2299-1ECDB71470A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0" name="Donut 238">
                      <a:extLst>
                        <a:ext uri="{FF2B5EF4-FFF2-40B4-BE49-F238E27FC236}">
                          <a16:creationId xmlns:a16="http://schemas.microsoft.com/office/drawing/2014/main" id="{037FAB4F-0F75-88AC-339F-E0D5ABB2D8A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1" name="Diamond 260">
                      <a:extLst>
                        <a:ext uri="{FF2B5EF4-FFF2-40B4-BE49-F238E27FC236}">
                          <a16:creationId xmlns:a16="http://schemas.microsoft.com/office/drawing/2014/main" id="{D9A69BC3-E233-AD29-2761-076B08EE5A9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Diamond 261">
                      <a:extLst>
                        <a:ext uri="{FF2B5EF4-FFF2-40B4-BE49-F238E27FC236}">
                          <a16:creationId xmlns:a16="http://schemas.microsoft.com/office/drawing/2014/main" id="{97127E34-9128-294A-47C8-8FF254CB68D0}"/>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Diamond 262">
                      <a:extLst>
                        <a:ext uri="{FF2B5EF4-FFF2-40B4-BE49-F238E27FC236}">
                          <a16:creationId xmlns:a16="http://schemas.microsoft.com/office/drawing/2014/main" id="{6C50B139-7B2A-83AE-4803-86A19B0B98A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Diamond 263">
                      <a:extLst>
                        <a:ext uri="{FF2B5EF4-FFF2-40B4-BE49-F238E27FC236}">
                          <a16:creationId xmlns:a16="http://schemas.microsoft.com/office/drawing/2014/main" id="{77AD34A5-71B9-F391-2D7F-B799EE94DA21}"/>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48">
                    <a:extLst>
                      <a:ext uri="{FF2B5EF4-FFF2-40B4-BE49-F238E27FC236}">
                        <a16:creationId xmlns:a16="http://schemas.microsoft.com/office/drawing/2014/main" id="{983A053D-4726-9D65-2EC9-8C0A7973CE15}"/>
                      </a:ext>
                    </a:extLst>
                  </p:cNvPr>
                  <p:cNvGrpSpPr/>
                  <p:nvPr/>
                </p:nvGrpSpPr>
                <p:grpSpPr>
                  <a:xfrm>
                    <a:off x="6738077" y="1677648"/>
                    <a:ext cx="1776984" cy="1676400"/>
                    <a:chOff x="3810000" y="1828800"/>
                    <a:chExt cx="4038600" cy="3810000"/>
                  </a:xfrm>
                </p:grpSpPr>
                <p:sp>
                  <p:nvSpPr>
                    <p:cNvPr id="25" name="Half Frame 24">
                      <a:extLst>
                        <a:ext uri="{FF2B5EF4-FFF2-40B4-BE49-F238E27FC236}">
                          <a16:creationId xmlns:a16="http://schemas.microsoft.com/office/drawing/2014/main" id="{91E09BCC-F130-E4DF-19B9-F480D66DF40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a:extLst>
                        <a:ext uri="{FF2B5EF4-FFF2-40B4-BE49-F238E27FC236}">
                          <a16:creationId xmlns:a16="http://schemas.microsoft.com/office/drawing/2014/main" id="{09496663-7661-5E61-977A-50654E34E82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a:extLst>
                        <a:ext uri="{FF2B5EF4-FFF2-40B4-BE49-F238E27FC236}">
                          <a16:creationId xmlns:a16="http://schemas.microsoft.com/office/drawing/2014/main" id="{0FDCF222-9B01-8D28-D1C4-E82A9726ECA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a:extLst>
                        <a:ext uri="{FF2B5EF4-FFF2-40B4-BE49-F238E27FC236}">
                          <a16:creationId xmlns:a16="http://schemas.microsoft.com/office/drawing/2014/main" id="{B0E8320E-912D-A808-AC02-3486BE8FCA53}"/>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29">
                      <a:extLst>
                        <a:ext uri="{FF2B5EF4-FFF2-40B4-BE49-F238E27FC236}">
                          <a16:creationId xmlns:a16="http://schemas.microsoft.com/office/drawing/2014/main" id="{24306F1B-47C0-6063-6742-89E04326A5E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iamond 29">
                      <a:extLst>
                        <a:ext uri="{FF2B5EF4-FFF2-40B4-BE49-F238E27FC236}">
                          <a16:creationId xmlns:a16="http://schemas.microsoft.com/office/drawing/2014/main" id="{E6285910-51DB-8EF2-4E8F-646A34CC3EA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BBAF7F5C-C3C7-FFB3-E89E-D3E06001861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Diamond 223">
                      <a:extLst>
                        <a:ext uri="{FF2B5EF4-FFF2-40B4-BE49-F238E27FC236}">
                          <a16:creationId xmlns:a16="http://schemas.microsoft.com/office/drawing/2014/main" id="{A7AD231F-76EE-B4B5-EB8D-63E7AB8EBD0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Diamond 224">
                      <a:extLst>
                        <a:ext uri="{FF2B5EF4-FFF2-40B4-BE49-F238E27FC236}">
                          <a16:creationId xmlns:a16="http://schemas.microsoft.com/office/drawing/2014/main" id="{9122FD3D-06B3-39B8-CB23-D8E741C9384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280" name="Group 279">
            <a:extLst>
              <a:ext uri="{FF2B5EF4-FFF2-40B4-BE49-F238E27FC236}">
                <a16:creationId xmlns:a16="http://schemas.microsoft.com/office/drawing/2014/main" id="{7CC02C73-F083-F6C1-E32C-A60C5F26CEDC}"/>
              </a:ext>
            </a:extLst>
          </p:cNvPr>
          <p:cNvGrpSpPr/>
          <p:nvPr/>
        </p:nvGrpSpPr>
        <p:grpSpPr>
          <a:xfrm>
            <a:off x="196905" y="2562271"/>
            <a:ext cx="1029615" cy="1131690"/>
            <a:chOff x="3137261" y="322935"/>
            <a:chExt cx="1143000" cy="1295400"/>
          </a:xfrm>
        </p:grpSpPr>
        <p:grpSp>
          <p:nvGrpSpPr>
            <p:cNvPr id="281" name="Group 280">
              <a:extLst>
                <a:ext uri="{FF2B5EF4-FFF2-40B4-BE49-F238E27FC236}">
                  <a16:creationId xmlns:a16="http://schemas.microsoft.com/office/drawing/2014/main" id="{27331680-50FD-59C7-D217-DA2BA6E116C4}"/>
                </a:ext>
              </a:extLst>
            </p:cNvPr>
            <p:cNvGrpSpPr/>
            <p:nvPr/>
          </p:nvGrpSpPr>
          <p:grpSpPr>
            <a:xfrm>
              <a:off x="3137261" y="322935"/>
              <a:ext cx="1143000" cy="1295400"/>
              <a:chOff x="3221141" y="4049352"/>
              <a:chExt cx="1143000" cy="1295400"/>
            </a:xfrm>
          </p:grpSpPr>
          <p:sp>
            <p:nvSpPr>
              <p:cNvPr id="490" name="Rectangle 489">
                <a:extLst>
                  <a:ext uri="{FF2B5EF4-FFF2-40B4-BE49-F238E27FC236}">
                    <a16:creationId xmlns:a16="http://schemas.microsoft.com/office/drawing/2014/main" id="{ED49D8EE-2BD4-D9D6-749B-6864C11A4332}"/>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Frame 490">
                <a:extLst>
                  <a:ext uri="{FF2B5EF4-FFF2-40B4-BE49-F238E27FC236}">
                    <a16:creationId xmlns:a16="http://schemas.microsoft.com/office/drawing/2014/main" id="{E165B77E-4945-DA6F-A963-BAE722F1DEC5}"/>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2" name="Group 281">
              <a:extLst>
                <a:ext uri="{FF2B5EF4-FFF2-40B4-BE49-F238E27FC236}">
                  <a16:creationId xmlns:a16="http://schemas.microsoft.com/office/drawing/2014/main" id="{2E83BEBD-FB43-3794-B0A5-9D0E2F3E7848}"/>
                </a:ext>
              </a:extLst>
            </p:cNvPr>
            <p:cNvGrpSpPr/>
            <p:nvPr/>
          </p:nvGrpSpPr>
          <p:grpSpPr>
            <a:xfrm>
              <a:off x="3306313" y="479667"/>
              <a:ext cx="788236" cy="1083256"/>
              <a:chOff x="3276600" y="457200"/>
              <a:chExt cx="1002102" cy="1377168"/>
            </a:xfrm>
          </p:grpSpPr>
          <p:grpSp>
            <p:nvGrpSpPr>
              <p:cNvPr id="283" name="Group 120">
                <a:extLst>
                  <a:ext uri="{FF2B5EF4-FFF2-40B4-BE49-F238E27FC236}">
                    <a16:creationId xmlns:a16="http://schemas.microsoft.com/office/drawing/2014/main" id="{D1FE6623-25F4-745B-286F-E0BAE6460EF0}"/>
                  </a:ext>
                </a:extLst>
              </p:cNvPr>
              <p:cNvGrpSpPr/>
              <p:nvPr/>
            </p:nvGrpSpPr>
            <p:grpSpPr>
              <a:xfrm>
                <a:off x="3276600" y="457200"/>
                <a:ext cx="1002102" cy="1377168"/>
                <a:chOff x="3962400" y="685800"/>
                <a:chExt cx="2394857" cy="2793128"/>
              </a:xfrm>
            </p:grpSpPr>
            <p:sp>
              <p:nvSpPr>
                <p:cNvPr id="285" name="Round Diagonal Corner Rectangle 331">
                  <a:extLst>
                    <a:ext uri="{FF2B5EF4-FFF2-40B4-BE49-F238E27FC236}">
                      <a16:creationId xmlns:a16="http://schemas.microsoft.com/office/drawing/2014/main" id="{46A61128-045B-806B-F46A-F7AD61726B30}"/>
                    </a:ext>
                  </a:extLst>
                </p:cNvPr>
                <p:cNvSpPr/>
                <p:nvPr/>
              </p:nvSpPr>
              <p:spPr>
                <a:xfrm rot="12394047">
                  <a:off x="5174471" y="963829"/>
                  <a:ext cx="1124560" cy="173531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ound Diagonal Corner Rectangle 332">
                  <a:extLst>
                    <a:ext uri="{FF2B5EF4-FFF2-40B4-BE49-F238E27FC236}">
                      <a16:creationId xmlns:a16="http://schemas.microsoft.com/office/drawing/2014/main" id="{75DB6B92-4838-557C-756B-E7588352C9E1}"/>
                    </a:ext>
                  </a:extLst>
                </p:cNvPr>
                <p:cNvSpPr/>
                <p:nvPr/>
              </p:nvSpPr>
              <p:spPr>
                <a:xfrm rot="19994265" flipH="1">
                  <a:off x="4129294" y="968533"/>
                  <a:ext cx="1182280" cy="1868656"/>
                </a:xfrm>
                <a:prstGeom prst="round2DiagRect">
                  <a:avLst>
                    <a:gd name="adj1" fmla="val 0"/>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E3E803C0-F7C7-6C7D-70F6-FDB1A3DB511C}"/>
                    </a:ext>
                  </a:extLst>
                </p:cNvPr>
                <p:cNvSpPr/>
                <p:nvPr/>
              </p:nvSpPr>
              <p:spPr>
                <a:xfrm>
                  <a:off x="4461002" y="744036"/>
                  <a:ext cx="1648917" cy="19094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2" name="Group 49">
                  <a:extLst>
                    <a:ext uri="{FF2B5EF4-FFF2-40B4-BE49-F238E27FC236}">
                      <a16:creationId xmlns:a16="http://schemas.microsoft.com/office/drawing/2014/main" id="{34436956-47F7-1160-AD3D-E4812CDE21B7}"/>
                    </a:ext>
                  </a:extLst>
                </p:cNvPr>
                <p:cNvGrpSpPr/>
                <p:nvPr/>
              </p:nvGrpSpPr>
              <p:grpSpPr>
                <a:xfrm>
                  <a:off x="4543774" y="2593107"/>
                  <a:ext cx="1357466" cy="885821"/>
                  <a:chOff x="5006649" y="2133600"/>
                  <a:chExt cx="1726268" cy="1383531"/>
                </a:xfrm>
              </p:grpSpPr>
              <p:sp>
                <p:nvSpPr>
                  <p:cNvPr id="488" name="Trapezoid 487">
                    <a:extLst>
                      <a:ext uri="{FF2B5EF4-FFF2-40B4-BE49-F238E27FC236}">
                        <a16:creationId xmlns:a16="http://schemas.microsoft.com/office/drawing/2014/main" id="{E0A03987-1E35-9D3C-7B1E-40C7F058695F}"/>
                      </a:ext>
                    </a:extLst>
                  </p:cNvPr>
                  <p:cNvSpPr/>
                  <p:nvPr/>
                </p:nvSpPr>
                <p:spPr>
                  <a:xfrm>
                    <a:off x="5006649" y="2165195"/>
                    <a:ext cx="1726268" cy="1351936"/>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Isosceles Triangle 488">
                    <a:extLst>
                      <a:ext uri="{FF2B5EF4-FFF2-40B4-BE49-F238E27FC236}">
                        <a16:creationId xmlns:a16="http://schemas.microsoft.com/office/drawing/2014/main" id="{0593C8F1-F7B8-6E4E-AA60-42934CD0DF1A}"/>
                      </a:ext>
                    </a:extLst>
                  </p:cNvPr>
                  <p:cNvSpPr/>
                  <p:nvPr/>
                </p:nvSpPr>
                <p:spPr>
                  <a:xfrm rot="10800000">
                    <a:off x="5638800" y="2133600"/>
                    <a:ext cx="609600" cy="7620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3" name="Round Diagonal Corner Rectangle 335">
                  <a:extLst>
                    <a:ext uri="{FF2B5EF4-FFF2-40B4-BE49-F238E27FC236}">
                      <a16:creationId xmlns:a16="http://schemas.microsoft.com/office/drawing/2014/main" id="{7166791E-24CE-FDB7-BFDD-B273D0D1652E}"/>
                    </a:ext>
                  </a:extLst>
                </p:cNvPr>
                <p:cNvSpPr/>
                <p:nvPr/>
              </p:nvSpPr>
              <p:spPr>
                <a:xfrm rot="14935407">
                  <a:off x="4465826" y="651248"/>
                  <a:ext cx="734112"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Round Diagonal Corner Rectangle 336">
                  <a:extLst>
                    <a:ext uri="{FF2B5EF4-FFF2-40B4-BE49-F238E27FC236}">
                      <a16:creationId xmlns:a16="http://schemas.microsoft.com/office/drawing/2014/main" id="{0B94C636-1747-9810-636F-927E3C31A6A8}"/>
                    </a:ext>
                  </a:extLst>
                </p:cNvPr>
                <p:cNvSpPr/>
                <p:nvPr/>
              </p:nvSpPr>
              <p:spPr>
                <a:xfrm rot="18574207">
                  <a:off x="5184411" y="589697"/>
                  <a:ext cx="717800" cy="91000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Round Diagonal Corner Rectangle 337">
                  <a:extLst>
                    <a:ext uri="{FF2B5EF4-FFF2-40B4-BE49-F238E27FC236}">
                      <a16:creationId xmlns:a16="http://schemas.microsoft.com/office/drawing/2014/main" id="{296C4C1B-0AF1-E28D-997E-0FC54D199A1B}"/>
                    </a:ext>
                  </a:extLst>
                </p:cNvPr>
                <p:cNvSpPr/>
                <p:nvPr/>
              </p:nvSpPr>
              <p:spPr>
                <a:xfrm rot="18574207">
                  <a:off x="4795697" y="2024364"/>
                  <a:ext cx="827266"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C40C50A5-8AA9-71E2-34BC-0B4CD8F799D7}"/>
                    </a:ext>
                  </a:extLst>
                </p:cNvPr>
                <p:cNvSpPr/>
                <p:nvPr/>
              </p:nvSpPr>
              <p:spPr>
                <a:xfrm>
                  <a:off x="5022380" y="2175279"/>
                  <a:ext cx="363150" cy="2637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Rectangle 486">
                  <a:extLst>
                    <a:ext uri="{FF2B5EF4-FFF2-40B4-BE49-F238E27FC236}">
                      <a16:creationId xmlns:a16="http://schemas.microsoft.com/office/drawing/2014/main" id="{5BB59C8A-05A9-C583-4F99-C37CC6E756DE}"/>
                    </a:ext>
                  </a:extLst>
                </p:cNvPr>
                <p:cNvSpPr/>
                <p:nvPr/>
              </p:nvSpPr>
              <p:spPr>
                <a:xfrm>
                  <a:off x="3962400" y="1151957"/>
                  <a:ext cx="2394857" cy="214510"/>
                </a:xfrm>
                <a:prstGeom prst="rect">
                  <a:avLst/>
                </a:prstGeom>
                <a:solidFill>
                  <a:srgbClr val="F1DE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4" name="Oval 283">
                <a:extLst>
                  <a:ext uri="{FF2B5EF4-FFF2-40B4-BE49-F238E27FC236}">
                    <a16:creationId xmlns:a16="http://schemas.microsoft.com/office/drawing/2014/main" id="{B0FB58E2-6DC5-8A58-8548-DA4BAD5ED4BC}"/>
                  </a:ext>
                </a:extLst>
              </p:cNvPr>
              <p:cNvSpPr/>
              <p:nvPr/>
            </p:nvSpPr>
            <p:spPr>
              <a:xfrm>
                <a:off x="3623154" y="505796"/>
                <a:ext cx="193865" cy="161688"/>
              </a:xfrm>
              <a:prstGeom prst="ellipse">
                <a:avLst/>
              </a:prstGeom>
              <a:solidFill>
                <a:schemeClr val="accent2">
                  <a:lumMod val="50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2" name="Group 491">
            <a:extLst>
              <a:ext uri="{FF2B5EF4-FFF2-40B4-BE49-F238E27FC236}">
                <a16:creationId xmlns:a16="http://schemas.microsoft.com/office/drawing/2014/main" id="{86EF4A13-FB31-9BBF-4AAF-04E04FA8BEEE}"/>
              </a:ext>
            </a:extLst>
          </p:cNvPr>
          <p:cNvGrpSpPr/>
          <p:nvPr/>
        </p:nvGrpSpPr>
        <p:grpSpPr>
          <a:xfrm>
            <a:off x="473762" y="4045768"/>
            <a:ext cx="938327" cy="2175999"/>
            <a:chOff x="1519855" y="349452"/>
            <a:chExt cx="2655905" cy="6159097"/>
          </a:xfrm>
          <a:solidFill>
            <a:schemeClr val="bg1"/>
          </a:solidFill>
        </p:grpSpPr>
        <p:sp>
          <p:nvSpPr>
            <p:cNvPr id="493" name="Freeform: Shape 492">
              <a:extLst>
                <a:ext uri="{FF2B5EF4-FFF2-40B4-BE49-F238E27FC236}">
                  <a16:creationId xmlns:a16="http://schemas.microsoft.com/office/drawing/2014/main" id="{88979C3B-5D95-8E87-72E8-726FF31AF22E}"/>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94" name="Oval 493">
              <a:extLst>
                <a:ext uri="{FF2B5EF4-FFF2-40B4-BE49-F238E27FC236}">
                  <a16:creationId xmlns:a16="http://schemas.microsoft.com/office/drawing/2014/main" id="{5DFC0309-2D7A-FD8D-BC8B-F01171E44894}"/>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Trapezoid 494">
              <a:extLst>
                <a:ext uri="{FF2B5EF4-FFF2-40B4-BE49-F238E27FC236}">
                  <a16:creationId xmlns:a16="http://schemas.microsoft.com/office/drawing/2014/main" id="{E58C9C89-4341-0B64-3BF9-BCBA16238A73}"/>
                </a:ext>
              </a:extLst>
            </p:cNvPr>
            <p:cNvSpPr/>
            <p:nvPr/>
          </p:nvSpPr>
          <p:spPr>
            <a:xfrm rot="808127">
              <a:off x="1559473" y="2126026"/>
              <a:ext cx="1407395" cy="2188537"/>
            </a:xfrm>
            <a:prstGeom prst="trapezoid">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Trapezoid 495">
              <a:extLst>
                <a:ext uri="{FF2B5EF4-FFF2-40B4-BE49-F238E27FC236}">
                  <a16:creationId xmlns:a16="http://schemas.microsoft.com/office/drawing/2014/main" id="{54E74987-3DC1-B9D0-8759-A7049A0EAE2F}"/>
                </a:ext>
              </a:extLst>
            </p:cNvPr>
            <p:cNvSpPr/>
            <p:nvPr/>
          </p:nvSpPr>
          <p:spPr>
            <a:xfrm>
              <a:off x="2132755" y="2056936"/>
              <a:ext cx="1430103" cy="1536987"/>
            </a:xfrm>
            <a:prstGeom prst="trapezoid">
              <a:avLst>
                <a:gd name="adj" fmla="val 24886"/>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D3EB4396-1901-616F-3448-6D81D163E3BD}"/>
                </a:ext>
              </a:extLst>
            </p:cNvPr>
            <p:cNvSpPr/>
            <p:nvPr/>
          </p:nvSpPr>
          <p:spPr>
            <a:xfrm rot="886948" flipH="1">
              <a:off x="2810938" y="5911767"/>
              <a:ext cx="747999" cy="59678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1BB4BC1F-2E86-1701-3546-6632438B867D}"/>
                </a:ext>
              </a:extLst>
            </p:cNvPr>
            <p:cNvSpPr/>
            <p:nvPr/>
          </p:nvSpPr>
          <p:spPr>
            <a:xfrm rot="20713052">
              <a:off x="1902937" y="5911767"/>
              <a:ext cx="747999" cy="59678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Trapezoid 498">
              <a:extLst>
                <a:ext uri="{FF2B5EF4-FFF2-40B4-BE49-F238E27FC236}">
                  <a16:creationId xmlns:a16="http://schemas.microsoft.com/office/drawing/2014/main" id="{F2840F1A-D5E2-2E01-D582-6AD8DE3A22C3}"/>
                </a:ext>
              </a:extLst>
            </p:cNvPr>
            <p:cNvSpPr/>
            <p:nvPr/>
          </p:nvSpPr>
          <p:spPr>
            <a:xfrm>
              <a:off x="1519855" y="2137830"/>
              <a:ext cx="2655905" cy="4044699"/>
            </a:xfrm>
            <a:prstGeom prst="trapezoid">
              <a:avLst>
                <a:gd name="adj" fmla="val 34948"/>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Rectangle 499">
              <a:extLst>
                <a:ext uri="{FF2B5EF4-FFF2-40B4-BE49-F238E27FC236}">
                  <a16:creationId xmlns:a16="http://schemas.microsoft.com/office/drawing/2014/main" id="{0F91AADC-E3AA-6FD6-DE0C-F37E3FC7D517}"/>
                </a:ext>
              </a:extLst>
            </p:cNvPr>
            <p:cNvSpPr/>
            <p:nvPr/>
          </p:nvSpPr>
          <p:spPr>
            <a:xfrm>
              <a:off x="2117131" y="3491848"/>
              <a:ext cx="1430103" cy="24268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Rounded Rectangle 10">
              <a:extLst>
                <a:ext uri="{FF2B5EF4-FFF2-40B4-BE49-F238E27FC236}">
                  <a16:creationId xmlns:a16="http://schemas.microsoft.com/office/drawing/2014/main" id="{7E27F1C2-50AC-A80E-BE9B-A3C17964FA0B}"/>
                </a:ext>
              </a:extLst>
            </p:cNvPr>
            <p:cNvSpPr/>
            <p:nvPr/>
          </p:nvSpPr>
          <p:spPr>
            <a:xfrm>
              <a:off x="2268956" y="3593919"/>
              <a:ext cx="204301" cy="1132517"/>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Rounded Rectangle 11">
              <a:extLst>
                <a:ext uri="{FF2B5EF4-FFF2-40B4-BE49-F238E27FC236}">
                  <a16:creationId xmlns:a16="http://schemas.microsoft.com/office/drawing/2014/main" id="{4E04413C-CB1D-1DA5-795A-EA7E248F74A4}"/>
                </a:ext>
              </a:extLst>
            </p:cNvPr>
            <p:cNvSpPr/>
            <p:nvPr/>
          </p:nvSpPr>
          <p:spPr>
            <a:xfrm rot="20563410">
              <a:off x="2411039" y="3478127"/>
              <a:ext cx="215948" cy="1375199"/>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Rounded Rectangle 12">
              <a:extLst>
                <a:ext uri="{FF2B5EF4-FFF2-40B4-BE49-F238E27FC236}">
                  <a16:creationId xmlns:a16="http://schemas.microsoft.com/office/drawing/2014/main" id="{7A2EBDE4-81FC-255F-A083-4E4967AEB13C}"/>
                </a:ext>
              </a:extLst>
            </p:cNvPr>
            <p:cNvSpPr/>
            <p:nvPr/>
          </p:nvSpPr>
          <p:spPr>
            <a:xfrm>
              <a:off x="2200857" y="3432133"/>
              <a:ext cx="272401" cy="24268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74E8DDE9-8321-4929-FEDB-40AA2DBE48E3}"/>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
              <a:extLst>
                <a:ext uri="{FF2B5EF4-FFF2-40B4-BE49-F238E27FC236}">
                  <a16:creationId xmlns:a16="http://schemas.microsoft.com/office/drawing/2014/main" id="{180F7A36-077A-C199-3155-9C9EEE7A5284}"/>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Trapezoid 505">
              <a:extLst>
                <a:ext uri="{FF2B5EF4-FFF2-40B4-BE49-F238E27FC236}">
                  <a16:creationId xmlns:a16="http://schemas.microsoft.com/office/drawing/2014/main" id="{EE041E41-F755-9379-EC34-5FEA4DF45A76}"/>
                </a:ext>
              </a:extLst>
            </p:cNvPr>
            <p:cNvSpPr/>
            <p:nvPr/>
          </p:nvSpPr>
          <p:spPr>
            <a:xfrm rot="21242778" flipH="1">
              <a:off x="2826246" y="2204024"/>
              <a:ext cx="1216602" cy="2214230"/>
            </a:xfrm>
            <a:prstGeom prst="trapezoid">
              <a:avLst>
                <a:gd name="adj" fmla="val 4520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3B9F64F6-022D-3B42-3947-FCEC7E38DCAA}"/>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Freeform: Shape 507">
              <a:extLst>
                <a:ext uri="{FF2B5EF4-FFF2-40B4-BE49-F238E27FC236}">
                  <a16:creationId xmlns:a16="http://schemas.microsoft.com/office/drawing/2014/main" id="{C152C341-A288-78C0-0F07-48633C590DAF}"/>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09" name="Oval 508">
              <a:extLst>
                <a:ext uri="{FF2B5EF4-FFF2-40B4-BE49-F238E27FC236}">
                  <a16:creationId xmlns:a16="http://schemas.microsoft.com/office/drawing/2014/main" id="{5AB7F978-D794-6385-5A95-817DF21378DF}"/>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Freeform: Shape 509">
              <a:extLst>
                <a:ext uri="{FF2B5EF4-FFF2-40B4-BE49-F238E27FC236}">
                  <a16:creationId xmlns:a16="http://schemas.microsoft.com/office/drawing/2014/main" id="{7D8588CA-8D66-E5A6-9681-AA0B92781499}"/>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11" name="Oval 510">
              <a:extLst>
                <a:ext uri="{FF2B5EF4-FFF2-40B4-BE49-F238E27FC236}">
                  <a16:creationId xmlns:a16="http://schemas.microsoft.com/office/drawing/2014/main" id="{9AAA09DC-9DB8-DB10-F4F9-9AFD23ED2154}"/>
                </a:ext>
              </a:extLst>
            </p:cNvPr>
            <p:cNvSpPr/>
            <p:nvPr/>
          </p:nvSpPr>
          <p:spPr>
            <a:xfrm rot="886948" flipH="1">
              <a:off x="3043127" y="398480"/>
              <a:ext cx="532252" cy="537298"/>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F0B8852A-7789-90ED-9937-0B1887E7C87A}"/>
                </a:ext>
              </a:extLst>
            </p:cNvPr>
            <p:cNvSpPr/>
            <p:nvPr/>
          </p:nvSpPr>
          <p:spPr>
            <a:xfrm rot="886948" flipH="1">
              <a:off x="2104979" y="388309"/>
              <a:ext cx="532252" cy="537298"/>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1" name="Group 320">
            <a:extLst>
              <a:ext uri="{FF2B5EF4-FFF2-40B4-BE49-F238E27FC236}">
                <a16:creationId xmlns:a16="http://schemas.microsoft.com/office/drawing/2014/main" id="{699E0DC2-EED4-DCDE-42F9-0CBD05D7EF4A}"/>
              </a:ext>
            </a:extLst>
          </p:cNvPr>
          <p:cNvGrpSpPr/>
          <p:nvPr/>
        </p:nvGrpSpPr>
        <p:grpSpPr>
          <a:xfrm>
            <a:off x="10843702" y="3532134"/>
            <a:ext cx="1291169" cy="1409163"/>
            <a:chOff x="9017906" y="1437909"/>
            <a:chExt cx="2416422" cy="2637247"/>
          </a:xfrm>
        </p:grpSpPr>
        <p:sp>
          <p:nvSpPr>
            <p:cNvPr id="322" name="Rectangle 321">
              <a:extLst>
                <a:ext uri="{FF2B5EF4-FFF2-40B4-BE49-F238E27FC236}">
                  <a16:creationId xmlns:a16="http://schemas.microsoft.com/office/drawing/2014/main" id="{BD18DC9F-09E5-C030-3AB0-B0FB4057F118}"/>
                </a:ext>
              </a:extLst>
            </p:cNvPr>
            <p:cNvSpPr/>
            <p:nvPr/>
          </p:nvSpPr>
          <p:spPr>
            <a:xfrm>
              <a:off x="9175703" y="1504091"/>
              <a:ext cx="2147293" cy="2495492"/>
            </a:xfrm>
            <a:prstGeom prst="rect">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3" name="Group 322">
              <a:extLst>
                <a:ext uri="{FF2B5EF4-FFF2-40B4-BE49-F238E27FC236}">
                  <a16:creationId xmlns:a16="http://schemas.microsoft.com/office/drawing/2014/main" id="{BD02B229-EF21-AC93-65C5-32AFF3D83D22}"/>
                </a:ext>
              </a:extLst>
            </p:cNvPr>
            <p:cNvGrpSpPr/>
            <p:nvPr/>
          </p:nvGrpSpPr>
          <p:grpSpPr>
            <a:xfrm>
              <a:off x="9372670" y="1894383"/>
              <a:ext cx="1801326" cy="2067414"/>
              <a:chOff x="1551418" y="349452"/>
              <a:chExt cx="2588980" cy="2890300"/>
            </a:xfrm>
          </p:grpSpPr>
          <p:sp>
            <p:nvSpPr>
              <p:cNvPr id="1025" name="Freeform: Shape 1024">
                <a:extLst>
                  <a:ext uri="{FF2B5EF4-FFF2-40B4-BE49-F238E27FC236}">
                    <a16:creationId xmlns:a16="http://schemas.microsoft.com/office/drawing/2014/main" id="{556DA7D5-CEBB-C4CD-C645-7779034DC205}"/>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27" name="Trapezoid 1026">
                <a:extLst>
                  <a:ext uri="{FF2B5EF4-FFF2-40B4-BE49-F238E27FC236}">
                    <a16:creationId xmlns:a16="http://schemas.microsoft.com/office/drawing/2014/main" id="{3D4A84C0-8724-A1B7-168B-77A256701CD9}"/>
                  </a:ext>
                </a:extLst>
              </p:cNvPr>
              <p:cNvSpPr/>
              <p:nvPr/>
            </p:nvSpPr>
            <p:spPr>
              <a:xfrm rot="808127">
                <a:off x="1686387" y="2122015"/>
                <a:ext cx="1246511" cy="11177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Trapezoid 1027">
                <a:extLst>
                  <a:ext uri="{FF2B5EF4-FFF2-40B4-BE49-F238E27FC236}">
                    <a16:creationId xmlns:a16="http://schemas.microsoft.com/office/drawing/2014/main" id="{22076D8C-5A14-CB6F-2470-58A853D6A358}"/>
                  </a:ext>
                </a:extLst>
              </p:cNvPr>
              <p:cNvSpPr/>
              <p:nvPr/>
            </p:nvSpPr>
            <p:spPr>
              <a:xfrm>
                <a:off x="2022670" y="2209924"/>
                <a:ext cx="1611650" cy="919350"/>
              </a:xfrm>
              <a:prstGeom prst="trapezoid">
                <a:avLst>
                  <a:gd name="adj" fmla="val 5693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1028">
                <a:extLst>
                  <a:ext uri="{FF2B5EF4-FFF2-40B4-BE49-F238E27FC236}">
                    <a16:creationId xmlns:a16="http://schemas.microsoft.com/office/drawing/2014/main" id="{45C11933-7278-B55F-6D1F-B34B2C57FA20}"/>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Trapezoid 1029">
                <a:extLst>
                  <a:ext uri="{FF2B5EF4-FFF2-40B4-BE49-F238E27FC236}">
                    <a16:creationId xmlns:a16="http://schemas.microsoft.com/office/drawing/2014/main" id="{F26A6A0E-B2FA-4E6E-AAD3-8F5C8B648878}"/>
                  </a:ext>
                </a:extLst>
              </p:cNvPr>
              <p:cNvSpPr/>
              <p:nvPr/>
            </p:nvSpPr>
            <p:spPr>
              <a:xfrm rot="21242778" flipH="1">
                <a:off x="2722278" y="2291594"/>
                <a:ext cx="1215021" cy="92459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Oval 1030">
                <a:extLst>
                  <a:ext uri="{FF2B5EF4-FFF2-40B4-BE49-F238E27FC236}">
                    <a16:creationId xmlns:a16="http://schemas.microsoft.com/office/drawing/2014/main" id="{36292D76-C690-8812-7665-BD50EC167990}"/>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Oval 1031">
                <a:extLst>
                  <a:ext uri="{FF2B5EF4-FFF2-40B4-BE49-F238E27FC236}">
                    <a16:creationId xmlns:a16="http://schemas.microsoft.com/office/drawing/2014/main" id="{4751F5DB-7A2C-0BFB-49B0-6E7EF2073651}"/>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Freeform: Shape 1032">
                <a:extLst>
                  <a:ext uri="{FF2B5EF4-FFF2-40B4-BE49-F238E27FC236}">
                    <a16:creationId xmlns:a16="http://schemas.microsoft.com/office/drawing/2014/main" id="{2AD0F59B-436D-7FDE-E9A2-FED17C518300}"/>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34" name="Oval 1033">
                <a:extLst>
                  <a:ext uri="{FF2B5EF4-FFF2-40B4-BE49-F238E27FC236}">
                    <a16:creationId xmlns:a16="http://schemas.microsoft.com/office/drawing/2014/main" id="{3E08E1E5-B17A-9B1F-2BE1-40ADB58E1DF0}"/>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Shape 1034">
                <a:extLst>
                  <a:ext uri="{FF2B5EF4-FFF2-40B4-BE49-F238E27FC236}">
                    <a16:creationId xmlns:a16="http://schemas.microsoft.com/office/drawing/2014/main" id="{7844602A-BAD5-7286-C2C2-A0E55F1047AE}"/>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36" name="Oval 1035">
                <a:extLst>
                  <a:ext uri="{FF2B5EF4-FFF2-40B4-BE49-F238E27FC236}">
                    <a16:creationId xmlns:a16="http://schemas.microsoft.com/office/drawing/2014/main" id="{B1ED8549-F0FA-D547-E20A-50462C84CE4B}"/>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1036">
                <a:extLst>
                  <a:ext uri="{FF2B5EF4-FFF2-40B4-BE49-F238E27FC236}">
                    <a16:creationId xmlns:a16="http://schemas.microsoft.com/office/drawing/2014/main" id="{DD04A23B-AD39-C778-7B2F-9A4E513E3B82}"/>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4" name="Frame 1023">
              <a:extLst>
                <a:ext uri="{FF2B5EF4-FFF2-40B4-BE49-F238E27FC236}">
                  <a16:creationId xmlns:a16="http://schemas.microsoft.com/office/drawing/2014/main" id="{B1AE724C-8980-332E-40C3-24408D635670}"/>
                </a:ext>
              </a:extLst>
            </p:cNvPr>
            <p:cNvSpPr/>
            <p:nvPr/>
          </p:nvSpPr>
          <p:spPr>
            <a:xfrm>
              <a:off x="9017906" y="1437909"/>
              <a:ext cx="2416422" cy="2637247"/>
            </a:xfrm>
            <a:prstGeom prst="frame">
              <a:avLst>
                <a:gd name="adj1" fmla="val 932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2950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9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7" grpId="0"/>
      <p:bldP spid="9" grpId="0"/>
      <p:bldP spid="10" grpId="0"/>
      <p:bldP spid="11"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‘None Other Name’</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4:12</a:t>
            </a:r>
          </a:p>
        </p:txBody>
      </p:sp>
      <p:sp>
        <p:nvSpPr>
          <p:cNvPr id="2" name="Rectangle 1"/>
          <p:cNvSpPr/>
          <p:nvPr/>
        </p:nvSpPr>
        <p:spPr>
          <a:xfrm>
            <a:off x="4966855" y="1492863"/>
            <a:ext cx="5050373" cy="923330"/>
          </a:xfrm>
          <a:prstGeom prst="rect">
            <a:avLst/>
          </a:prstGeom>
        </p:spPr>
        <p:txBody>
          <a:bodyPr wrap="square">
            <a:spAutoFit/>
          </a:bodyPr>
          <a:lstStyle/>
          <a:p>
            <a:r>
              <a:rPr lang="en-US" dirty="0">
                <a:solidFill>
                  <a:schemeClr val="bg1"/>
                </a:solidFill>
              </a:rPr>
              <a:t>“This is more than just a name we deal with. This relates to spiritual authority and power and lies at the very center of Christian doctrine.</a:t>
            </a:r>
          </a:p>
        </p:txBody>
      </p:sp>
      <p:sp>
        <p:nvSpPr>
          <p:cNvPr id="4" name="Rectangle 3"/>
          <p:cNvSpPr/>
          <p:nvPr/>
        </p:nvSpPr>
        <p:spPr>
          <a:xfrm>
            <a:off x="1231155" y="3560797"/>
            <a:ext cx="6096000" cy="1477328"/>
          </a:xfrm>
          <a:prstGeom prst="rect">
            <a:avLst/>
          </a:prstGeom>
        </p:spPr>
        <p:txBody>
          <a:bodyPr>
            <a:spAutoFit/>
          </a:bodyPr>
          <a:lstStyle/>
          <a:p>
            <a:r>
              <a:rPr lang="en-US" i="1" dirty="0">
                <a:solidFill>
                  <a:srgbClr val="FFFF00"/>
                </a:solidFill>
                <a:latin typeface="Palatino"/>
              </a:rPr>
              <a:t>Therefore, whatsoever ye shall do, ye shall do it in my name; therefore ye shall call the church in my name; and ye shall call upon the Father in my name that he will bless the church for my sake.</a:t>
            </a:r>
          </a:p>
          <a:p>
            <a:r>
              <a:rPr lang="en-US" i="1" dirty="0">
                <a:solidFill>
                  <a:srgbClr val="FFFF00"/>
                </a:solidFill>
                <a:latin typeface="Palatino"/>
              </a:rPr>
              <a:t>3 Nephi 27:7</a:t>
            </a:r>
            <a:endParaRPr lang="en-US" i="1" dirty="0">
              <a:solidFill>
                <a:srgbClr val="FFFF00"/>
              </a:solidFill>
            </a:endParaRPr>
          </a:p>
        </p:txBody>
      </p:sp>
      <p:sp>
        <p:nvSpPr>
          <p:cNvPr id="8" name="Rectangle 7"/>
          <p:cNvSpPr/>
          <p:nvPr/>
        </p:nvSpPr>
        <p:spPr>
          <a:xfrm>
            <a:off x="4402571" y="5205138"/>
            <a:ext cx="6096000" cy="1477328"/>
          </a:xfrm>
          <a:prstGeom prst="rect">
            <a:avLst/>
          </a:prstGeom>
        </p:spPr>
        <p:txBody>
          <a:bodyPr>
            <a:spAutoFit/>
          </a:bodyPr>
          <a:lstStyle/>
          <a:p>
            <a:r>
              <a:rPr lang="en-US" dirty="0">
                <a:solidFill>
                  <a:schemeClr val="bg1"/>
                </a:solidFill>
                <a:latin typeface="Open Sans"/>
              </a:rPr>
              <a:t>“In the Church that Jesus Christ established, all things are done in his name. Prayers are said, children are blessed, testimonies borne, sermons preached, ordinances performed, sacrament administered, the infirm anointed, graves dedicated.” </a:t>
            </a:r>
            <a:endParaRPr lang="en-US" dirty="0">
              <a:solidFill>
                <a:schemeClr val="bg1"/>
              </a:solidFill>
            </a:endParaRPr>
          </a:p>
        </p:txBody>
      </p:sp>
      <p:sp>
        <p:nvSpPr>
          <p:cNvPr id="12" name="Rectangle 11"/>
          <p:cNvSpPr/>
          <p:nvPr/>
        </p:nvSpPr>
        <p:spPr>
          <a:xfrm>
            <a:off x="11614614" y="6412703"/>
            <a:ext cx="466794" cy="369332"/>
          </a:xfrm>
          <a:prstGeom prst="rect">
            <a:avLst/>
          </a:prstGeom>
        </p:spPr>
        <p:txBody>
          <a:bodyPr wrap="none">
            <a:spAutoFit/>
          </a:bodyPr>
          <a:lstStyle/>
          <a:p>
            <a:r>
              <a:rPr lang="en-US" dirty="0">
                <a:solidFill>
                  <a:schemeClr val="bg1"/>
                </a:solidFill>
                <a:latin typeface="Open Sans"/>
              </a:rPr>
              <a:t>(4)</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8621" y="132940"/>
            <a:ext cx="933984" cy="1164029"/>
          </a:xfrm>
          <a:prstGeom prst="rect">
            <a:avLst/>
          </a:prstGeom>
        </p:spPr>
      </p:pic>
      <p:grpSp>
        <p:nvGrpSpPr>
          <p:cNvPr id="16" name="Group 15"/>
          <p:cNvGrpSpPr/>
          <p:nvPr/>
        </p:nvGrpSpPr>
        <p:grpSpPr>
          <a:xfrm>
            <a:off x="7933653" y="2466504"/>
            <a:ext cx="1865014" cy="2812636"/>
            <a:chOff x="8437830" y="1946495"/>
            <a:chExt cx="1865014" cy="2812636"/>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583" t="2097" r="3179" b="10873"/>
            <a:stretch/>
          </p:blipFill>
          <p:spPr>
            <a:xfrm>
              <a:off x="8437830" y="1946495"/>
              <a:ext cx="1865014" cy="2652666"/>
            </a:xfrm>
            <a:prstGeom prst="rect">
              <a:avLst/>
            </a:prstGeom>
          </p:spPr>
        </p:pic>
        <p:sp>
          <p:nvSpPr>
            <p:cNvPr id="15" name="Rectangle 14"/>
            <p:cNvSpPr/>
            <p:nvPr/>
          </p:nvSpPr>
          <p:spPr>
            <a:xfrm>
              <a:off x="8437830" y="4543687"/>
              <a:ext cx="845103" cy="215444"/>
            </a:xfrm>
            <a:prstGeom prst="rect">
              <a:avLst/>
            </a:prstGeom>
          </p:spPr>
          <p:txBody>
            <a:bodyPr wrap="none">
              <a:spAutoFit/>
            </a:bodyPr>
            <a:lstStyle/>
            <a:p>
              <a:r>
                <a:rPr lang="en-US" sz="800" dirty="0">
                  <a:solidFill>
                    <a:schemeClr val="bg1"/>
                  </a:solidFill>
                  <a:latin typeface="Open Sans"/>
                </a:rPr>
                <a:t>Nathan Buhler</a:t>
              </a:r>
              <a:endParaRPr lang="en-US" sz="800" dirty="0"/>
            </a:p>
          </p:txBody>
        </p:sp>
      </p:grpSp>
    </p:spTree>
    <p:extLst>
      <p:ext uri="{BB962C8B-B14F-4D97-AF65-F5344CB8AC3E}">
        <p14:creationId xmlns:p14="http://schemas.microsoft.com/office/powerpoint/2010/main" val="55583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Unlearned But Not Ignorant</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4:13</a:t>
            </a:r>
          </a:p>
        </p:txBody>
      </p:sp>
      <p:sp>
        <p:nvSpPr>
          <p:cNvPr id="8" name="Rectangle 7"/>
          <p:cNvSpPr/>
          <p:nvPr/>
        </p:nvSpPr>
        <p:spPr>
          <a:xfrm>
            <a:off x="285092" y="1540411"/>
            <a:ext cx="3489826" cy="1200329"/>
          </a:xfrm>
          <a:prstGeom prst="rect">
            <a:avLst/>
          </a:prstGeom>
        </p:spPr>
        <p:txBody>
          <a:bodyPr wrap="square">
            <a:spAutoFit/>
          </a:bodyPr>
          <a:lstStyle/>
          <a:p>
            <a:r>
              <a:rPr lang="en-US" sz="2400" dirty="0">
                <a:solidFill>
                  <a:schemeClr val="bg1"/>
                </a:solidFill>
              </a:rPr>
              <a:t>These “unlearned” fishermen are examples showing that:</a:t>
            </a:r>
          </a:p>
        </p:txBody>
      </p:sp>
      <p:sp>
        <p:nvSpPr>
          <p:cNvPr id="12" name="Rectangle 11"/>
          <p:cNvSpPr/>
          <p:nvPr/>
        </p:nvSpPr>
        <p:spPr>
          <a:xfrm>
            <a:off x="11758658" y="6463314"/>
            <a:ext cx="466794" cy="369332"/>
          </a:xfrm>
          <a:prstGeom prst="rect">
            <a:avLst/>
          </a:prstGeom>
        </p:spPr>
        <p:txBody>
          <a:bodyPr wrap="none">
            <a:spAutoFit/>
          </a:bodyPr>
          <a:lstStyle/>
          <a:p>
            <a:r>
              <a:rPr lang="en-US" dirty="0">
                <a:solidFill>
                  <a:schemeClr val="bg1"/>
                </a:solidFill>
                <a:latin typeface="Open Sans"/>
              </a:rPr>
              <a:t>(1)</a:t>
            </a:r>
            <a:endParaRPr lang="en-US" dirty="0"/>
          </a:p>
        </p:txBody>
      </p:sp>
      <p:sp>
        <p:nvSpPr>
          <p:cNvPr id="3" name="Rounded Rectangle 2"/>
          <p:cNvSpPr/>
          <p:nvPr/>
        </p:nvSpPr>
        <p:spPr>
          <a:xfrm>
            <a:off x="3971078" y="1324244"/>
            <a:ext cx="4249842" cy="1464231"/>
          </a:xfrm>
          <a:prstGeom prst="roundRect">
            <a:avLst/>
          </a:prstGeom>
          <a:solidFill>
            <a:schemeClr val="accent6">
              <a:lumMod val="75000"/>
            </a:schemeClr>
          </a:solidFill>
        </p:spPr>
        <p:txBody>
          <a:bodyPr wrap="square">
            <a:spAutoFit/>
          </a:bodyPr>
          <a:lstStyle/>
          <a:p>
            <a:r>
              <a:rPr lang="en-US" sz="1600" i="1" dirty="0">
                <a:solidFill>
                  <a:srgbClr val="FFFF00"/>
                </a:solidFill>
                <a:latin typeface="Palatino"/>
              </a:rPr>
              <a:t>…by means to bring about his great and eternal purposes; and by very small means the Lord doth confound the wise and </a:t>
            </a:r>
            <a:r>
              <a:rPr lang="en-US" sz="1600" i="1" dirty="0" err="1">
                <a:solidFill>
                  <a:srgbClr val="FFFF00"/>
                </a:solidFill>
                <a:latin typeface="Palatino"/>
              </a:rPr>
              <a:t>bringeth</a:t>
            </a:r>
            <a:r>
              <a:rPr lang="en-US" sz="1600" i="1" dirty="0">
                <a:solidFill>
                  <a:srgbClr val="FFFF00"/>
                </a:solidFill>
                <a:latin typeface="Palatino"/>
              </a:rPr>
              <a:t> about the salvation of many souls.</a:t>
            </a:r>
          </a:p>
          <a:p>
            <a:r>
              <a:rPr lang="en-US" sz="1600" i="1" dirty="0">
                <a:solidFill>
                  <a:srgbClr val="FFFF00"/>
                </a:solidFill>
                <a:latin typeface="Palatino"/>
              </a:rPr>
              <a:t>Alma 37:7</a:t>
            </a:r>
            <a:endParaRPr lang="en-US" sz="1600" i="1" dirty="0">
              <a:solidFill>
                <a:srgbClr val="FFFF00"/>
              </a:solidFill>
            </a:endParaRPr>
          </a:p>
        </p:txBody>
      </p:sp>
      <p:sp>
        <p:nvSpPr>
          <p:cNvPr id="5" name="Rounded Rectangle 4"/>
          <p:cNvSpPr/>
          <p:nvPr/>
        </p:nvSpPr>
        <p:spPr>
          <a:xfrm>
            <a:off x="6938163" y="4217872"/>
            <a:ext cx="3792043" cy="2247424"/>
          </a:xfrm>
          <a:prstGeom prst="roundRect">
            <a:avLst/>
          </a:prstGeom>
          <a:solidFill>
            <a:schemeClr val="accent4">
              <a:lumMod val="75000"/>
            </a:schemeClr>
          </a:solidFill>
        </p:spPr>
        <p:txBody>
          <a:bodyPr wrap="square">
            <a:spAutoFit/>
          </a:bodyPr>
          <a:lstStyle/>
          <a:p>
            <a:r>
              <a:rPr lang="en-US" i="1" dirty="0">
                <a:solidFill>
                  <a:srgbClr val="FFFF00"/>
                </a:solidFill>
                <a:latin typeface="Palatino"/>
              </a:rPr>
              <a:t> But God hath chosen the foolish things of the world to confound the wise; and God hath chosen the weak things of the world to confound the things which are mighty;</a:t>
            </a:r>
          </a:p>
          <a:p>
            <a:r>
              <a:rPr lang="en-US" i="1" dirty="0">
                <a:solidFill>
                  <a:srgbClr val="FFFF00"/>
                </a:solidFill>
                <a:latin typeface="Palatino"/>
              </a:rPr>
              <a:t>1 Corinthians 1:27</a:t>
            </a:r>
            <a:endParaRPr lang="en-US" i="1" dirty="0">
              <a:solidFill>
                <a:srgbClr val="FFFF00"/>
              </a:solidFill>
            </a:endParaRPr>
          </a:p>
        </p:txBody>
      </p:sp>
      <p:sp>
        <p:nvSpPr>
          <p:cNvPr id="7" name="Rectangle 6"/>
          <p:cNvSpPr/>
          <p:nvPr/>
        </p:nvSpPr>
        <p:spPr>
          <a:xfrm>
            <a:off x="8086997" y="3474104"/>
            <a:ext cx="3050053" cy="461665"/>
          </a:xfrm>
          <a:prstGeom prst="rect">
            <a:avLst/>
          </a:prstGeom>
        </p:spPr>
        <p:txBody>
          <a:bodyPr wrap="square">
            <a:spAutoFit/>
          </a:bodyPr>
          <a:lstStyle/>
          <a:p>
            <a:r>
              <a:rPr lang="en-US" sz="2400" dirty="0">
                <a:solidFill>
                  <a:schemeClr val="bg1"/>
                </a:solidFill>
              </a:rPr>
              <a:t>and that:</a:t>
            </a:r>
          </a:p>
        </p:txBody>
      </p:sp>
      <p:grpSp>
        <p:nvGrpSpPr>
          <p:cNvPr id="1080" name="Group 1079">
            <a:extLst>
              <a:ext uri="{FF2B5EF4-FFF2-40B4-BE49-F238E27FC236}">
                <a16:creationId xmlns:a16="http://schemas.microsoft.com/office/drawing/2014/main" id="{61041FFE-E19C-B2BC-353D-361954141653}"/>
              </a:ext>
            </a:extLst>
          </p:cNvPr>
          <p:cNvGrpSpPr/>
          <p:nvPr/>
        </p:nvGrpSpPr>
        <p:grpSpPr>
          <a:xfrm>
            <a:off x="3042977" y="3278757"/>
            <a:ext cx="3267156" cy="3100942"/>
            <a:chOff x="956269" y="2950679"/>
            <a:chExt cx="3267156" cy="3100942"/>
          </a:xfrm>
        </p:grpSpPr>
        <p:grpSp>
          <p:nvGrpSpPr>
            <p:cNvPr id="2" name="Group 1">
              <a:extLst>
                <a:ext uri="{FF2B5EF4-FFF2-40B4-BE49-F238E27FC236}">
                  <a16:creationId xmlns:a16="http://schemas.microsoft.com/office/drawing/2014/main" id="{242C4B7A-2703-51CC-13D1-2B0B142ACC9E}"/>
                </a:ext>
              </a:extLst>
            </p:cNvPr>
            <p:cNvGrpSpPr/>
            <p:nvPr/>
          </p:nvGrpSpPr>
          <p:grpSpPr>
            <a:xfrm>
              <a:off x="2647785" y="3710161"/>
              <a:ext cx="928961" cy="2046090"/>
              <a:chOff x="6934200" y="1265656"/>
              <a:chExt cx="1985484" cy="4373144"/>
            </a:xfrm>
          </p:grpSpPr>
          <p:sp>
            <p:nvSpPr>
              <p:cNvPr id="4" name="Oval 3">
                <a:extLst>
                  <a:ext uri="{FF2B5EF4-FFF2-40B4-BE49-F238E27FC236}">
                    <a16:creationId xmlns:a16="http://schemas.microsoft.com/office/drawing/2014/main" id="{522A2779-19C8-C91A-7222-ED374D1396F9}"/>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142E8B-E146-673D-0BD1-68309439E96D}"/>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0DE3F58A-E77F-7825-F140-1613CC409746}"/>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464C55-5BD0-FD42-EEBC-A5B4BDF7C61F}"/>
                  </a:ext>
                </a:extLst>
              </p:cNvPr>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CC7D214-35B8-537B-A714-39CE026CA455}"/>
                  </a:ext>
                </a:extLst>
              </p:cNvPr>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EF149D9B-B759-0CD2-7F6A-6568A16A51E3}"/>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16500580-99AD-7897-C535-043262A7A6A5}"/>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FEECC4D1-C73B-4E88-524A-0CB92D1BDC15}"/>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E127F21A-9F3C-9DDD-53E5-DC48FC1F99FA}"/>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AA4E1CE2-9E88-D853-4B60-1FB38AE0EC91}"/>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647556F-7A7A-0E8C-A1B4-16C2DD4B2723}"/>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24">
                <a:extLst>
                  <a:ext uri="{FF2B5EF4-FFF2-40B4-BE49-F238E27FC236}">
                    <a16:creationId xmlns:a16="http://schemas.microsoft.com/office/drawing/2014/main" id="{EA15CB46-7797-ED27-8499-CE05FD0869EE}"/>
                  </a:ext>
                </a:extLst>
              </p:cNvPr>
              <p:cNvGrpSpPr/>
              <p:nvPr/>
            </p:nvGrpSpPr>
            <p:grpSpPr>
              <a:xfrm>
                <a:off x="7108136" y="2340650"/>
                <a:ext cx="1562627" cy="2259000"/>
                <a:chOff x="4553132" y="826758"/>
                <a:chExt cx="2212490" cy="3524987"/>
              </a:xfrm>
            </p:grpSpPr>
            <p:sp>
              <p:nvSpPr>
                <p:cNvPr id="1050" name="Double Wave 23">
                  <a:extLst>
                    <a:ext uri="{FF2B5EF4-FFF2-40B4-BE49-F238E27FC236}">
                      <a16:creationId xmlns:a16="http://schemas.microsoft.com/office/drawing/2014/main" id="{19BFFE2C-0FC2-F1A1-7073-107842157668}"/>
                    </a:ext>
                  </a:extLst>
                </p:cNvPr>
                <p:cNvSpPr/>
                <p:nvPr/>
              </p:nvSpPr>
              <p:spPr>
                <a:xfrm rot="17197709">
                  <a:off x="3382791" y="2343204"/>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1" name="Group 16">
                  <a:extLst>
                    <a:ext uri="{FF2B5EF4-FFF2-40B4-BE49-F238E27FC236}">
                      <a16:creationId xmlns:a16="http://schemas.microsoft.com/office/drawing/2014/main" id="{4AFE1619-026F-A09F-7613-AFCCAD38531C}"/>
                    </a:ext>
                  </a:extLst>
                </p:cNvPr>
                <p:cNvGrpSpPr/>
                <p:nvPr/>
              </p:nvGrpSpPr>
              <p:grpSpPr>
                <a:xfrm>
                  <a:off x="4828805" y="826758"/>
                  <a:ext cx="1936817" cy="2113967"/>
                  <a:chOff x="2729087" y="2138375"/>
                  <a:chExt cx="1936817" cy="2113967"/>
                </a:xfrm>
                <a:solidFill>
                  <a:srgbClr val="E0C13C"/>
                </a:solidFill>
              </p:grpSpPr>
              <p:sp>
                <p:nvSpPr>
                  <p:cNvPr id="1052" name="Pie 17">
                    <a:extLst>
                      <a:ext uri="{FF2B5EF4-FFF2-40B4-BE49-F238E27FC236}">
                        <a16:creationId xmlns:a16="http://schemas.microsoft.com/office/drawing/2014/main" id="{1B97FF05-4DB3-1B55-938C-D71828BF483C}"/>
                      </a:ext>
                    </a:extLst>
                  </p:cNvPr>
                  <p:cNvSpPr/>
                  <p:nvPr/>
                </p:nvSpPr>
                <p:spPr>
                  <a:xfrm rot="18695073">
                    <a:off x="2640512" y="2226950"/>
                    <a:ext cx="2113967" cy="1936817"/>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53" name="Group 5">
                    <a:extLst>
                      <a:ext uri="{FF2B5EF4-FFF2-40B4-BE49-F238E27FC236}">
                        <a16:creationId xmlns:a16="http://schemas.microsoft.com/office/drawing/2014/main" id="{67C2EF3A-5122-DC17-3733-787F1DD4863B}"/>
                      </a:ext>
                    </a:extLst>
                  </p:cNvPr>
                  <p:cNvGrpSpPr/>
                  <p:nvPr/>
                </p:nvGrpSpPr>
                <p:grpSpPr>
                  <a:xfrm>
                    <a:off x="2914797" y="2383259"/>
                    <a:ext cx="1511630" cy="1584684"/>
                    <a:chOff x="2912535" y="2383259"/>
                    <a:chExt cx="1511630" cy="1584684"/>
                  </a:xfrm>
                  <a:grpFill/>
                </p:grpSpPr>
                <p:sp>
                  <p:nvSpPr>
                    <p:cNvPr id="1054" name="Moon 3">
                      <a:extLst>
                        <a:ext uri="{FF2B5EF4-FFF2-40B4-BE49-F238E27FC236}">
                          <a16:creationId xmlns:a16="http://schemas.microsoft.com/office/drawing/2014/main" id="{445DE883-154A-C1FD-0269-03CD483EE46A}"/>
                        </a:ext>
                      </a:extLst>
                    </p:cNvPr>
                    <p:cNvSpPr/>
                    <p:nvPr/>
                  </p:nvSpPr>
                  <p:spPr>
                    <a:xfrm rot="16200000">
                      <a:off x="2876008" y="2419786"/>
                      <a:ext cx="1584684" cy="1511630"/>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Moon 20">
                      <a:extLst>
                        <a:ext uri="{FF2B5EF4-FFF2-40B4-BE49-F238E27FC236}">
                          <a16:creationId xmlns:a16="http://schemas.microsoft.com/office/drawing/2014/main" id="{90CFF361-15C4-EB10-2B9E-F3566C15DBF0}"/>
                        </a:ext>
                      </a:extLst>
                    </p:cNvPr>
                    <p:cNvSpPr/>
                    <p:nvPr/>
                  </p:nvSpPr>
                  <p:spPr>
                    <a:xfrm rot="16200000">
                      <a:off x="3147478" y="2309280"/>
                      <a:ext cx="1035194" cy="135664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1" name="Oval 20">
                <a:extLst>
                  <a:ext uri="{FF2B5EF4-FFF2-40B4-BE49-F238E27FC236}">
                    <a16:creationId xmlns:a16="http://schemas.microsoft.com/office/drawing/2014/main" id="{67C98FE8-E2BB-4B8C-F60A-32AD37A34789}"/>
                  </a:ext>
                </a:extLst>
              </p:cNvPr>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58">
                <a:extLst>
                  <a:ext uri="{FF2B5EF4-FFF2-40B4-BE49-F238E27FC236}">
                    <a16:creationId xmlns:a16="http://schemas.microsoft.com/office/drawing/2014/main" id="{C6B75502-692D-76EF-7377-E01ABCE74FDC}"/>
                  </a:ext>
                </a:extLst>
              </p:cNvPr>
              <p:cNvGrpSpPr/>
              <p:nvPr/>
            </p:nvGrpSpPr>
            <p:grpSpPr>
              <a:xfrm rot="175281">
                <a:off x="7281771" y="4966315"/>
                <a:ext cx="1319546" cy="446802"/>
                <a:chOff x="3810000" y="1677648"/>
                <a:chExt cx="4705061" cy="1827552"/>
              </a:xfrm>
            </p:grpSpPr>
            <p:grpSp>
              <p:nvGrpSpPr>
                <p:cNvPr id="283" name="Group 37">
                  <a:extLst>
                    <a:ext uri="{FF2B5EF4-FFF2-40B4-BE49-F238E27FC236}">
                      <a16:creationId xmlns:a16="http://schemas.microsoft.com/office/drawing/2014/main" id="{1ABD72C6-526A-7D04-C65C-9A0AA3EEA9BB}"/>
                    </a:ext>
                  </a:extLst>
                </p:cNvPr>
                <p:cNvGrpSpPr/>
                <p:nvPr/>
              </p:nvGrpSpPr>
              <p:grpSpPr>
                <a:xfrm>
                  <a:off x="3810000" y="1828800"/>
                  <a:ext cx="1776984" cy="1676400"/>
                  <a:chOff x="3810000" y="1828800"/>
                  <a:chExt cx="4038600" cy="3810000"/>
                </a:xfrm>
              </p:grpSpPr>
              <p:sp>
                <p:nvSpPr>
                  <p:cNvPr id="1041" name="Half Frame 1040">
                    <a:extLst>
                      <a:ext uri="{FF2B5EF4-FFF2-40B4-BE49-F238E27FC236}">
                        <a16:creationId xmlns:a16="http://schemas.microsoft.com/office/drawing/2014/main" id="{5455F8D1-A129-B2A6-24FD-3072ACDA999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2" name="Half Frame 1041">
                    <a:extLst>
                      <a:ext uri="{FF2B5EF4-FFF2-40B4-BE49-F238E27FC236}">
                        <a16:creationId xmlns:a16="http://schemas.microsoft.com/office/drawing/2014/main" id="{084FA786-5A01-3562-AE06-967542BC07BF}"/>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3" name="Half Frame 1042">
                    <a:extLst>
                      <a:ext uri="{FF2B5EF4-FFF2-40B4-BE49-F238E27FC236}">
                        <a16:creationId xmlns:a16="http://schemas.microsoft.com/office/drawing/2014/main" id="{CBE88D1D-799B-A332-F64C-F4994F95E47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4" name="Half Frame 1043">
                    <a:extLst>
                      <a:ext uri="{FF2B5EF4-FFF2-40B4-BE49-F238E27FC236}">
                        <a16:creationId xmlns:a16="http://schemas.microsoft.com/office/drawing/2014/main" id="{4A817D83-3122-CC96-4926-00E4D565793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5" name="Donut 252">
                    <a:extLst>
                      <a:ext uri="{FF2B5EF4-FFF2-40B4-BE49-F238E27FC236}">
                        <a16:creationId xmlns:a16="http://schemas.microsoft.com/office/drawing/2014/main" id="{E6915D61-5F08-BA05-2134-C42AE97510E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6" name="Diamond 1045">
                    <a:extLst>
                      <a:ext uri="{FF2B5EF4-FFF2-40B4-BE49-F238E27FC236}">
                        <a16:creationId xmlns:a16="http://schemas.microsoft.com/office/drawing/2014/main" id="{78873F81-50FA-9045-6817-50AD82EBA05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Diamond 1046">
                    <a:extLst>
                      <a:ext uri="{FF2B5EF4-FFF2-40B4-BE49-F238E27FC236}">
                        <a16:creationId xmlns:a16="http://schemas.microsoft.com/office/drawing/2014/main" id="{C462ED45-5826-660F-BA65-B0E76AA85200}"/>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Diamond 1047">
                    <a:extLst>
                      <a:ext uri="{FF2B5EF4-FFF2-40B4-BE49-F238E27FC236}">
                        <a16:creationId xmlns:a16="http://schemas.microsoft.com/office/drawing/2014/main" id="{2EF89504-3A28-7BD8-655D-5653B6D648C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Diamond 1048">
                    <a:extLst>
                      <a:ext uri="{FF2B5EF4-FFF2-40B4-BE49-F238E27FC236}">
                        <a16:creationId xmlns:a16="http://schemas.microsoft.com/office/drawing/2014/main" id="{0F9D44BF-F67E-A826-649C-40735CC97320}"/>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4" name="Group 38">
                  <a:extLst>
                    <a:ext uri="{FF2B5EF4-FFF2-40B4-BE49-F238E27FC236}">
                      <a16:creationId xmlns:a16="http://schemas.microsoft.com/office/drawing/2014/main" id="{5EBA15B5-B1B1-785C-12DA-FD58827F2CAD}"/>
                    </a:ext>
                  </a:extLst>
                </p:cNvPr>
                <p:cNvGrpSpPr/>
                <p:nvPr/>
              </p:nvGrpSpPr>
              <p:grpSpPr>
                <a:xfrm>
                  <a:off x="5314014" y="1757596"/>
                  <a:ext cx="1776984" cy="1676400"/>
                  <a:chOff x="3810000" y="1828800"/>
                  <a:chExt cx="4038600" cy="3810000"/>
                </a:xfrm>
              </p:grpSpPr>
              <p:sp>
                <p:nvSpPr>
                  <p:cNvPr id="1032" name="Half Frame 1031">
                    <a:extLst>
                      <a:ext uri="{FF2B5EF4-FFF2-40B4-BE49-F238E27FC236}">
                        <a16:creationId xmlns:a16="http://schemas.microsoft.com/office/drawing/2014/main" id="{C107E084-08D6-A47E-DBCE-62EAEC1A841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3" name="Half Frame 1032">
                    <a:extLst>
                      <a:ext uri="{FF2B5EF4-FFF2-40B4-BE49-F238E27FC236}">
                        <a16:creationId xmlns:a16="http://schemas.microsoft.com/office/drawing/2014/main" id="{F779AF87-73EF-1F9F-05D3-A2F6A871BB0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4" name="Half Frame 1033">
                    <a:extLst>
                      <a:ext uri="{FF2B5EF4-FFF2-40B4-BE49-F238E27FC236}">
                        <a16:creationId xmlns:a16="http://schemas.microsoft.com/office/drawing/2014/main" id="{D550F9B0-4EE4-D453-E5F8-7EC6D85AB4A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5" name="Half Frame 1034">
                    <a:extLst>
                      <a:ext uri="{FF2B5EF4-FFF2-40B4-BE49-F238E27FC236}">
                        <a16:creationId xmlns:a16="http://schemas.microsoft.com/office/drawing/2014/main" id="{D89CF3BB-203F-0FCB-649F-B4F1D1DFF73F}"/>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6" name="Donut 243">
                    <a:extLst>
                      <a:ext uri="{FF2B5EF4-FFF2-40B4-BE49-F238E27FC236}">
                        <a16:creationId xmlns:a16="http://schemas.microsoft.com/office/drawing/2014/main" id="{6C97744E-2BF6-07D6-3EE1-DBFBF4CAEE3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7" name="Diamond 1036">
                    <a:extLst>
                      <a:ext uri="{FF2B5EF4-FFF2-40B4-BE49-F238E27FC236}">
                        <a16:creationId xmlns:a16="http://schemas.microsoft.com/office/drawing/2014/main" id="{9F1F541D-CA74-65AE-1369-6AE8CD362A4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Diamond 1037">
                    <a:extLst>
                      <a:ext uri="{FF2B5EF4-FFF2-40B4-BE49-F238E27FC236}">
                        <a16:creationId xmlns:a16="http://schemas.microsoft.com/office/drawing/2014/main" id="{B566DBA9-AA01-FCEA-8F1C-6F4BE9D9D9B9}"/>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Diamond 1038">
                    <a:extLst>
                      <a:ext uri="{FF2B5EF4-FFF2-40B4-BE49-F238E27FC236}">
                        <a16:creationId xmlns:a16="http://schemas.microsoft.com/office/drawing/2014/main" id="{47368F9F-362F-0D08-6EB2-B242CC359528}"/>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Diamond 1039">
                    <a:extLst>
                      <a:ext uri="{FF2B5EF4-FFF2-40B4-BE49-F238E27FC236}">
                        <a16:creationId xmlns:a16="http://schemas.microsoft.com/office/drawing/2014/main" id="{C86905F2-A147-2591-E0C2-867474CB7BF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5" name="Group 48">
                  <a:extLst>
                    <a:ext uri="{FF2B5EF4-FFF2-40B4-BE49-F238E27FC236}">
                      <a16:creationId xmlns:a16="http://schemas.microsoft.com/office/drawing/2014/main" id="{DF421BF0-2020-DC09-BA43-7FC23401E792}"/>
                    </a:ext>
                  </a:extLst>
                </p:cNvPr>
                <p:cNvGrpSpPr/>
                <p:nvPr/>
              </p:nvGrpSpPr>
              <p:grpSpPr>
                <a:xfrm>
                  <a:off x="6738077" y="1677648"/>
                  <a:ext cx="1776984" cy="1676400"/>
                  <a:chOff x="3810000" y="1828800"/>
                  <a:chExt cx="4038600" cy="3810000"/>
                </a:xfrm>
              </p:grpSpPr>
              <p:sp>
                <p:nvSpPr>
                  <p:cNvPr id="286" name="Half Frame 285">
                    <a:extLst>
                      <a:ext uri="{FF2B5EF4-FFF2-40B4-BE49-F238E27FC236}">
                        <a16:creationId xmlns:a16="http://schemas.microsoft.com/office/drawing/2014/main" id="{3777FA87-7019-97FE-8CC0-BF8A2D24A16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7" name="Half Frame 50">
                    <a:extLst>
                      <a:ext uri="{FF2B5EF4-FFF2-40B4-BE49-F238E27FC236}">
                        <a16:creationId xmlns:a16="http://schemas.microsoft.com/office/drawing/2014/main" id="{B95080FB-FB9A-0ABD-9136-D6134B9E283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4" name="Half Frame 51">
                    <a:extLst>
                      <a:ext uri="{FF2B5EF4-FFF2-40B4-BE49-F238E27FC236}">
                        <a16:creationId xmlns:a16="http://schemas.microsoft.com/office/drawing/2014/main" id="{47B561DF-4E3E-ED83-603B-C2465DD2BDA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5" name="Half Frame 52">
                    <a:extLst>
                      <a:ext uri="{FF2B5EF4-FFF2-40B4-BE49-F238E27FC236}">
                        <a16:creationId xmlns:a16="http://schemas.microsoft.com/office/drawing/2014/main" id="{F5B95427-4C32-F89C-12DB-DCE5CF77E4A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7" name="Donut 234">
                    <a:extLst>
                      <a:ext uri="{FF2B5EF4-FFF2-40B4-BE49-F238E27FC236}">
                        <a16:creationId xmlns:a16="http://schemas.microsoft.com/office/drawing/2014/main" id="{188D2778-6CD5-7BEC-A691-0BB7F67AFE4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8" name="Diamond 1027">
                    <a:extLst>
                      <a:ext uri="{FF2B5EF4-FFF2-40B4-BE49-F238E27FC236}">
                        <a16:creationId xmlns:a16="http://schemas.microsoft.com/office/drawing/2014/main" id="{7C0F6C3E-4387-C361-973B-4CAA0A05B5F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Diamond 1028">
                    <a:extLst>
                      <a:ext uri="{FF2B5EF4-FFF2-40B4-BE49-F238E27FC236}">
                        <a16:creationId xmlns:a16="http://schemas.microsoft.com/office/drawing/2014/main" id="{6BF9F80E-036E-3AEB-1C73-B90B20CCEA3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Diamond 1029">
                    <a:extLst>
                      <a:ext uri="{FF2B5EF4-FFF2-40B4-BE49-F238E27FC236}">
                        <a16:creationId xmlns:a16="http://schemas.microsoft.com/office/drawing/2014/main" id="{572EE2AD-F697-45CB-31AB-F0A78CF77B4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Diamond 1030">
                    <a:extLst>
                      <a:ext uri="{FF2B5EF4-FFF2-40B4-BE49-F238E27FC236}">
                        <a16:creationId xmlns:a16="http://schemas.microsoft.com/office/drawing/2014/main" id="{8E58C7DF-4B70-176A-6839-FDF94FCB7FB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Cloud 22">
                <a:extLst>
                  <a:ext uri="{FF2B5EF4-FFF2-40B4-BE49-F238E27FC236}">
                    <a16:creationId xmlns:a16="http://schemas.microsoft.com/office/drawing/2014/main" id="{73BC8239-6D38-FB86-7033-01FF574FE684}"/>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FA165AC0-2292-1E35-2234-12E37F44D1D4}"/>
                  </a:ext>
                </a:extLst>
              </p:cNvPr>
              <p:cNvGrpSpPr/>
              <p:nvPr/>
            </p:nvGrpSpPr>
            <p:grpSpPr>
              <a:xfrm>
                <a:off x="7162023" y="1568903"/>
                <a:ext cx="1544762" cy="259293"/>
                <a:chOff x="7105896" y="1557210"/>
                <a:chExt cx="1544762" cy="488119"/>
              </a:xfrm>
            </p:grpSpPr>
            <p:sp>
              <p:nvSpPr>
                <p:cNvPr id="25" name="Rounded Rectangle 15">
                  <a:extLst>
                    <a:ext uri="{FF2B5EF4-FFF2-40B4-BE49-F238E27FC236}">
                      <a16:creationId xmlns:a16="http://schemas.microsoft.com/office/drawing/2014/main" id="{4249271A-75E0-4931-59BB-3A744F1A8FC5}"/>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59">
                  <a:extLst>
                    <a:ext uri="{FF2B5EF4-FFF2-40B4-BE49-F238E27FC236}">
                      <a16:creationId xmlns:a16="http://schemas.microsoft.com/office/drawing/2014/main" id="{074EA263-9159-525C-0A2C-EB46B4C5E10D}"/>
                    </a:ext>
                  </a:extLst>
                </p:cNvPr>
                <p:cNvGrpSpPr/>
                <p:nvPr/>
              </p:nvGrpSpPr>
              <p:grpSpPr>
                <a:xfrm rot="160736">
                  <a:off x="7230848" y="1557210"/>
                  <a:ext cx="1269517" cy="488119"/>
                  <a:chOff x="3810000" y="1677648"/>
                  <a:chExt cx="4705061" cy="1827552"/>
                </a:xfrm>
              </p:grpSpPr>
              <p:grpSp>
                <p:nvGrpSpPr>
                  <p:cNvPr id="27" name="Group 37">
                    <a:extLst>
                      <a:ext uri="{FF2B5EF4-FFF2-40B4-BE49-F238E27FC236}">
                        <a16:creationId xmlns:a16="http://schemas.microsoft.com/office/drawing/2014/main" id="{2161F320-1E63-5F23-045F-9976AB5F6BBC}"/>
                      </a:ext>
                    </a:extLst>
                  </p:cNvPr>
                  <p:cNvGrpSpPr/>
                  <p:nvPr/>
                </p:nvGrpSpPr>
                <p:grpSpPr>
                  <a:xfrm>
                    <a:off x="3810000" y="1828800"/>
                    <a:ext cx="1776984" cy="1676400"/>
                    <a:chOff x="3810000" y="1828800"/>
                    <a:chExt cx="4038600" cy="3810000"/>
                  </a:xfrm>
                </p:grpSpPr>
                <p:sp>
                  <p:nvSpPr>
                    <p:cNvPr id="274" name="Half Frame 273">
                      <a:extLst>
                        <a:ext uri="{FF2B5EF4-FFF2-40B4-BE49-F238E27FC236}">
                          <a16:creationId xmlns:a16="http://schemas.microsoft.com/office/drawing/2014/main" id="{2E37587B-0AC3-B559-3C13-53212F4741B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5" name="Half Frame 274">
                      <a:extLst>
                        <a:ext uri="{FF2B5EF4-FFF2-40B4-BE49-F238E27FC236}">
                          <a16:creationId xmlns:a16="http://schemas.microsoft.com/office/drawing/2014/main" id="{E5E19CEC-2E54-E5BF-8337-04430A475695}"/>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6" name="Half Frame 275">
                      <a:extLst>
                        <a:ext uri="{FF2B5EF4-FFF2-40B4-BE49-F238E27FC236}">
                          <a16:creationId xmlns:a16="http://schemas.microsoft.com/office/drawing/2014/main" id="{A895AF41-7366-6397-6BF3-4B20815FAA2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Half Frame 276">
                      <a:extLst>
                        <a:ext uri="{FF2B5EF4-FFF2-40B4-BE49-F238E27FC236}">
                          <a16:creationId xmlns:a16="http://schemas.microsoft.com/office/drawing/2014/main" id="{2635FA76-26ED-1006-1D96-20711003DD3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8" name="Donut 222">
                      <a:extLst>
                        <a:ext uri="{FF2B5EF4-FFF2-40B4-BE49-F238E27FC236}">
                          <a16:creationId xmlns:a16="http://schemas.microsoft.com/office/drawing/2014/main" id="{77BFEB83-71BE-3FC3-56E6-CE3AF275D59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9" name="Diamond 278">
                      <a:extLst>
                        <a:ext uri="{FF2B5EF4-FFF2-40B4-BE49-F238E27FC236}">
                          <a16:creationId xmlns:a16="http://schemas.microsoft.com/office/drawing/2014/main" id="{044C0415-3CF9-A4A7-AC42-30FE6D689363}"/>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Diamond 279">
                      <a:extLst>
                        <a:ext uri="{FF2B5EF4-FFF2-40B4-BE49-F238E27FC236}">
                          <a16:creationId xmlns:a16="http://schemas.microsoft.com/office/drawing/2014/main" id="{D730F85F-2AA2-B866-3D5C-9DB82047322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Diamond 280">
                      <a:extLst>
                        <a:ext uri="{FF2B5EF4-FFF2-40B4-BE49-F238E27FC236}">
                          <a16:creationId xmlns:a16="http://schemas.microsoft.com/office/drawing/2014/main" id="{C57AE6F9-1881-0469-DCF0-43786724643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Diamond 281">
                      <a:extLst>
                        <a:ext uri="{FF2B5EF4-FFF2-40B4-BE49-F238E27FC236}">
                          <a16:creationId xmlns:a16="http://schemas.microsoft.com/office/drawing/2014/main" id="{BFEC696D-CD9B-01B1-436A-97C70EF70C9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38">
                    <a:extLst>
                      <a:ext uri="{FF2B5EF4-FFF2-40B4-BE49-F238E27FC236}">
                        <a16:creationId xmlns:a16="http://schemas.microsoft.com/office/drawing/2014/main" id="{B55F8ACF-6DB3-90B5-BE23-10541769EFBB}"/>
                      </a:ext>
                    </a:extLst>
                  </p:cNvPr>
                  <p:cNvGrpSpPr/>
                  <p:nvPr/>
                </p:nvGrpSpPr>
                <p:grpSpPr>
                  <a:xfrm>
                    <a:off x="5314014" y="1757596"/>
                    <a:ext cx="1776984" cy="1676400"/>
                    <a:chOff x="3810000" y="1828800"/>
                    <a:chExt cx="4038600" cy="3810000"/>
                  </a:xfrm>
                </p:grpSpPr>
                <p:sp>
                  <p:nvSpPr>
                    <p:cNvPr id="265" name="Half Frame 264">
                      <a:extLst>
                        <a:ext uri="{FF2B5EF4-FFF2-40B4-BE49-F238E27FC236}">
                          <a16:creationId xmlns:a16="http://schemas.microsoft.com/office/drawing/2014/main" id="{2FB3FA32-63F1-F926-C563-6745FF9C04E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6" name="Half Frame 265">
                      <a:extLst>
                        <a:ext uri="{FF2B5EF4-FFF2-40B4-BE49-F238E27FC236}">
                          <a16:creationId xmlns:a16="http://schemas.microsoft.com/office/drawing/2014/main" id="{CA705438-B842-64E0-8233-4F7F528140F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7" name="Half Frame 266">
                      <a:extLst>
                        <a:ext uri="{FF2B5EF4-FFF2-40B4-BE49-F238E27FC236}">
                          <a16:creationId xmlns:a16="http://schemas.microsoft.com/office/drawing/2014/main" id="{2D5E43D1-5078-20E2-1820-64B0D4541525}"/>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8" name="Half Frame 267">
                      <a:extLst>
                        <a:ext uri="{FF2B5EF4-FFF2-40B4-BE49-F238E27FC236}">
                          <a16:creationId xmlns:a16="http://schemas.microsoft.com/office/drawing/2014/main" id="{DCCC9215-2226-1349-38A1-62447CFAB719}"/>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9" name="Donut 213">
                      <a:extLst>
                        <a:ext uri="{FF2B5EF4-FFF2-40B4-BE49-F238E27FC236}">
                          <a16:creationId xmlns:a16="http://schemas.microsoft.com/office/drawing/2014/main" id="{4E9355FF-2E04-3E68-072A-CE3CB1521B4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0" name="Diamond 269">
                      <a:extLst>
                        <a:ext uri="{FF2B5EF4-FFF2-40B4-BE49-F238E27FC236}">
                          <a16:creationId xmlns:a16="http://schemas.microsoft.com/office/drawing/2014/main" id="{570EAED4-D1BB-9391-6A2E-76FE7A7F0401}"/>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Diamond 270">
                      <a:extLst>
                        <a:ext uri="{FF2B5EF4-FFF2-40B4-BE49-F238E27FC236}">
                          <a16:creationId xmlns:a16="http://schemas.microsoft.com/office/drawing/2014/main" id="{B7B49189-CB21-B045-0C82-BC59D240E604}"/>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Diamond 271">
                      <a:extLst>
                        <a:ext uri="{FF2B5EF4-FFF2-40B4-BE49-F238E27FC236}">
                          <a16:creationId xmlns:a16="http://schemas.microsoft.com/office/drawing/2014/main" id="{FEA06D40-CFF3-014E-8527-725D828F23B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Diamond 272">
                      <a:extLst>
                        <a:ext uri="{FF2B5EF4-FFF2-40B4-BE49-F238E27FC236}">
                          <a16:creationId xmlns:a16="http://schemas.microsoft.com/office/drawing/2014/main" id="{F34DFCD3-29A4-765F-5EA6-8ACB3B0DBFC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48">
                    <a:extLst>
                      <a:ext uri="{FF2B5EF4-FFF2-40B4-BE49-F238E27FC236}">
                        <a16:creationId xmlns:a16="http://schemas.microsoft.com/office/drawing/2014/main" id="{38501CCF-99B5-6D0E-AA67-DDE9FAC4F146}"/>
                      </a:ext>
                    </a:extLst>
                  </p:cNvPr>
                  <p:cNvGrpSpPr/>
                  <p:nvPr/>
                </p:nvGrpSpPr>
                <p:grpSpPr>
                  <a:xfrm>
                    <a:off x="6738077" y="1677648"/>
                    <a:ext cx="1776984" cy="1676400"/>
                    <a:chOff x="3810000" y="1828800"/>
                    <a:chExt cx="4038600" cy="3810000"/>
                  </a:xfrm>
                </p:grpSpPr>
                <p:sp>
                  <p:nvSpPr>
                    <p:cNvPr id="30" name="Half Frame 29">
                      <a:extLst>
                        <a:ext uri="{FF2B5EF4-FFF2-40B4-BE49-F238E27FC236}">
                          <a16:creationId xmlns:a16="http://schemas.microsoft.com/office/drawing/2014/main" id="{5147E91F-9774-4EBF-9D1D-3631C460A74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7" name="Half Frame 256">
                      <a:extLst>
                        <a:ext uri="{FF2B5EF4-FFF2-40B4-BE49-F238E27FC236}">
                          <a16:creationId xmlns:a16="http://schemas.microsoft.com/office/drawing/2014/main" id="{A0E3D6AB-2E22-9F33-04B6-755E0293F25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8" name="Half Frame 257">
                      <a:extLst>
                        <a:ext uri="{FF2B5EF4-FFF2-40B4-BE49-F238E27FC236}">
                          <a16:creationId xmlns:a16="http://schemas.microsoft.com/office/drawing/2014/main" id="{EE462971-29E6-EBF3-A1F5-F5E870671A3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9" name="Half Frame 258">
                      <a:extLst>
                        <a:ext uri="{FF2B5EF4-FFF2-40B4-BE49-F238E27FC236}">
                          <a16:creationId xmlns:a16="http://schemas.microsoft.com/office/drawing/2014/main" id="{3563E0E7-2221-9319-4F99-2F7E965762A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0" name="Donut 204">
                      <a:extLst>
                        <a:ext uri="{FF2B5EF4-FFF2-40B4-BE49-F238E27FC236}">
                          <a16:creationId xmlns:a16="http://schemas.microsoft.com/office/drawing/2014/main" id="{7F31C1A4-2107-6AF8-2BC1-1CCBDF7C00B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1" name="Diamond 260">
                      <a:extLst>
                        <a:ext uri="{FF2B5EF4-FFF2-40B4-BE49-F238E27FC236}">
                          <a16:creationId xmlns:a16="http://schemas.microsoft.com/office/drawing/2014/main" id="{B5291332-C1CC-702F-1338-2A7D01B62B7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Diamond 261">
                      <a:extLst>
                        <a:ext uri="{FF2B5EF4-FFF2-40B4-BE49-F238E27FC236}">
                          <a16:creationId xmlns:a16="http://schemas.microsoft.com/office/drawing/2014/main" id="{47C75638-A001-25A6-76B0-F675793C1C8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Diamond 262">
                      <a:extLst>
                        <a:ext uri="{FF2B5EF4-FFF2-40B4-BE49-F238E27FC236}">
                          <a16:creationId xmlns:a16="http://schemas.microsoft.com/office/drawing/2014/main" id="{EB13C949-5A27-1328-79CC-44FE5FC2C244}"/>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Diamond 263">
                      <a:extLst>
                        <a:ext uri="{FF2B5EF4-FFF2-40B4-BE49-F238E27FC236}">
                          <a16:creationId xmlns:a16="http://schemas.microsoft.com/office/drawing/2014/main" id="{0E749011-DAB6-6B56-6478-A0D5F3E3E3B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51" name="Group 150">
              <a:extLst>
                <a:ext uri="{FF2B5EF4-FFF2-40B4-BE49-F238E27FC236}">
                  <a16:creationId xmlns:a16="http://schemas.microsoft.com/office/drawing/2014/main" id="{FCBCE484-93CC-F8F0-E8A3-39EA4B17D8EB}"/>
                </a:ext>
              </a:extLst>
            </p:cNvPr>
            <p:cNvGrpSpPr/>
            <p:nvPr/>
          </p:nvGrpSpPr>
          <p:grpSpPr>
            <a:xfrm>
              <a:off x="1502793" y="3802264"/>
              <a:ext cx="846971" cy="1936106"/>
              <a:chOff x="782565" y="1101398"/>
              <a:chExt cx="1893267" cy="4327852"/>
            </a:xfrm>
          </p:grpSpPr>
          <p:sp>
            <p:nvSpPr>
              <p:cNvPr id="152" name="Round Diagonal Corner Rectangle 94">
                <a:extLst>
                  <a:ext uri="{FF2B5EF4-FFF2-40B4-BE49-F238E27FC236}">
                    <a16:creationId xmlns:a16="http://schemas.microsoft.com/office/drawing/2014/main" id="{D7C9F8CD-6B38-AC0D-D1C2-7F22C1A069C3}"/>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53" name="Round Diagonal Corner Rectangle 95">
                <a:extLst>
                  <a:ext uri="{FF2B5EF4-FFF2-40B4-BE49-F238E27FC236}">
                    <a16:creationId xmlns:a16="http://schemas.microsoft.com/office/drawing/2014/main" id="{6BCDD9C6-5799-B640-8697-DEA0888A35F1}"/>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54" name="Oval 153">
                <a:extLst>
                  <a:ext uri="{FF2B5EF4-FFF2-40B4-BE49-F238E27FC236}">
                    <a16:creationId xmlns:a16="http://schemas.microsoft.com/office/drawing/2014/main" id="{A53898DA-790F-6414-DA4D-1F2B053BA10B}"/>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155" name="Group 154">
                <a:extLst>
                  <a:ext uri="{FF2B5EF4-FFF2-40B4-BE49-F238E27FC236}">
                    <a16:creationId xmlns:a16="http://schemas.microsoft.com/office/drawing/2014/main" id="{A4BAC024-5712-2E63-19FE-2F73A70C39FC}"/>
                  </a:ext>
                </a:extLst>
              </p:cNvPr>
              <p:cNvGrpSpPr/>
              <p:nvPr/>
            </p:nvGrpSpPr>
            <p:grpSpPr>
              <a:xfrm rot="2754858">
                <a:off x="1292245" y="4851434"/>
                <a:ext cx="418271" cy="737362"/>
                <a:chOff x="1676400" y="2133600"/>
                <a:chExt cx="1447800" cy="2088845"/>
              </a:xfrm>
            </p:grpSpPr>
            <p:sp>
              <p:nvSpPr>
                <p:cNvPr id="1070" name="Oval 1069">
                  <a:extLst>
                    <a:ext uri="{FF2B5EF4-FFF2-40B4-BE49-F238E27FC236}">
                      <a16:creationId xmlns:a16="http://schemas.microsoft.com/office/drawing/2014/main" id="{13572087-9BD5-3459-6DC4-AE96F1FAF912}"/>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71" name="Moon 1070">
                  <a:extLst>
                    <a:ext uri="{FF2B5EF4-FFF2-40B4-BE49-F238E27FC236}">
                      <a16:creationId xmlns:a16="http://schemas.microsoft.com/office/drawing/2014/main" id="{3ED2737F-E2F6-ACEA-2975-1E7BCA37454F}"/>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72" name="Moon 1071">
                  <a:extLst>
                    <a:ext uri="{FF2B5EF4-FFF2-40B4-BE49-F238E27FC236}">
                      <a16:creationId xmlns:a16="http://schemas.microsoft.com/office/drawing/2014/main" id="{DA61FF80-DFC5-A115-DCE5-FA7070825379}"/>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56" name="Group 155">
                <a:extLst>
                  <a:ext uri="{FF2B5EF4-FFF2-40B4-BE49-F238E27FC236}">
                    <a16:creationId xmlns:a16="http://schemas.microsoft.com/office/drawing/2014/main" id="{41953310-64C1-22A6-6BFC-4B7C674163AC}"/>
                  </a:ext>
                </a:extLst>
              </p:cNvPr>
              <p:cNvGrpSpPr/>
              <p:nvPr/>
            </p:nvGrpSpPr>
            <p:grpSpPr>
              <a:xfrm rot="18845142" flipH="1">
                <a:off x="1670777" y="4757861"/>
                <a:ext cx="454896" cy="743939"/>
                <a:chOff x="1676400" y="2133600"/>
                <a:chExt cx="1447800" cy="2088845"/>
              </a:xfrm>
            </p:grpSpPr>
            <p:sp>
              <p:nvSpPr>
                <p:cNvPr id="1067" name="Oval 1066">
                  <a:extLst>
                    <a:ext uri="{FF2B5EF4-FFF2-40B4-BE49-F238E27FC236}">
                      <a16:creationId xmlns:a16="http://schemas.microsoft.com/office/drawing/2014/main" id="{93F13D7D-E572-6E00-15EF-DD8C7160819E}"/>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68" name="Moon 1067">
                  <a:extLst>
                    <a:ext uri="{FF2B5EF4-FFF2-40B4-BE49-F238E27FC236}">
                      <a16:creationId xmlns:a16="http://schemas.microsoft.com/office/drawing/2014/main" id="{D648C85C-5897-D23B-0878-24FA529E4C61}"/>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69" name="Moon 1068">
                  <a:extLst>
                    <a:ext uri="{FF2B5EF4-FFF2-40B4-BE49-F238E27FC236}">
                      <a16:creationId xmlns:a16="http://schemas.microsoft.com/office/drawing/2014/main" id="{9D2B8B46-CC02-68A0-E663-B0708CE76FBB}"/>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57" name="Group 156">
                <a:extLst>
                  <a:ext uri="{FF2B5EF4-FFF2-40B4-BE49-F238E27FC236}">
                    <a16:creationId xmlns:a16="http://schemas.microsoft.com/office/drawing/2014/main" id="{A2F8ADB1-3D8D-23BC-B206-63765146A95D}"/>
                  </a:ext>
                </a:extLst>
              </p:cNvPr>
              <p:cNvGrpSpPr/>
              <p:nvPr/>
            </p:nvGrpSpPr>
            <p:grpSpPr>
              <a:xfrm>
                <a:off x="810561" y="2772737"/>
                <a:ext cx="1865271" cy="2320328"/>
                <a:chOff x="4419600" y="2060454"/>
                <a:chExt cx="3045502" cy="4187946"/>
              </a:xfrm>
            </p:grpSpPr>
            <p:sp>
              <p:nvSpPr>
                <p:cNvPr id="1058" name="Oval 1057">
                  <a:extLst>
                    <a:ext uri="{FF2B5EF4-FFF2-40B4-BE49-F238E27FC236}">
                      <a16:creationId xmlns:a16="http://schemas.microsoft.com/office/drawing/2014/main" id="{0A3A1EE4-C53E-FABE-DA9C-37ED9AE8C944}"/>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59" name="Oval 1058">
                  <a:extLst>
                    <a:ext uri="{FF2B5EF4-FFF2-40B4-BE49-F238E27FC236}">
                      <a16:creationId xmlns:a16="http://schemas.microsoft.com/office/drawing/2014/main" id="{836583EA-155C-0244-4B31-FB7AC7BF3764}"/>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60" name="Trapezoid 1059">
                  <a:extLst>
                    <a:ext uri="{FF2B5EF4-FFF2-40B4-BE49-F238E27FC236}">
                      <a16:creationId xmlns:a16="http://schemas.microsoft.com/office/drawing/2014/main" id="{78F30820-0BDC-CFB6-7CD4-3440812CB2C9}"/>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61" name="Trapezoid 1060">
                  <a:extLst>
                    <a:ext uri="{FF2B5EF4-FFF2-40B4-BE49-F238E27FC236}">
                      <a16:creationId xmlns:a16="http://schemas.microsoft.com/office/drawing/2014/main" id="{CD4B5ABD-6A48-14FB-6C50-F04B06367E9A}"/>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62" name="Trapezoid 1061">
                  <a:extLst>
                    <a:ext uri="{FF2B5EF4-FFF2-40B4-BE49-F238E27FC236}">
                      <a16:creationId xmlns:a16="http://schemas.microsoft.com/office/drawing/2014/main" id="{3399F18F-1FE7-8378-5771-443AD1D359A5}"/>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63" name="Isosceles Triangle 1062">
                  <a:extLst>
                    <a:ext uri="{FF2B5EF4-FFF2-40B4-BE49-F238E27FC236}">
                      <a16:creationId xmlns:a16="http://schemas.microsoft.com/office/drawing/2014/main" id="{795D64C5-6ABF-4AD2-97E6-3C03B2EE2DE0}"/>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64" name="Rectangle 1063">
                  <a:extLst>
                    <a:ext uri="{FF2B5EF4-FFF2-40B4-BE49-F238E27FC236}">
                      <a16:creationId xmlns:a16="http://schemas.microsoft.com/office/drawing/2014/main" id="{9D1A2ED5-8D28-B778-8EA5-7DFD3391BB77}"/>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65" name="Trapezoid 1064">
                  <a:extLst>
                    <a:ext uri="{FF2B5EF4-FFF2-40B4-BE49-F238E27FC236}">
                      <a16:creationId xmlns:a16="http://schemas.microsoft.com/office/drawing/2014/main" id="{A7C9D548-9E1C-CDC7-B57A-D7D78EF357FD}"/>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66" name="Trapezoid 1065">
                  <a:extLst>
                    <a:ext uri="{FF2B5EF4-FFF2-40B4-BE49-F238E27FC236}">
                      <a16:creationId xmlns:a16="http://schemas.microsoft.com/office/drawing/2014/main" id="{5336B98D-94D4-6847-E286-CDC3AF32AEC8}"/>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158" name="Round Diagonal Corner Rectangle 102">
                <a:extLst>
                  <a:ext uri="{FF2B5EF4-FFF2-40B4-BE49-F238E27FC236}">
                    <a16:creationId xmlns:a16="http://schemas.microsoft.com/office/drawing/2014/main" id="{FC624E73-2AC4-1EBF-25C5-63C75EF137EC}"/>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59" name="Oval 158">
                <a:extLst>
                  <a:ext uri="{FF2B5EF4-FFF2-40B4-BE49-F238E27FC236}">
                    <a16:creationId xmlns:a16="http://schemas.microsoft.com/office/drawing/2014/main" id="{14989E1A-D270-C3DA-2E15-C216EA614A72}"/>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56" name="Rectangle 1055">
                <a:extLst>
                  <a:ext uri="{FF2B5EF4-FFF2-40B4-BE49-F238E27FC236}">
                    <a16:creationId xmlns:a16="http://schemas.microsoft.com/office/drawing/2014/main" id="{DE38D0A1-2182-51C3-6BD6-F92B8E2BE04A}"/>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57" name="Freeform: Shape 1056">
                <a:extLst>
                  <a:ext uri="{FF2B5EF4-FFF2-40B4-BE49-F238E27FC236}">
                    <a16:creationId xmlns:a16="http://schemas.microsoft.com/office/drawing/2014/main" id="{7ACE369F-EFD5-7A26-C2C8-460A26843C96}"/>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073" name="Group 1072">
              <a:extLst>
                <a:ext uri="{FF2B5EF4-FFF2-40B4-BE49-F238E27FC236}">
                  <a16:creationId xmlns:a16="http://schemas.microsoft.com/office/drawing/2014/main" id="{398C39DE-551C-85AC-500C-7CC6C9E9F4E3}"/>
                </a:ext>
              </a:extLst>
            </p:cNvPr>
            <p:cNvGrpSpPr/>
            <p:nvPr/>
          </p:nvGrpSpPr>
          <p:grpSpPr>
            <a:xfrm>
              <a:off x="956269" y="2950679"/>
              <a:ext cx="3267156" cy="3100942"/>
              <a:chOff x="1905000" y="2362200"/>
              <a:chExt cx="2819400" cy="2675965"/>
            </a:xfrm>
          </p:grpSpPr>
          <p:sp>
            <p:nvSpPr>
              <p:cNvPr id="1074" name="Flowchart: Delay 1073">
                <a:extLst>
                  <a:ext uri="{FF2B5EF4-FFF2-40B4-BE49-F238E27FC236}">
                    <a16:creationId xmlns:a16="http://schemas.microsoft.com/office/drawing/2014/main" id="{CFD1FCEC-B990-A043-AED9-2375F5ACA140}"/>
                  </a:ext>
                </a:extLst>
              </p:cNvPr>
              <p:cNvSpPr/>
              <p:nvPr/>
            </p:nvSpPr>
            <p:spPr>
              <a:xfrm rot="16200000">
                <a:off x="1981200" y="2286000"/>
                <a:ext cx="2667000" cy="2819400"/>
              </a:xfrm>
              <a:prstGeom prst="flowChartDelay">
                <a:avLst/>
              </a:prstGeom>
              <a:noFill/>
              <a:ln w="889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5" name="Straight Connector 1074">
                <a:extLst>
                  <a:ext uri="{FF2B5EF4-FFF2-40B4-BE49-F238E27FC236}">
                    <a16:creationId xmlns:a16="http://schemas.microsoft.com/office/drawing/2014/main" id="{5E6469CB-F521-E438-CB7F-8087E43E6E37}"/>
                  </a:ext>
                </a:extLst>
              </p:cNvPr>
              <p:cNvCxnSpPr/>
              <p:nvPr/>
            </p:nvCxnSpPr>
            <p:spPr>
              <a:xfrm flipH="1">
                <a:off x="2716306"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id="{1A6C6CED-F134-2C9F-0287-EA27E1A0CD29}"/>
                  </a:ext>
                </a:extLst>
              </p:cNvPr>
              <p:cNvCxnSpPr/>
              <p:nvPr/>
            </p:nvCxnSpPr>
            <p:spPr>
              <a:xfrm flipH="1">
                <a:off x="3886200"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id="{AC73CB8B-F4A7-F070-8805-1A6DD978F7E2}"/>
                  </a:ext>
                </a:extLst>
              </p:cNvPr>
              <p:cNvCxnSpPr/>
              <p:nvPr/>
            </p:nvCxnSpPr>
            <p:spPr>
              <a:xfrm flipH="1">
                <a:off x="3276600" y="2362200"/>
                <a:ext cx="26894" cy="26670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2F0F37E4-13F5-92CE-CDE9-88EC4B189708}"/>
                  </a:ext>
                </a:extLst>
              </p:cNvPr>
              <p:cNvCxnSpPr/>
              <p:nvPr/>
            </p:nvCxnSpPr>
            <p:spPr>
              <a:xfrm>
                <a:off x="22098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9" name="Straight Connector 1078">
                <a:extLst>
                  <a:ext uri="{FF2B5EF4-FFF2-40B4-BE49-F238E27FC236}">
                    <a16:creationId xmlns:a16="http://schemas.microsoft.com/office/drawing/2014/main" id="{875896B3-B4BD-54DA-0E2A-224F23BEADC8}"/>
                  </a:ext>
                </a:extLst>
              </p:cNvPr>
              <p:cNvCxnSpPr/>
              <p:nvPr/>
            </p:nvCxnSpPr>
            <p:spPr>
              <a:xfrm>
                <a:off x="44196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2038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Marveled Yet Concerned</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4:16-18</a:t>
            </a:r>
          </a:p>
        </p:txBody>
      </p:sp>
      <p:sp>
        <p:nvSpPr>
          <p:cNvPr id="2" name="Rounded Rectangle 1"/>
          <p:cNvSpPr/>
          <p:nvPr/>
        </p:nvSpPr>
        <p:spPr>
          <a:xfrm>
            <a:off x="4409000" y="1312691"/>
            <a:ext cx="4796701" cy="510778"/>
          </a:xfrm>
          <a:prstGeom prst="roundRect">
            <a:avLst>
              <a:gd name="adj" fmla="val 20212"/>
            </a:avLst>
          </a:prstGeom>
          <a:solidFill>
            <a:schemeClr val="accent5">
              <a:lumMod val="75000"/>
            </a:schemeClr>
          </a:solidFill>
        </p:spPr>
        <p:txBody>
          <a:bodyPr wrap="square">
            <a:spAutoFit/>
          </a:bodyPr>
          <a:lstStyle/>
          <a:p>
            <a:r>
              <a:rPr lang="en-US" sz="2400" dirty="0">
                <a:solidFill>
                  <a:schemeClr val="bg1"/>
                </a:solidFill>
              </a:rPr>
              <a:t>What Shall We Do With These Men?</a:t>
            </a:r>
          </a:p>
        </p:txBody>
      </p:sp>
      <p:sp>
        <p:nvSpPr>
          <p:cNvPr id="4" name="Rounded Rectangle 3"/>
          <p:cNvSpPr/>
          <p:nvPr/>
        </p:nvSpPr>
        <p:spPr>
          <a:xfrm>
            <a:off x="5720170" y="2103625"/>
            <a:ext cx="6096000" cy="1021556"/>
          </a:xfrm>
          <a:prstGeom prst="roundRect">
            <a:avLst/>
          </a:prstGeom>
          <a:solidFill>
            <a:schemeClr val="accent5">
              <a:lumMod val="75000"/>
            </a:schemeClr>
          </a:solidFill>
        </p:spPr>
        <p:txBody>
          <a:bodyPr>
            <a:spAutoFit/>
          </a:bodyPr>
          <a:lstStyle/>
          <a:p>
            <a:r>
              <a:rPr lang="en-US" dirty="0">
                <a:solidFill>
                  <a:schemeClr val="bg1"/>
                </a:solidFill>
              </a:rPr>
              <a:t>…that it spread no further among the people, let us </a:t>
            </a:r>
            <a:r>
              <a:rPr lang="en-US" dirty="0" err="1">
                <a:solidFill>
                  <a:schemeClr val="bg1"/>
                </a:solidFill>
              </a:rPr>
              <a:t>straitly</a:t>
            </a:r>
            <a:r>
              <a:rPr lang="en-US" dirty="0">
                <a:solidFill>
                  <a:schemeClr val="bg1"/>
                </a:solidFill>
              </a:rPr>
              <a:t> threaten them, that they speak henceforth to no man in this name.</a:t>
            </a:r>
            <a:endParaRPr lang="en-US" i="1" dirty="0">
              <a:solidFill>
                <a:schemeClr val="bg1"/>
              </a:solidFill>
            </a:endParaRPr>
          </a:p>
        </p:txBody>
      </p:sp>
      <p:grpSp>
        <p:nvGrpSpPr>
          <p:cNvPr id="32" name="Group 31"/>
          <p:cNvGrpSpPr/>
          <p:nvPr/>
        </p:nvGrpSpPr>
        <p:grpSpPr>
          <a:xfrm>
            <a:off x="430245" y="1045417"/>
            <a:ext cx="1238630" cy="2650984"/>
            <a:chOff x="717718" y="742800"/>
            <a:chExt cx="2305672" cy="4934725"/>
          </a:xfrm>
        </p:grpSpPr>
        <p:sp>
          <p:nvSpPr>
            <p:cNvPr id="33" name="Cloud 32"/>
            <p:cNvSpPr/>
            <p:nvPr/>
          </p:nvSpPr>
          <p:spPr>
            <a:xfrm rot="7971735" flipH="1">
              <a:off x="1010349" y="1505191"/>
              <a:ext cx="1654099" cy="1597722"/>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20005410">
              <a:off x="2558169" y="3669689"/>
              <a:ext cx="465221" cy="6968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1949696">
              <a:off x="717718" y="3659491"/>
              <a:ext cx="407068" cy="6968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401680" y="5088926"/>
              <a:ext cx="495083" cy="58859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905000" y="5024676"/>
              <a:ext cx="457200" cy="62715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rot="1996156">
              <a:off x="859651" y="2825751"/>
              <a:ext cx="770683" cy="1319920"/>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2041752">
              <a:off x="975377" y="2665222"/>
              <a:ext cx="766134" cy="1194724"/>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p:cNvSpPr/>
            <p:nvPr/>
          </p:nvSpPr>
          <p:spPr>
            <a:xfrm rot="19870960">
              <a:off x="2130227" y="2829419"/>
              <a:ext cx="723903" cy="1319920"/>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rot="20036208">
              <a:off x="1988821" y="2685300"/>
              <a:ext cx="766134" cy="1194724"/>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a:off x="1343526" y="2719693"/>
              <a:ext cx="1104900" cy="2647966"/>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649543" y="2510643"/>
              <a:ext cx="457593" cy="55746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rot="21335299">
              <a:off x="1938570" y="2579703"/>
              <a:ext cx="533522" cy="2650997"/>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rot="353417">
              <a:off x="1330502" y="2676624"/>
              <a:ext cx="533522" cy="2534046"/>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351280" y="1377373"/>
              <a:ext cx="1104900" cy="1412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p:cNvSpPr/>
            <p:nvPr/>
          </p:nvSpPr>
          <p:spPr>
            <a:xfrm rot="7971735" flipH="1">
              <a:off x="1542983" y="2277238"/>
              <a:ext cx="685294" cy="666346"/>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713501" y="2431238"/>
              <a:ext cx="354732" cy="1072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1299519" y="3990924"/>
              <a:ext cx="1194486" cy="1196449"/>
              <a:chOff x="1299519" y="3990924"/>
              <a:chExt cx="1194486" cy="1196449"/>
            </a:xfrm>
          </p:grpSpPr>
          <p:sp>
            <p:nvSpPr>
              <p:cNvPr id="55" name="Rounded Rectangle 54"/>
              <p:cNvSpPr/>
              <p:nvPr/>
            </p:nvSpPr>
            <p:spPr>
              <a:xfrm>
                <a:off x="1299519" y="4043795"/>
                <a:ext cx="1194486" cy="238897"/>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ouble Wave 55"/>
              <p:cNvSpPr/>
              <p:nvPr/>
            </p:nvSpPr>
            <p:spPr>
              <a:xfrm rot="5400000">
                <a:off x="1500316" y="4484441"/>
                <a:ext cx="1134762" cy="238897"/>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uble Wave 56"/>
              <p:cNvSpPr/>
              <p:nvPr/>
            </p:nvSpPr>
            <p:spPr>
              <a:xfrm rot="4302222">
                <a:off x="1680634" y="4500543"/>
                <a:ext cx="1134762" cy="238897"/>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1956486" y="3990924"/>
                <a:ext cx="379886" cy="291768"/>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1113791" y="742800"/>
              <a:ext cx="1459472" cy="1451242"/>
              <a:chOff x="4071720" y="1102457"/>
              <a:chExt cx="1127405" cy="1164810"/>
            </a:xfrm>
          </p:grpSpPr>
          <p:sp>
            <p:nvSpPr>
              <p:cNvPr id="51" name="Freeform 50"/>
              <p:cNvSpPr/>
              <p:nvPr/>
            </p:nvSpPr>
            <p:spPr>
              <a:xfrm rot="7249644">
                <a:off x="4111638" y="1062539"/>
                <a:ext cx="1047569" cy="1127405"/>
              </a:xfrm>
              <a:custGeom>
                <a:avLst/>
                <a:gdLst>
                  <a:gd name="connsiteX0" fmla="*/ 88023 w 1047569"/>
                  <a:gd name="connsiteY0" fmla="*/ 844803 h 1127405"/>
                  <a:gd name="connsiteX1" fmla="*/ 187988 w 1047569"/>
                  <a:gd name="connsiteY1" fmla="*/ 171895 h 1127405"/>
                  <a:gd name="connsiteX2" fmla="*/ 268003 w 1047569"/>
                  <a:gd name="connsiteY2" fmla="*/ 136604 h 1127405"/>
                  <a:gd name="connsiteX3" fmla="*/ 308784 w 1047569"/>
                  <a:gd name="connsiteY3" fmla="*/ 129382 h 1127405"/>
                  <a:gd name="connsiteX4" fmla="*/ 331676 w 1047569"/>
                  <a:gd name="connsiteY4" fmla="*/ 107520 h 1127405"/>
                  <a:gd name="connsiteX5" fmla="*/ 548929 w 1047569"/>
                  <a:gd name="connsiteY5" fmla="*/ 0 h 1127405"/>
                  <a:gd name="connsiteX6" fmla="*/ 689196 w 1047569"/>
                  <a:gd name="connsiteY6" fmla="*/ 241635 h 1127405"/>
                  <a:gd name="connsiteX7" fmla="*/ 693572 w 1047569"/>
                  <a:gd name="connsiteY7" fmla="*/ 244726 h 1127405"/>
                  <a:gd name="connsiteX8" fmla="*/ 827677 w 1047569"/>
                  <a:gd name="connsiteY8" fmla="*/ 403401 h 1127405"/>
                  <a:gd name="connsiteX9" fmla="*/ 903657 w 1047569"/>
                  <a:gd name="connsiteY9" fmla="*/ 596764 h 1127405"/>
                  <a:gd name="connsiteX10" fmla="*/ 905842 w 1047569"/>
                  <a:gd name="connsiteY10" fmla="*/ 614845 h 1127405"/>
                  <a:gd name="connsiteX11" fmla="*/ 1047569 w 1047569"/>
                  <a:gd name="connsiteY11" fmla="*/ 858994 h 1127405"/>
                  <a:gd name="connsiteX12" fmla="*/ 846131 w 1047569"/>
                  <a:gd name="connsiteY12" fmla="*/ 973356 h 1127405"/>
                  <a:gd name="connsiteX13" fmla="*/ 833432 w 1047569"/>
                  <a:gd name="connsiteY13" fmla="*/ 976358 h 1127405"/>
                  <a:gd name="connsiteX14" fmla="*/ 796763 w 1047569"/>
                  <a:gd name="connsiteY14" fmla="*/ 1022643 h 1127405"/>
                  <a:gd name="connsiteX15" fmla="*/ 727713 w 1047569"/>
                  <a:gd name="connsiteY15" fmla="*/ 1076309 h 1127405"/>
                  <a:gd name="connsiteX16" fmla="*/ 88023 w 1047569"/>
                  <a:gd name="connsiteY16" fmla="*/ 844803 h 112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569" h="1127405">
                    <a:moveTo>
                      <a:pt x="88023" y="844803"/>
                    </a:moveTo>
                    <a:cubicBezTo>
                      <a:pt x="-61018" y="595056"/>
                      <a:pt x="-16262" y="293785"/>
                      <a:pt x="187988" y="171895"/>
                    </a:cubicBezTo>
                    <a:cubicBezTo>
                      <a:pt x="213519" y="156659"/>
                      <a:pt x="240334" y="144947"/>
                      <a:pt x="268003" y="136604"/>
                    </a:cubicBezTo>
                    <a:lnTo>
                      <a:pt x="308784" y="129382"/>
                    </a:lnTo>
                    <a:lnTo>
                      <a:pt x="331676" y="107520"/>
                    </a:lnTo>
                    <a:cubicBezTo>
                      <a:pt x="393005" y="57209"/>
                      <a:pt x="466841" y="19793"/>
                      <a:pt x="548929" y="0"/>
                    </a:cubicBezTo>
                    <a:lnTo>
                      <a:pt x="689196" y="241635"/>
                    </a:lnTo>
                    <a:lnTo>
                      <a:pt x="693572" y="244726"/>
                    </a:lnTo>
                    <a:cubicBezTo>
                      <a:pt x="744572" y="287659"/>
                      <a:pt x="790417" y="340964"/>
                      <a:pt x="827677" y="403401"/>
                    </a:cubicBezTo>
                    <a:cubicBezTo>
                      <a:pt x="864938" y="465838"/>
                      <a:pt x="890086" y="531495"/>
                      <a:pt x="903657" y="596764"/>
                    </a:cubicBezTo>
                    <a:lnTo>
                      <a:pt x="905842" y="614845"/>
                    </a:lnTo>
                    <a:lnTo>
                      <a:pt x="1047569" y="858994"/>
                    </a:lnTo>
                    <a:cubicBezTo>
                      <a:pt x="988955" y="911961"/>
                      <a:pt x="919922" y="950392"/>
                      <a:pt x="846131" y="973356"/>
                    </a:cubicBezTo>
                    <a:lnTo>
                      <a:pt x="833432" y="976358"/>
                    </a:lnTo>
                    <a:lnTo>
                      <a:pt x="796763" y="1022643"/>
                    </a:lnTo>
                    <a:cubicBezTo>
                      <a:pt x="776283" y="1043034"/>
                      <a:pt x="753244" y="1061073"/>
                      <a:pt x="727713" y="1076309"/>
                    </a:cubicBezTo>
                    <a:cubicBezTo>
                      <a:pt x="523463" y="1198199"/>
                      <a:pt x="237064" y="1094550"/>
                      <a:pt x="88023" y="844803"/>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4085131" y="1268715"/>
                <a:ext cx="1053216" cy="998552"/>
                <a:chOff x="4102548" y="1260007"/>
                <a:chExt cx="1053216" cy="998552"/>
              </a:xfrm>
            </p:grpSpPr>
            <p:sp>
              <p:nvSpPr>
                <p:cNvPr id="53" name="Chord 52"/>
                <p:cNvSpPr/>
                <p:nvPr/>
              </p:nvSpPr>
              <p:spPr>
                <a:xfrm rot="7249644">
                  <a:off x="4136146" y="1284668"/>
                  <a:ext cx="998552" cy="949230"/>
                </a:xfrm>
                <a:prstGeom prst="chord">
                  <a:avLst>
                    <a:gd name="adj1" fmla="val 2700000"/>
                    <a:gd name="adj2" fmla="val 1447893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4102548" y="1750423"/>
                  <a:ext cx="1053216" cy="230685"/>
                </a:xfrm>
                <a:prstGeom prst="roundRect">
                  <a:avLst>
                    <a:gd name="adj" fmla="val 19959"/>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9" name="Group 58"/>
          <p:cNvGrpSpPr/>
          <p:nvPr/>
        </p:nvGrpSpPr>
        <p:grpSpPr>
          <a:xfrm>
            <a:off x="1807606" y="1175718"/>
            <a:ext cx="1073112" cy="2473366"/>
            <a:chOff x="3548054" y="482530"/>
            <a:chExt cx="1997565" cy="4604095"/>
          </a:xfrm>
        </p:grpSpPr>
        <p:sp>
          <p:nvSpPr>
            <p:cNvPr id="60" name="Oval 59"/>
            <p:cNvSpPr/>
            <p:nvPr/>
          </p:nvSpPr>
          <p:spPr>
            <a:xfrm>
              <a:off x="4019124" y="4498026"/>
              <a:ext cx="495083" cy="58859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522444" y="4433776"/>
              <a:ext cx="457200" cy="62715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20005410">
              <a:off x="5080398" y="3317111"/>
              <a:ext cx="465221" cy="6968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1949696">
              <a:off x="3548054" y="3304654"/>
              <a:ext cx="407068" cy="6968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p:cNvSpPr/>
            <p:nvPr/>
          </p:nvSpPr>
          <p:spPr>
            <a:xfrm>
              <a:off x="3982715" y="3880535"/>
              <a:ext cx="1056991" cy="874989"/>
            </a:xfrm>
            <a:prstGeom prst="trapezoid">
              <a:avLst>
                <a:gd name="adj" fmla="val 12493"/>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p:cNvSpPr/>
            <p:nvPr/>
          </p:nvSpPr>
          <p:spPr>
            <a:xfrm rot="20220370">
              <a:off x="4683955" y="2144084"/>
              <a:ext cx="672452" cy="1631847"/>
            </a:xfrm>
            <a:prstGeom prst="trapezoid">
              <a:avLst>
                <a:gd name="adj" fmla="val 30408"/>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20391473">
              <a:off x="4691049" y="2169586"/>
              <a:ext cx="672452" cy="1339183"/>
            </a:xfrm>
            <a:prstGeom prst="trapezoid">
              <a:avLst>
                <a:gd name="adj" fmla="val 30408"/>
              </a:avLst>
            </a:prstGeom>
            <a:solidFill>
              <a:srgbClr val="C090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rot="1216729">
              <a:off x="3655975" y="2196521"/>
              <a:ext cx="672452" cy="1522947"/>
            </a:xfrm>
            <a:prstGeom prst="trapezoid">
              <a:avLst>
                <a:gd name="adj" fmla="val 30408"/>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p:cNvSpPr/>
            <p:nvPr/>
          </p:nvSpPr>
          <p:spPr>
            <a:xfrm rot="1216729">
              <a:off x="3707903" y="2210415"/>
              <a:ext cx="672452" cy="1249814"/>
            </a:xfrm>
            <a:prstGeom prst="trapezoid">
              <a:avLst>
                <a:gd name="adj" fmla="val 30408"/>
              </a:avLst>
            </a:prstGeom>
            <a:solidFill>
              <a:srgbClr val="C090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a:off x="3983209" y="2209800"/>
              <a:ext cx="1106745" cy="2281198"/>
            </a:xfrm>
            <a:prstGeom prst="trapezoid">
              <a:avLst/>
            </a:prstGeom>
            <a:solidFill>
              <a:srgbClr val="C090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p:cNvSpPr/>
            <p:nvPr/>
          </p:nvSpPr>
          <p:spPr>
            <a:xfrm rot="10800000">
              <a:off x="4404836" y="1950192"/>
              <a:ext cx="304800" cy="839184"/>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 Diagonal Corner Rectangle 70"/>
            <p:cNvSpPr/>
            <p:nvPr/>
          </p:nvSpPr>
          <p:spPr>
            <a:xfrm rot="18302658">
              <a:off x="4447033" y="1180246"/>
              <a:ext cx="904015" cy="1026594"/>
            </a:xfrm>
            <a:prstGeom prst="round2DiagRect">
              <a:avLst>
                <a:gd name="adj1" fmla="val 50000"/>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 Diagonal Corner Rectangle 71"/>
            <p:cNvSpPr/>
            <p:nvPr/>
          </p:nvSpPr>
          <p:spPr>
            <a:xfrm rot="19551149">
              <a:off x="3739698" y="1224262"/>
              <a:ext cx="904015" cy="1026594"/>
            </a:xfrm>
            <a:prstGeom prst="round2DiagRect">
              <a:avLst>
                <a:gd name="adj1" fmla="val 50000"/>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038242" y="958020"/>
              <a:ext cx="990957" cy="13717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3868020" y="482530"/>
              <a:ext cx="1363431" cy="912855"/>
              <a:chOff x="4042684" y="1571992"/>
              <a:chExt cx="1363431" cy="912855"/>
            </a:xfrm>
          </p:grpSpPr>
          <p:sp>
            <p:nvSpPr>
              <p:cNvPr id="82" name="Oval 81"/>
              <p:cNvSpPr/>
              <p:nvPr/>
            </p:nvSpPr>
            <p:spPr>
              <a:xfrm>
                <a:off x="4114800" y="1571992"/>
                <a:ext cx="1219200" cy="912855"/>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p:cNvSpPr/>
              <p:nvPr/>
            </p:nvSpPr>
            <p:spPr>
              <a:xfrm rot="5555737">
                <a:off x="4457700" y="1448328"/>
                <a:ext cx="533400" cy="1176657"/>
              </a:xfrm>
              <a:prstGeom prst="moon">
                <a:avLst>
                  <a:gd name="adj" fmla="val 87500"/>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4042684" y="2119876"/>
                <a:ext cx="1363431" cy="364971"/>
              </a:xfrm>
              <a:prstGeom prst="roundRect">
                <a:avLst>
                  <a:gd name="adj" fmla="val 19959"/>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4069857" y="3387552"/>
              <a:ext cx="927726" cy="929251"/>
              <a:chOff x="1299519" y="3990924"/>
              <a:chExt cx="1194486" cy="1196449"/>
            </a:xfrm>
            <a:solidFill>
              <a:schemeClr val="accent6">
                <a:lumMod val="50000"/>
              </a:schemeClr>
            </a:solidFill>
          </p:grpSpPr>
          <p:sp>
            <p:nvSpPr>
              <p:cNvPr id="78" name="Rounded Rectangle 77"/>
              <p:cNvSpPr/>
              <p:nvPr/>
            </p:nvSpPr>
            <p:spPr>
              <a:xfrm>
                <a:off x="1299519" y="4043795"/>
                <a:ext cx="1194486" cy="23889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ouble Wave 78"/>
              <p:cNvSpPr/>
              <p:nvPr/>
            </p:nvSpPr>
            <p:spPr>
              <a:xfrm rot="5400000">
                <a:off x="1500316" y="4484441"/>
                <a:ext cx="1134762" cy="238897"/>
              </a:xfrm>
              <a:prstGeom prst="doubleWave">
                <a:avLst>
                  <a:gd name="adj1" fmla="val 625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ouble Wave 79"/>
              <p:cNvSpPr/>
              <p:nvPr/>
            </p:nvSpPr>
            <p:spPr>
              <a:xfrm rot="4302222">
                <a:off x="1680634" y="4500543"/>
                <a:ext cx="1134762" cy="238897"/>
              </a:xfrm>
              <a:prstGeom prst="doubleWave">
                <a:avLst>
                  <a:gd name="adj1" fmla="val 625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1956486" y="3990924"/>
                <a:ext cx="379886" cy="29176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Freeform 75"/>
            <p:cNvSpPr/>
            <p:nvPr/>
          </p:nvSpPr>
          <p:spPr>
            <a:xfrm rot="21308571">
              <a:off x="4152725" y="1941316"/>
              <a:ext cx="837558" cy="497507"/>
            </a:xfrm>
            <a:custGeom>
              <a:avLst/>
              <a:gdLst>
                <a:gd name="connsiteX0" fmla="*/ 821134 w 1419533"/>
                <a:gd name="connsiteY0" fmla="*/ 3863 h 843198"/>
                <a:gd name="connsiteX1" fmla="*/ 970071 w 1419533"/>
                <a:gd name="connsiteY1" fmla="*/ 78086 h 843198"/>
                <a:gd name="connsiteX2" fmla="*/ 1419533 w 1419533"/>
                <a:gd name="connsiteY2" fmla="*/ 504236 h 843198"/>
                <a:gd name="connsiteX3" fmla="*/ 1223688 w 1419533"/>
                <a:gd name="connsiteY3" fmla="*/ 710795 h 843198"/>
                <a:gd name="connsiteX4" fmla="*/ 866891 w 1419533"/>
                <a:gd name="connsiteY4" fmla="*/ 756782 h 843198"/>
                <a:gd name="connsiteX5" fmla="*/ 837844 w 1419533"/>
                <a:gd name="connsiteY5" fmla="*/ 734318 h 843198"/>
                <a:gd name="connsiteX6" fmla="*/ 820645 w 1419533"/>
                <a:gd name="connsiteY6" fmla="*/ 759828 h 843198"/>
                <a:gd name="connsiteX7" fmla="*/ 619371 w 1419533"/>
                <a:gd name="connsiteY7" fmla="*/ 843198 h 843198"/>
                <a:gd name="connsiteX8" fmla="*/ 0 w 1419533"/>
                <a:gd name="connsiteY8" fmla="*/ 843198 h 843198"/>
                <a:gd name="connsiteX9" fmla="*/ 0 w 1419533"/>
                <a:gd name="connsiteY9" fmla="*/ 558554 h 843198"/>
                <a:gd name="connsiteX10" fmla="*/ 83370 w 1419533"/>
                <a:gd name="connsiteY10" fmla="*/ 357280 h 843198"/>
                <a:gd name="connsiteX11" fmla="*/ 96314 w 1419533"/>
                <a:gd name="connsiteY11" fmla="*/ 346601 h 843198"/>
                <a:gd name="connsiteX12" fmla="*/ 112490 w 1419533"/>
                <a:gd name="connsiteY12" fmla="*/ 294488 h 843198"/>
                <a:gd name="connsiteX13" fmla="*/ 374765 w 1419533"/>
                <a:gd name="connsiteY13" fmla="*/ 120641 h 843198"/>
                <a:gd name="connsiteX14" fmla="*/ 537476 w 1419533"/>
                <a:gd name="connsiteY14" fmla="*/ 120640 h 843198"/>
                <a:gd name="connsiteX15" fmla="*/ 567666 w 1419533"/>
                <a:gd name="connsiteY15" fmla="*/ 88799 h 843198"/>
                <a:gd name="connsiteX16" fmla="*/ 821134 w 1419533"/>
                <a:gd name="connsiteY16" fmla="*/ 3863 h 84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9533" h="843198">
                  <a:moveTo>
                    <a:pt x="821134" y="3863"/>
                  </a:moveTo>
                  <a:cubicBezTo>
                    <a:pt x="875219" y="12849"/>
                    <a:pt x="927291" y="37525"/>
                    <a:pt x="970071" y="78086"/>
                  </a:cubicBezTo>
                  <a:lnTo>
                    <a:pt x="1419533" y="504236"/>
                  </a:lnTo>
                  <a:lnTo>
                    <a:pt x="1223688" y="710795"/>
                  </a:lnTo>
                  <a:cubicBezTo>
                    <a:pt x="1129045" y="810615"/>
                    <a:pt x="979278" y="826765"/>
                    <a:pt x="866891" y="756782"/>
                  </a:cubicBezTo>
                  <a:lnTo>
                    <a:pt x="837844" y="734318"/>
                  </a:lnTo>
                  <a:lnTo>
                    <a:pt x="820645" y="759828"/>
                  </a:lnTo>
                  <a:cubicBezTo>
                    <a:pt x="769135" y="811338"/>
                    <a:pt x="697974" y="843198"/>
                    <a:pt x="619371" y="843198"/>
                  </a:cubicBezTo>
                  <a:lnTo>
                    <a:pt x="0" y="843198"/>
                  </a:lnTo>
                  <a:lnTo>
                    <a:pt x="0" y="558554"/>
                  </a:lnTo>
                  <a:cubicBezTo>
                    <a:pt x="0" y="479951"/>
                    <a:pt x="31860" y="408791"/>
                    <a:pt x="83370" y="357280"/>
                  </a:cubicBezTo>
                  <a:lnTo>
                    <a:pt x="96314" y="346601"/>
                  </a:lnTo>
                  <a:lnTo>
                    <a:pt x="112490" y="294488"/>
                  </a:lnTo>
                  <a:cubicBezTo>
                    <a:pt x="155701" y="192325"/>
                    <a:pt x="256862" y="120641"/>
                    <a:pt x="374765" y="120641"/>
                  </a:cubicBezTo>
                  <a:lnTo>
                    <a:pt x="537476" y="120640"/>
                  </a:lnTo>
                  <a:lnTo>
                    <a:pt x="567666" y="88799"/>
                  </a:lnTo>
                  <a:cubicBezTo>
                    <a:pt x="635268" y="17500"/>
                    <a:pt x="730995" y="-11112"/>
                    <a:pt x="821134" y="3863"/>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4356354" y="2062073"/>
              <a:ext cx="354732" cy="1280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3026239" y="1289994"/>
            <a:ext cx="1055076" cy="2423477"/>
            <a:chOff x="6499854" y="799224"/>
            <a:chExt cx="1963991" cy="3948127"/>
          </a:xfrm>
        </p:grpSpPr>
        <p:sp>
          <p:nvSpPr>
            <p:cNvPr id="86" name="Oval 85"/>
            <p:cNvSpPr/>
            <p:nvPr/>
          </p:nvSpPr>
          <p:spPr>
            <a:xfrm rot="1198995">
              <a:off x="7012355" y="4240528"/>
              <a:ext cx="426299" cy="50682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rot="1198995">
              <a:off x="7453724" y="4201135"/>
              <a:ext cx="393680" cy="540018"/>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rot="20005410">
              <a:off x="7998624" y="3032909"/>
              <a:ext cx="465221" cy="6968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1949696">
              <a:off x="6499854" y="3082300"/>
              <a:ext cx="407068" cy="6968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a:off x="6934730" y="2190079"/>
              <a:ext cx="966167" cy="2281198"/>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6833903" y="3261877"/>
              <a:ext cx="1194486" cy="238897"/>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rot="19860602">
              <a:off x="7534569" y="2092122"/>
              <a:ext cx="699696" cy="1488347"/>
            </a:xfrm>
            <a:prstGeom prst="trapezoid">
              <a:avLst>
                <a:gd name="adj" fmla="val 3270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1301268">
              <a:off x="6608759" y="2192462"/>
              <a:ext cx="699696" cy="1400760"/>
            </a:xfrm>
            <a:prstGeom prst="trapezoid">
              <a:avLst>
                <a:gd name="adj" fmla="val 3270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rot="5985734">
              <a:off x="5963196" y="3042518"/>
              <a:ext cx="2247075" cy="554755"/>
            </a:xfrm>
            <a:custGeom>
              <a:avLst/>
              <a:gdLst>
                <a:gd name="connsiteX0" fmla="*/ 0 w 1951109"/>
                <a:gd name="connsiteY0" fmla="*/ 479643 h 709894"/>
                <a:gd name="connsiteX1" fmla="*/ 0 w 1951109"/>
                <a:gd name="connsiteY1" fmla="*/ 237591 h 709894"/>
                <a:gd name="connsiteX2" fmla="*/ 1201729 w 1951109"/>
                <a:gd name="connsiteY2" fmla="*/ 11608 h 709894"/>
                <a:gd name="connsiteX3" fmla="*/ 1201729 w 1951109"/>
                <a:gd name="connsiteY3" fmla="*/ 0 h 709894"/>
                <a:gd name="connsiteX4" fmla="*/ 1576419 w 1951109"/>
                <a:gd name="connsiteY4" fmla="*/ 0 h 709894"/>
                <a:gd name="connsiteX5" fmla="*/ 1951109 w 1951109"/>
                <a:gd name="connsiteY5" fmla="*/ 354947 h 709894"/>
                <a:gd name="connsiteX6" fmla="*/ 1576419 w 1951109"/>
                <a:gd name="connsiteY6" fmla="*/ 709894 h 709894"/>
                <a:gd name="connsiteX7" fmla="*/ 1201729 w 1951109"/>
                <a:gd name="connsiteY7" fmla="*/ 709894 h 709894"/>
                <a:gd name="connsiteX8" fmla="*/ 1201729 w 1951109"/>
                <a:gd name="connsiteY8" fmla="*/ 705625 h 70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1109" h="709894">
                  <a:moveTo>
                    <a:pt x="0" y="479643"/>
                  </a:moveTo>
                  <a:lnTo>
                    <a:pt x="0" y="237591"/>
                  </a:lnTo>
                  <a:lnTo>
                    <a:pt x="1201729" y="11608"/>
                  </a:lnTo>
                  <a:lnTo>
                    <a:pt x="1201729" y="0"/>
                  </a:lnTo>
                  <a:lnTo>
                    <a:pt x="1576419" y="0"/>
                  </a:lnTo>
                  <a:cubicBezTo>
                    <a:pt x="1783355" y="0"/>
                    <a:pt x="1951109" y="158915"/>
                    <a:pt x="1951109" y="354947"/>
                  </a:cubicBezTo>
                  <a:cubicBezTo>
                    <a:pt x="1951109" y="550979"/>
                    <a:pt x="1783355" y="709894"/>
                    <a:pt x="1576419" y="709894"/>
                  </a:cubicBezTo>
                  <a:lnTo>
                    <a:pt x="1201729" y="709894"/>
                  </a:lnTo>
                  <a:lnTo>
                    <a:pt x="1201729" y="705625"/>
                  </a:ln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rot="4553532">
              <a:off x="6685917" y="3016546"/>
              <a:ext cx="2247075" cy="587581"/>
            </a:xfrm>
            <a:custGeom>
              <a:avLst/>
              <a:gdLst>
                <a:gd name="connsiteX0" fmla="*/ 0 w 1951109"/>
                <a:gd name="connsiteY0" fmla="*/ 479643 h 709894"/>
                <a:gd name="connsiteX1" fmla="*/ 0 w 1951109"/>
                <a:gd name="connsiteY1" fmla="*/ 237591 h 709894"/>
                <a:gd name="connsiteX2" fmla="*/ 1201729 w 1951109"/>
                <a:gd name="connsiteY2" fmla="*/ 11608 h 709894"/>
                <a:gd name="connsiteX3" fmla="*/ 1201729 w 1951109"/>
                <a:gd name="connsiteY3" fmla="*/ 0 h 709894"/>
                <a:gd name="connsiteX4" fmla="*/ 1576419 w 1951109"/>
                <a:gd name="connsiteY4" fmla="*/ 0 h 709894"/>
                <a:gd name="connsiteX5" fmla="*/ 1951109 w 1951109"/>
                <a:gd name="connsiteY5" fmla="*/ 354947 h 709894"/>
                <a:gd name="connsiteX6" fmla="*/ 1576419 w 1951109"/>
                <a:gd name="connsiteY6" fmla="*/ 709894 h 709894"/>
                <a:gd name="connsiteX7" fmla="*/ 1201729 w 1951109"/>
                <a:gd name="connsiteY7" fmla="*/ 709894 h 709894"/>
                <a:gd name="connsiteX8" fmla="*/ 1201729 w 1951109"/>
                <a:gd name="connsiteY8" fmla="*/ 705625 h 70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1109" h="709894">
                  <a:moveTo>
                    <a:pt x="0" y="479643"/>
                  </a:moveTo>
                  <a:lnTo>
                    <a:pt x="0" y="237591"/>
                  </a:lnTo>
                  <a:lnTo>
                    <a:pt x="1201729" y="11608"/>
                  </a:lnTo>
                  <a:lnTo>
                    <a:pt x="1201729" y="0"/>
                  </a:lnTo>
                  <a:lnTo>
                    <a:pt x="1576419" y="0"/>
                  </a:lnTo>
                  <a:cubicBezTo>
                    <a:pt x="1783355" y="0"/>
                    <a:pt x="1951109" y="158915"/>
                    <a:pt x="1951109" y="354947"/>
                  </a:cubicBezTo>
                  <a:cubicBezTo>
                    <a:pt x="1951109" y="550979"/>
                    <a:pt x="1783355" y="709894"/>
                    <a:pt x="1576419" y="709894"/>
                  </a:cubicBezTo>
                  <a:lnTo>
                    <a:pt x="1201729" y="709894"/>
                  </a:lnTo>
                  <a:lnTo>
                    <a:pt x="1201729" y="705625"/>
                  </a:ln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p:cNvGrpSpPr/>
            <p:nvPr/>
          </p:nvGrpSpPr>
          <p:grpSpPr>
            <a:xfrm>
              <a:off x="6648251" y="799224"/>
              <a:ext cx="1495655" cy="1504828"/>
              <a:chOff x="6648251" y="799224"/>
              <a:chExt cx="1495655" cy="1504828"/>
            </a:xfrm>
          </p:grpSpPr>
          <p:sp>
            <p:nvSpPr>
              <p:cNvPr id="99" name="Cloud 98"/>
              <p:cNvSpPr/>
              <p:nvPr/>
            </p:nvSpPr>
            <p:spPr>
              <a:xfrm rot="19526930">
                <a:off x="6648251" y="1355277"/>
                <a:ext cx="650570" cy="66896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loud 99"/>
              <p:cNvSpPr/>
              <p:nvPr/>
            </p:nvSpPr>
            <p:spPr>
              <a:xfrm rot="8347556">
                <a:off x="7493336" y="1315992"/>
                <a:ext cx="650570" cy="66896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6912278" y="932347"/>
                <a:ext cx="990957" cy="13717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p:cNvSpPr/>
              <p:nvPr/>
            </p:nvSpPr>
            <p:spPr>
              <a:xfrm rot="5555737">
                <a:off x="7036717" y="484206"/>
                <a:ext cx="742080" cy="1372115"/>
              </a:xfrm>
              <a:custGeom>
                <a:avLst/>
                <a:gdLst>
                  <a:gd name="connsiteX0" fmla="*/ 0 w 742080"/>
                  <a:gd name="connsiteY0" fmla="*/ 698089 h 1372115"/>
                  <a:gd name="connsiteX1" fmla="*/ 235171 w 742080"/>
                  <a:gd name="connsiteY1" fmla="*/ 210237 h 1372115"/>
                  <a:gd name="connsiteX2" fmla="*/ 325439 w 742080"/>
                  <a:gd name="connsiteY2" fmla="*/ 156195 h 1372115"/>
                  <a:gd name="connsiteX3" fmla="*/ 322261 w 742080"/>
                  <a:gd name="connsiteY3" fmla="*/ 86075 h 1372115"/>
                  <a:gd name="connsiteX4" fmla="*/ 391732 w 742080"/>
                  <a:gd name="connsiteY4" fmla="*/ 10006 h 1372115"/>
                  <a:gd name="connsiteX5" fmla="*/ 610788 w 742080"/>
                  <a:gd name="connsiteY5" fmla="*/ 76 h 1372115"/>
                  <a:gd name="connsiteX6" fmla="*/ 686857 w 742080"/>
                  <a:gd name="connsiteY6" fmla="*/ 69547 h 1372115"/>
                  <a:gd name="connsiteX7" fmla="*/ 742004 w 742080"/>
                  <a:gd name="connsiteY7" fmla="*/ 1286039 h 1372115"/>
                  <a:gd name="connsiteX8" fmla="*/ 672533 w 742080"/>
                  <a:gd name="connsiteY8" fmla="*/ 1362108 h 1372115"/>
                  <a:gd name="connsiteX9" fmla="*/ 453477 w 742080"/>
                  <a:gd name="connsiteY9" fmla="*/ 1372039 h 1372115"/>
                  <a:gd name="connsiteX10" fmla="*/ 377408 w 742080"/>
                  <a:gd name="connsiteY10" fmla="*/ 1302567 h 1372115"/>
                  <a:gd name="connsiteX11" fmla="*/ 375349 w 742080"/>
                  <a:gd name="connsiteY11" fmla="*/ 1257157 h 1372115"/>
                  <a:gd name="connsiteX12" fmla="*/ 325776 w 742080"/>
                  <a:gd name="connsiteY12" fmla="*/ 1240184 h 1372115"/>
                  <a:gd name="connsiteX13" fmla="*/ 0 w 742080"/>
                  <a:gd name="connsiteY13" fmla="*/ 698089 h 13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080" h="1372115">
                    <a:moveTo>
                      <a:pt x="0" y="698089"/>
                    </a:moveTo>
                    <a:cubicBezTo>
                      <a:pt x="0" y="495011"/>
                      <a:pt x="93286" y="315964"/>
                      <a:pt x="235171" y="210237"/>
                    </a:cubicBezTo>
                    <a:lnTo>
                      <a:pt x="325439" y="156195"/>
                    </a:lnTo>
                    <a:lnTo>
                      <a:pt x="322261" y="86075"/>
                    </a:lnTo>
                    <a:cubicBezTo>
                      <a:pt x="320439" y="45886"/>
                      <a:pt x="351542" y="11828"/>
                      <a:pt x="391732" y="10006"/>
                    </a:cubicBezTo>
                    <a:lnTo>
                      <a:pt x="610788" y="76"/>
                    </a:lnTo>
                    <a:cubicBezTo>
                      <a:pt x="650978" y="-1746"/>
                      <a:pt x="685035" y="29357"/>
                      <a:pt x="686857" y="69547"/>
                    </a:cubicBezTo>
                    <a:lnTo>
                      <a:pt x="742004" y="1286039"/>
                    </a:lnTo>
                    <a:cubicBezTo>
                      <a:pt x="743826" y="1326229"/>
                      <a:pt x="712723" y="1360286"/>
                      <a:pt x="672533" y="1362108"/>
                    </a:cubicBezTo>
                    <a:lnTo>
                      <a:pt x="453477" y="1372039"/>
                    </a:lnTo>
                    <a:cubicBezTo>
                      <a:pt x="413287" y="1373860"/>
                      <a:pt x="379230" y="1342757"/>
                      <a:pt x="377408" y="1302567"/>
                    </a:cubicBezTo>
                    <a:lnTo>
                      <a:pt x="375349" y="1257157"/>
                    </a:lnTo>
                    <a:lnTo>
                      <a:pt x="325776" y="1240184"/>
                    </a:lnTo>
                    <a:cubicBezTo>
                      <a:pt x="134331" y="1150871"/>
                      <a:pt x="0" y="941782"/>
                      <a:pt x="0" y="69808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Freeform 96"/>
            <p:cNvSpPr/>
            <p:nvPr/>
          </p:nvSpPr>
          <p:spPr>
            <a:xfrm rot="16200000">
              <a:off x="7130272" y="1950507"/>
              <a:ext cx="514329" cy="602589"/>
            </a:xfrm>
            <a:custGeom>
              <a:avLst/>
              <a:gdLst>
                <a:gd name="connsiteX0" fmla="*/ 676204 w 677526"/>
                <a:gd name="connsiteY0" fmla="*/ 331397 h 706688"/>
                <a:gd name="connsiteX1" fmla="*/ 655358 w 677526"/>
                <a:gd name="connsiteY1" fmla="*/ 397953 h 706688"/>
                <a:gd name="connsiteX2" fmla="*/ 655381 w 677526"/>
                <a:gd name="connsiteY2" fmla="*/ 398226 h 706688"/>
                <a:gd name="connsiteX3" fmla="*/ 658623 w 677526"/>
                <a:gd name="connsiteY3" fmla="*/ 437211 h 706688"/>
                <a:gd name="connsiteX4" fmla="*/ 648793 w 677526"/>
                <a:gd name="connsiteY4" fmla="*/ 459771 h 706688"/>
                <a:gd name="connsiteX5" fmla="*/ 648349 w 677526"/>
                <a:gd name="connsiteY5" fmla="*/ 481471 h 706688"/>
                <a:gd name="connsiteX6" fmla="*/ 563835 w 677526"/>
                <a:gd name="connsiteY6" fmla="*/ 558820 h 706688"/>
                <a:gd name="connsiteX7" fmla="*/ 533581 w 677526"/>
                <a:gd name="connsiteY7" fmla="*/ 625098 h 706688"/>
                <a:gd name="connsiteX8" fmla="*/ 430574 w 677526"/>
                <a:gd name="connsiteY8" fmla="*/ 633123 h 706688"/>
                <a:gd name="connsiteX9" fmla="*/ 356963 w 677526"/>
                <a:gd name="connsiteY9" fmla="*/ 703830 h 706688"/>
                <a:gd name="connsiteX10" fmla="*/ 248731 w 677526"/>
                <a:gd name="connsiteY10" fmla="*/ 660671 h 706688"/>
                <a:gd name="connsiteX11" fmla="*/ 87955 w 677526"/>
                <a:gd name="connsiteY11" fmla="*/ 618029 h 706688"/>
                <a:gd name="connsiteX12" fmla="*/ 17266 w 677526"/>
                <a:gd name="connsiteY12" fmla="*/ 570576 h 706688"/>
                <a:gd name="connsiteX13" fmla="*/ 32371 w 677526"/>
                <a:gd name="connsiteY13" fmla="*/ 506523 h 706688"/>
                <a:gd name="connsiteX14" fmla="*/ 475 w 677526"/>
                <a:gd name="connsiteY14" fmla="*/ 440807 h 706688"/>
                <a:gd name="connsiteX15" fmla="*/ 58725 w 677526"/>
                <a:gd name="connsiteY15" fmla="*/ 382396 h 706688"/>
                <a:gd name="connsiteX16" fmla="*/ 59282 w 677526"/>
                <a:gd name="connsiteY16" fmla="*/ 380856 h 706688"/>
                <a:gd name="connsiteX17" fmla="*/ 85230 w 677526"/>
                <a:gd name="connsiteY17" fmla="*/ 296977 h 706688"/>
                <a:gd name="connsiteX18" fmla="*/ 100944 w 677526"/>
                <a:gd name="connsiteY18" fmla="*/ 284714 h 706688"/>
                <a:gd name="connsiteX19" fmla="*/ 95598 w 677526"/>
                <a:gd name="connsiteY19" fmla="*/ 275834 h 706688"/>
                <a:gd name="connsiteX20" fmla="*/ 100915 w 677526"/>
                <a:gd name="connsiteY20" fmla="*/ 185238 h 706688"/>
                <a:gd name="connsiteX21" fmla="*/ 99907 w 677526"/>
                <a:gd name="connsiteY21" fmla="*/ 100105 h 706688"/>
                <a:gd name="connsiteX22" fmla="*/ 161229 w 677526"/>
                <a:gd name="connsiteY22" fmla="*/ 76218 h 706688"/>
                <a:gd name="connsiteX23" fmla="*/ 197265 w 677526"/>
                <a:gd name="connsiteY23" fmla="*/ 12677 h 706688"/>
                <a:gd name="connsiteX24" fmla="*/ 278409 w 677526"/>
                <a:gd name="connsiteY24" fmla="*/ 27526 h 706688"/>
                <a:gd name="connsiteX25" fmla="*/ 279993 w 677526"/>
                <a:gd name="connsiteY25" fmla="*/ 27112 h 706688"/>
                <a:gd name="connsiteX26" fmla="*/ 363794 w 677526"/>
                <a:gd name="connsiteY26" fmla="*/ 911 h 706688"/>
                <a:gd name="connsiteX27" fmla="*/ 451166 w 677526"/>
                <a:gd name="connsiteY27" fmla="*/ 94008 h 706688"/>
                <a:gd name="connsiteX28" fmla="*/ 451209 w 677526"/>
                <a:gd name="connsiteY28" fmla="*/ 94012 h 706688"/>
                <a:gd name="connsiteX29" fmla="*/ 489184 w 677526"/>
                <a:gd name="connsiteY29" fmla="*/ 98342 h 706688"/>
                <a:gd name="connsiteX30" fmla="*/ 539730 w 677526"/>
                <a:gd name="connsiteY30" fmla="*/ 187545 h 706688"/>
                <a:gd name="connsiteX31" fmla="*/ 540434 w 677526"/>
                <a:gd name="connsiteY31" fmla="*/ 187611 h 706688"/>
                <a:gd name="connsiteX32" fmla="*/ 571374 w 677526"/>
                <a:gd name="connsiteY32" fmla="*/ 190513 h 706688"/>
                <a:gd name="connsiteX33" fmla="*/ 597774 w 677526"/>
                <a:gd name="connsiteY33" fmla="*/ 207788 h 706688"/>
                <a:gd name="connsiteX34" fmla="*/ 613585 w 677526"/>
                <a:gd name="connsiteY34" fmla="*/ 238392 h 706688"/>
                <a:gd name="connsiteX35" fmla="*/ 611599 w 677526"/>
                <a:gd name="connsiteY35" fmla="*/ 271980 h 706688"/>
                <a:gd name="connsiteX36" fmla="*/ 611539 w 677526"/>
                <a:gd name="connsiteY36" fmla="*/ 272983 h 706688"/>
                <a:gd name="connsiteX37" fmla="*/ 668063 w 677526"/>
                <a:gd name="connsiteY37" fmla="*/ 309337 h 706688"/>
                <a:gd name="connsiteX38" fmla="*/ 676204 w 677526"/>
                <a:gd name="connsiteY38" fmla="*/ 331397 h 70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77526" h="706688">
                  <a:moveTo>
                    <a:pt x="676204" y="331397"/>
                  </a:moveTo>
                  <a:cubicBezTo>
                    <a:pt x="680863" y="355524"/>
                    <a:pt x="673042" y="380511"/>
                    <a:pt x="655358" y="397953"/>
                  </a:cubicBezTo>
                  <a:lnTo>
                    <a:pt x="655381" y="398226"/>
                  </a:lnTo>
                  <a:lnTo>
                    <a:pt x="658623" y="437211"/>
                  </a:lnTo>
                  <a:lnTo>
                    <a:pt x="648793" y="459771"/>
                  </a:lnTo>
                  <a:lnTo>
                    <a:pt x="648349" y="481471"/>
                  </a:lnTo>
                  <a:cubicBezTo>
                    <a:pt x="638259" y="522292"/>
                    <a:pt x="604857" y="552863"/>
                    <a:pt x="563835" y="558820"/>
                  </a:cubicBezTo>
                  <a:cubicBezTo>
                    <a:pt x="563640" y="584300"/>
                    <a:pt x="552601" y="608464"/>
                    <a:pt x="533581" y="625098"/>
                  </a:cubicBezTo>
                  <a:cubicBezTo>
                    <a:pt x="504682" y="650376"/>
                    <a:pt x="462937" y="653624"/>
                    <a:pt x="430574" y="633123"/>
                  </a:cubicBezTo>
                  <a:cubicBezTo>
                    <a:pt x="420108" y="668336"/>
                    <a:pt x="392082" y="695254"/>
                    <a:pt x="356963" y="703830"/>
                  </a:cubicBezTo>
                  <a:cubicBezTo>
                    <a:pt x="315580" y="713934"/>
                    <a:pt x="272389" y="696715"/>
                    <a:pt x="248731" y="660671"/>
                  </a:cubicBezTo>
                  <a:cubicBezTo>
                    <a:pt x="192890" y="694883"/>
                    <a:pt x="120363" y="675653"/>
                    <a:pt x="87955" y="618029"/>
                  </a:cubicBezTo>
                  <a:cubicBezTo>
                    <a:pt x="56120" y="621816"/>
                    <a:pt x="26227" y="601754"/>
                    <a:pt x="17266" y="570576"/>
                  </a:cubicBezTo>
                  <a:cubicBezTo>
                    <a:pt x="10776" y="548019"/>
                    <a:pt x="16513" y="523675"/>
                    <a:pt x="32371" y="506523"/>
                  </a:cubicBezTo>
                  <a:cubicBezTo>
                    <a:pt x="9872" y="493070"/>
                    <a:pt x="-2658" y="467253"/>
                    <a:pt x="475" y="440807"/>
                  </a:cubicBezTo>
                  <a:cubicBezTo>
                    <a:pt x="4149" y="409843"/>
                    <a:pt x="28335" y="385588"/>
                    <a:pt x="58725" y="382396"/>
                  </a:cubicBezTo>
                  <a:cubicBezTo>
                    <a:pt x="58906" y="381879"/>
                    <a:pt x="59101" y="381373"/>
                    <a:pt x="59282" y="380856"/>
                  </a:cubicBezTo>
                  <a:cubicBezTo>
                    <a:pt x="55201" y="350364"/>
                    <a:pt x="64719" y="319613"/>
                    <a:pt x="85230" y="296977"/>
                  </a:cubicBezTo>
                  <a:lnTo>
                    <a:pt x="100944" y="284714"/>
                  </a:lnTo>
                  <a:lnTo>
                    <a:pt x="95598" y="275834"/>
                  </a:lnTo>
                  <a:cubicBezTo>
                    <a:pt x="85429" y="247428"/>
                    <a:pt x="86375" y="214924"/>
                    <a:pt x="100915" y="185238"/>
                  </a:cubicBezTo>
                  <a:cubicBezTo>
                    <a:pt x="79740" y="161166"/>
                    <a:pt x="79310" y="125167"/>
                    <a:pt x="99907" y="100105"/>
                  </a:cubicBezTo>
                  <a:cubicBezTo>
                    <a:pt x="114805" y="81966"/>
                    <a:pt x="138109" y="72885"/>
                    <a:pt x="161229" y="76218"/>
                  </a:cubicBezTo>
                  <a:cubicBezTo>
                    <a:pt x="159550" y="50057"/>
                    <a:pt x="173707" y="25096"/>
                    <a:pt x="197265" y="12677"/>
                  </a:cubicBezTo>
                  <a:cubicBezTo>
                    <a:pt x="224852" y="-1857"/>
                    <a:pt x="258545" y="4307"/>
                    <a:pt x="278409" y="27526"/>
                  </a:cubicBezTo>
                  <a:cubicBezTo>
                    <a:pt x="278937" y="27382"/>
                    <a:pt x="279465" y="27256"/>
                    <a:pt x="279993" y="27112"/>
                  </a:cubicBezTo>
                  <a:cubicBezTo>
                    <a:pt x="302793" y="6457"/>
                    <a:pt x="333518" y="-3144"/>
                    <a:pt x="363794" y="911"/>
                  </a:cubicBezTo>
                  <a:cubicBezTo>
                    <a:pt x="411620" y="7327"/>
                    <a:pt x="447982" y="46082"/>
                    <a:pt x="451166" y="94008"/>
                  </a:cubicBezTo>
                  <a:lnTo>
                    <a:pt x="451209" y="94012"/>
                  </a:lnTo>
                  <a:lnTo>
                    <a:pt x="489184" y="98342"/>
                  </a:lnTo>
                  <a:cubicBezTo>
                    <a:pt x="524000" y="111235"/>
                    <a:pt x="547122" y="147596"/>
                    <a:pt x="539730" y="187545"/>
                  </a:cubicBezTo>
                  <a:lnTo>
                    <a:pt x="540434" y="187611"/>
                  </a:lnTo>
                  <a:lnTo>
                    <a:pt x="571374" y="190513"/>
                  </a:lnTo>
                  <a:cubicBezTo>
                    <a:pt x="581343" y="193988"/>
                    <a:pt x="590437" y="199848"/>
                    <a:pt x="597774" y="207788"/>
                  </a:cubicBezTo>
                  <a:cubicBezTo>
                    <a:pt x="605850" y="216524"/>
                    <a:pt x="611206" y="227127"/>
                    <a:pt x="613585" y="238392"/>
                  </a:cubicBezTo>
                  <a:lnTo>
                    <a:pt x="611599" y="271980"/>
                  </a:lnTo>
                  <a:lnTo>
                    <a:pt x="611539" y="272983"/>
                  </a:lnTo>
                  <a:cubicBezTo>
                    <a:pt x="635763" y="275254"/>
                    <a:pt x="656587" y="289165"/>
                    <a:pt x="668063" y="309337"/>
                  </a:cubicBezTo>
                  <a:cubicBezTo>
                    <a:pt x="671889" y="316061"/>
                    <a:pt x="674676" y="323481"/>
                    <a:pt x="676204" y="331397"/>
                  </a:cubicBezTo>
                  <a:close/>
                </a:path>
              </a:pathLst>
            </a:cu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7242921" y="2092110"/>
              <a:ext cx="326144" cy="1176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1252335" y="3944525"/>
            <a:ext cx="9812815" cy="2031325"/>
            <a:chOff x="424317" y="4035107"/>
            <a:chExt cx="9812815" cy="2031325"/>
          </a:xfrm>
        </p:grpSpPr>
        <p:sp>
          <p:nvSpPr>
            <p:cNvPr id="3" name="Rectangle 2"/>
            <p:cNvSpPr/>
            <p:nvPr/>
          </p:nvSpPr>
          <p:spPr>
            <a:xfrm>
              <a:off x="1457765" y="4035107"/>
              <a:ext cx="8779367" cy="2031325"/>
            </a:xfrm>
            <a:prstGeom prst="rect">
              <a:avLst/>
            </a:prstGeom>
          </p:spPr>
          <p:txBody>
            <a:bodyPr wrap="square">
              <a:spAutoFit/>
            </a:bodyPr>
            <a:lstStyle/>
            <a:p>
              <a:r>
                <a:rPr lang="en-US" b="1" dirty="0">
                  <a:solidFill>
                    <a:schemeClr val="bg1"/>
                  </a:solidFill>
                  <a:latin typeface="helvetica" panose="020B0604020202020204" pitchFamily="34" charset="0"/>
                </a:rPr>
                <a:t> </a:t>
              </a:r>
              <a:r>
                <a:rPr lang="en-US" dirty="0">
                  <a:solidFill>
                    <a:schemeClr val="bg1"/>
                  </a:solidFill>
                  <a:latin typeface="helvetica" panose="020B0604020202020204" pitchFamily="34" charset="0"/>
                </a:rPr>
                <a:t>Not the news of the miraculous healing of the lame man, but the doctrine and influence which these men preach and exert. More than a thousand people had already professed faith in Christ in consequence of this miracle, and if this teaching should be permitted to go on, probably accompanied with similar miracles, they had reason to believe that all Jerusalem (themselves excepted, who had steeled their hearts against all good) should be converted to the religion of him whom they had lately crucified. (5)</a:t>
              </a:r>
              <a:endParaRPr lang="en-US"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17" y="4435298"/>
              <a:ext cx="979557" cy="1259431"/>
            </a:xfrm>
            <a:prstGeom prst="rect">
              <a:avLst/>
            </a:prstGeom>
          </p:spPr>
        </p:pic>
      </p:grpSp>
      <p:sp>
        <p:nvSpPr>
          <p:cNvPr id="106" name="Rounded Rectangle 105"/>
          <p:cNvSpPr/>
          <p:nvPr/>
        </p:nvSpPr>
        <p:spPr>
          <a:xfrm>
            <a:off x="5193561" y="5862038"/>
            <a:ext cx="6096000" cy="715089"/>
          </a:xfrm>
          <a:prstGeom prst="roundRect">
            <a:avLst/>
          </a:prstGeom>
          <a:solidFill>
            <a:schemeClr val="accent5">
              <a:lumMod val="75000"/>
            </a:schemeClr>
          </a:solidFill>
        </p:spPr>
        <p:txBody>
          <a:bodyPr>
            <a:spAutoFit/>
          </a:bodyPr>
          <a:lstStyle/>
          <a:p>
            <a:r>
              <a:rPr lang="en-US" dirty="0">
                <a:solidFill>
                  <a:schemeClr val="bg1"/>
                </a:solidFill>
              </a:rPr>
              <a:t>And they called them [Peter and John], and commanded them not to speak at all nor teach in the name of Jesus.</a:t>
            </a:r>
            <a:endParaRPr lang="en-US" i="1" dirty="0">
              <a:solidFill>
                <a:schemeClr val="bg1"/>
              </a:solidFill>
            </a:endParaRPr>
          </a:p>
        </p:txBody>
      </p:sp>
    </p:spTree>
    <p:extLst>
      <p:ext uri="{BB962C8B-B14F-4D97-AF65-F5344CB8AC3E}">
        <p14:creationId xmlns:p14="http://schemas.microsoft.com/office/powerpoint/2010/main" val="1552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1000"/>
                                        <p:tgtEl>
                                          <p:spTgt spid="106"/>
                                        </p:tgtEl>
                                      </p:cBhvr>
                                    </p:animEffect>
                                    <p:anim calcmode="lin" valueType="num">
                                      <p:cBhvr>
                                        <p:cTn id="20" dur="1000" fill="hold"/>
                                        <p:tgtEl>
                                          <p:spTgt spid="106"/>
                                        </p:tgtEl>
                                        <p:attrNameLst>
                                          <p:attrName>ppt_x</p:attrName>
                                        </p:attrNameLst>
                                      </p:cBhvr>
                                      <p:tavLst>
                                        <p:tav tm="0">
                                          <p:val>
                                            <p:strVal val="#ppt_x"/>
                                          </p:val>
                                        </p:tav>
                                        <p:tav tm="100000">
                                          <p:val>
                                            <p:strVal val="#ppt_x"/>
                                          </p:val>
                                        </p:tav>
                                      </p:tavLst>
                                    </p:anim>
                                    <p:anim calcmode="lin" valueType="num">
                                      <p:cBhvr>
                                        <p:cTn id="21"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Boldness and Conviction</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4:20,31</a:t>
            </a:r>
          </a:p>
        </p:txBody>
      </p:sp>
      <p:sp>
        <p:nvSpPr>
          <p:cNvPr id="8" name="Rectangle 7"/>
          <p:cNvSpPr/>
          <p:nvPr/>
        </p:nvSpPr>
        <p:spPr>
          <a:xfrm>
            <a:off x="3159521" y="1834528"/>
            <a:ext cx="7230757" cy="3785652"/>
          </a:xfrm>
          <a:prstGeom prst="rect">
            <a:avLst/>
          </a:prstGeom>
        </p:spPr>
        <p:txBody>
          <a:bodyPr wrap="square">
            <a:spAutoFit/>
          </a:bodyPr>
          <a:lstStyle/>
          <a:p>
            <a:pPr fontAlgn="base"/>
            <a:r>
              <a:rPr lang="en-US" sz="2400" dirty="0">
                <a:solidFill>
                  <a:schemeClr val="bg1"/>
                </a:solidFill>
              </a:rPr>
              <a:t>"The Apostles who there stood with the Son of God responded to this call with faith, boldness, and power.</a:t>
            </a:r>
          </a:p>
          <a:p>
            <a:pPr fontAlgn="base"/>
            <a:endParaRPr lang="en-US" sz="2400" dirty="0">
              <a:solidFill>
                <a:schemeClr val="bg1"/>
              </a:solidFill>
            </a:endParaRPr>
          </a:p>
          <a:p>
            <a:pPr fontAlgn="base"/>
            <a:r>
              <a:rPr lang="en-US" sz="2400" dirty="0">
                <a:solidFill>
                  <a:schemeClr val="bg1"/>
                </a:solidFill>
              </a:rPr>
              <a:t>They had seen a resurrected being, had eaten with him, had felt his hands and feet. They knew, and knowing, they testified: </a:t>
            </a:r>
          </a:p>
          <a:p>
            <a:pPr fontAlgn="base"/>
            <a:endParaRPr lang="en-US" sz="2400" dirty="0">
              <a:solidFill>
                <a:schemeClr val="bg1"/>
              </a:solidFill>
            </a:endParaRPr>
          </a:p>
          <a:p>
            <a:pPr fontAlgn="base"/>
            <a:r>
              <a:rPr lang="en-US" sz="2400" dirty="0">
                <a:solidFill>
                  <a:schemeClr val="bg1"/>
                </a:solidFill>
              </a:rPr>
              <a:t>"Does that commission extend to us as his disciples? </a:t>
            </a:r>
          </a:p>
          <a:p>
            <a:pPr fontAlgn="base"/>
            <a:endParaRPr lang="en-US" sz="2400" dirty="0">
              <a:solidFill>
                <a:schemeClr val="bg1"/>
              </a:solidFill>
            </a:endParaRPr>
          </a:p>
          <a:p>
            <a:pPr fontAlgn="base"/>
            <a:r>
              <a:rPr lang="en-US" sz="2400" dirty="0">
                <a:solidFill>
                  <a:schemeClr val="bg1"/>
                </a:solidFill>
              </a:rPr>
              <a:t>Perhaps we have not seen, in person, the risen Lord. </a:t>
            </a:r>
          </a:p>
        </p:txBody>
      </p:sp>
      <p:sp>
        <p:nvSpPr>
          <p:cNvPr id="12" name="Rectangle 11"/>
          <p:cNvSpPr/>
          <p:nvPr/>
        </p:nvSpPr>
        <p:spPr>
          <a:xfrm>
            <a:off x="11758658" y="6463314"/>
            <a:ext cx="466794" cy="369332"/>
          </a:xfrm>
          <a:prstGeom prst="rect">
            <a:avLst/>
          </a:prstGeom>
        </p:spPr>
        <p:txBody>
          <a:bodyPr wrap="none">
            <a:spAutoFit/>
          </a:bodyPr>
          <a:lstStyle/>
          <a:p>
            <a:r>
              <a:rPr lang="en-US" dirty="0">
                <a:solidFill>
                  <a:schemeClr val="bg1"/>
                </a:solidFill>
                <a:latin typeface="Open Sans"/>
              </a:rPr>
              <a:t>(6)</a:t>
            </a:r>
            <a:endParaRPr lang="en-US" dirty="0"/>
          </a:p>
        </p:txBody>
      </p:sp>
      <p:sp>
        <p:nvSpPr>
          <p:cNvPr id="2" name="Rectangle 1"/>
          <p:cNvSpPr/>
          <p:nvPr/>
        </p:nvSpPr>
        <p:spPr>
          <a:xfrm>
            <a:off x="2148689" y="910230"/>
            <a:ext cx="7894622" cy="369332"/>
          </a:xfrm>
          <a:prstGeom prst="rect">
            <a:avLst/>
          </a:prstGeom>
        </p:spPr>
        <p:txBody>
          <a:bodyPr wrap="square">
            <a:spAutoFit/>
          </a:bodyPr>
          <a:lstStyle/>
          <a:p>
            <a:r>
              <a:rPr lang="en-US" i="1" dirty="0">
                <a:solidFill>
                  <a:srgbClr val="FFFF00"/>
                </a:solidFill>
              </a:rPr>
              <a:t> 'all filled with the Holy Ghost, and they </a:t>
            </a:r>
            <a:r>
              <a:rPr lang="en-US" i="1" dirty="0" err="1">
                <a:solidFill>
                  <a:srgbClr val="FFFF00"/>
                </a:solidFill>
              </a:rPr>
              <a:t>spake</a:t>
            </a:r>
            <a:r>
              <a:rPr lang="en-US" i="1" dirty="0">
                <a:solidFill>
                  <a:srgbClr val="FFFF00"/>
                </a:solidFill>
              </a:rPr>
              <a:t> the word of God with boldness.'</a:t>
            </a:r>
          </a:p>
        </p:txBody>
      </p:sp>
      <p:sp>
        <p:nvSpPr>
          <p:cNvPr id="9" name="Rounded Rectangle 8"/>
          <p:cNvSpPr/>
          <p:nvPr/>
        </p:nvSpPr>
        <p:spPr>
          <a:xfrm>
            <a:off x="209263" y="3296509"/>
            <a:ext cx="2472423" cy="1328023"/>
          </a:xfrm>
          <a:prstGeom prst="roundRect">
            <a:avLst/>
          </a:prstGeom>
          <a:solidFill>
            <a:schemeClr val="accent3">
              <a:lumMod val="50000"/>
            </a:schemeClr>
          </a:solidFill>
        </p:spPr>
        <p:txBody>
          <a:bodyPr wrap="square">
            <a:spAutoFit/>
          </a:bodyPr>
          <a:lstStyle/>
          <a:p>
            <a:pPr fontAlgn="base"/>
            <a:r>
              <a:rPr lang="en-US" dirty="0">
                <a:solidFill>
                  <a:srgbClr val="FFFF00"/>
                </a:solidFill>
              </a:rPr>
              <a:t>'For we cannot but speak the things which we have seen and heard.' </a:t>
            </a:r>
          </a:p>
        </p:txBody>
      </p:sp>
      <p:pic>
        <p:nvPicPr>
          <p:cNvPr id="218" name="Picture 2" descr="Image result for Robert L Backman l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1190" y="113168"/>
            <a:ext cx="770865" cy="1210782"/>
          </a:xfrm>
          <a:prstGeom prst="rect">
            <a:avLst/>
          </a:prstGeom>
          <a:noFill/>
          <a:extLst>
            <a:ext uri="{909E8E84-426E-40DD-AFC4-6F175D3DCCD1}">
              <a14:hiddenFill xmlns:a14="http://schemas.microsoft.com/office/drawing/2010/main">
                <a:solidFill>
                  <a:srgbClr val="FFFFFF"/>
                </a:solidFill>
              </a14:hiddenFill>
            </a:ext>
          </a:extLst>
        </p:spPr>
      </p:pic>
      <p:grpSp>
        <p:nvGrpSpPr>
          <p:cNvPr id="281" name="Group 280">
            <a:extLst>
              <a:ext uri="{FF2B5EF4-FFF2-40B4-BE49-F238E27FC236}">
                <a16:creationId xmlns:a16="http://schemas.microsoft.com/office/drawing/2014/main" id="{7B286478-0330-9989-01E5-303633436463}"/>
              </a:ext>
            </a:extLst>
          </p:cNvPr>
          <p:cNvGrpSpPr/>
          <p:nvPr/>
        </p:nvGrpSpPr>
        <p:grpSpPr>
          <a:xfrm>
            <a:off x="568694" y="1962169"/>
            <a:ext cx="2022134" cy="1146140"/>
            <a:chOff x="568694" y="1962169"/>
            <a:chExt cx="2022134" cy="1146140"/>
          </a:xfrm>
        </p:grpSpPr>
        <p:grpSp>
          <p:nvGrpSpPr>
            <p:cNvPr id="3" name="Group 2">
              <a:extLst>
                <a:ext uri="{FF2B5EF4-FFF2-40B4-BE49-F238E27FC236}">
                  <a16:creationId xmlns:a16="http://schemas.microsoft.com/office/drawing/2014/main" id="{69D30458-9CF2-733F-D480-B3ADE8DD4821}"/>
                </a:ext>
              </a:extLst>
            </p:cNvPr>
            <p:cNvGrpSpPr/>
            <p:nvPr/>
          </p:nvGrpSpPr>
          <p:grpSpPr>
            <a:xfrm>
              <a:off x="1612001" y="1962169"/>
              <a:ext cx="978827" cy="1109337"/>
              <a:chOff x="1768038" y="327549"/>
              <a:chExt cx="1143000" cy="1295400"/>
            </a:xfrm>
          </p:grpSpPr>
          <p:grpSp>
            <p:nvGrpSpPr>
              <p:cNvPr id="5" name="Group 4">
                <a:extLst>
                  <a:ext uri="{FF2B5EF4-FFF2-40B4-BE49-F238E27FC236}">
                    <a16:creationId xmlns:a16="http://schemas.microsoft.com/office/drawing/2014/main" id="{42EE92BC-AF9C-69B5-5C47-C9D9E60A8D2A}"/>
                  </a:ext>
                </a:extLst>
              </p:cNvPr>
              <p:cNvGrpSpPr/>
              <p:nvPr/>
            </p:nvGrpSpPr>
            <p:grpSpPr>
              <a:xfrm>
                <a:off x="1768038" y="327549"/>
                <a:ext cx="1143000" cy="1295400"/>
                <a:chOff x="3221141" y="4049352"/>
                <a:chExt cx="1143000" cy="1295400"/>
              </a:xfrm>
            </p:grpSpPr>
            <p:sp>
              <p:nvSpPr>
                <p:cNvPr id="261" name="Rectangle 260">
                  <a:extLst>
                    <a:ext uri="{FF2B5EF4-FFF2-40B4-BE49-F238E27FC236}">
                      <a16:creationId xmlns:a16="http://schemas.microsoft.com/office/drawing/2014/main" id="{8896554D-58AF-5F77-5AB0-B8119CBAD97B}"/>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Frame 261">
                  <a:extLst>
                    <a:ext uri="{FF2B5EF4-FFF2-40B4-BE49-F238E27FC236}">
                      <a16:creationId xmlns:a16="http://schemas.microsoft.com/office/drawing/2014/main" id="{DCA3057B-6AD5-42A8-34A3-BA757D8FDCDE}"/>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6">
                <a:extLst>
                  <a:ext uri="{FF2B5EF4-FFF2-40B4-BE49-F238E27FC236}">
                    <a16:creationId xmlns:a16="http://schemas.microsoft.com/office/drawing/2014/main" id="{7E9AF6EB-EB6B-62F7-B4A7-3E67486E889D}"/>
                  </a:ext>
                </a:extLst>
              </p:cNvPr>
              <p:cNvGrpSpPr/>
              <p:nvPr/>
            </p:nvGrpSpPr>
            <p:grpSpPr>
              <a:xfrm>
                <a:off x="1914013" y="422370"/>
                <a:ext cx="865946" cy="1132698"/>
                <a:chOff x="5618278" y="3535424"/>
                <a:chExt cx="1080560" cy="1413423"/>
              </a:xfrm>
            </p:grpSpPr>
            <p:sp>
              <p:nvSpPr>
                <p:cNvPr id="10" name="Cloud 9">
                  <a:extLst>
                    <a:ext uri="{FF2B5EF4-FFF2-40B4-BE49-F238E27FC236}">
                      <a16:creationId xmlns:a16="http://schemas.microsoft.com/office/drawing/2014/main" id="{FD5F7808-CD12-197C-7FFF-E0AE7D6E60F5}"/>
                    </a:ext>
                  </a:extLst>
                </p:cNvPr>
                <p:cNvSpPr/>
                <p:nvPr/>
              </p:nvSpPr>
              <p:spPr>
                <a:xfrm rot="671737">
                  <a:off x="5618278" y="3772508"/>
                  <a:ext cx="341796" cy="77306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89DFC2B8-4325-4C5D-5D6C-D720B5A7E43B}"/>
                    </a:ext>
                  </a:extLst>
                </p:cNvPr>
                <p:cNvSpPr/>
                <p:nvPr/>
              </p:nvSpPr>
              <p:spPr>
                <a:xfrm rot="20706537">
                  <a:off x="6308136" y="3807701"/>
                  <a:ext cx="390702" cy="70667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06BA10E4-7B83-4FCD-6FF0-EB8F7F19144D}"/>
                    </a:ext>
                  </a:extLst>
                </p:cNvPr>
                <p:cNvSpPr/>
                <p:nvPr/>
              </p:nvSpPr>
              <p:spPr>
                <a:xfrm flipH="1">
                  <a:off x="5776456" y="4322968"/>
                  <a:ext cx="726345" cy="62587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BA30E0B9-3BDD-2CCF-E614-8B768AB95012}"/>
                    </a:ext>
                  </a:extLst>
                </p:cNvPr>
                <p:cNvSpPr/>
                <p:nvPr/>
              </p:nvSpPr>
              <p:spPr>
                <a:xfrm rot="10800000" flipH="1">
                  <a:off x="6018573" y="4439326"/>
                  <a:ext cx="242115" cy="349072"/>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6">
                  <a:extLst>
                    <a:ext uri="{FF2B5EF4-FFF2-40B4-BE49-F238E27FC236}">
                      <a16:creationId xmlns:a16="http://schemas.microsoft.com/office/drawing/2014/main" id="{FF37F29F-70A0-3360-1955-0F739F1F8699}"/>
                    </a:ext>
                  </a:extLst>
                </p:cNvPr>
                <p:cNvGrpSpPr/>
                <p:nvPr/>
              </p:nvGrpSpPr>
              <p:grpSpPr>
                <a:xfrm>
                  <a:off x="5738387" y="4193025"/>
                  <a:ext cx="810526" cy="743986"/>
                  <a:chOff x="2594848" y="2213440"/>
                  <a:chExt cx="2045194" cy="1982724"/>
                </a:xfrm>
                <a:solidFill>
                  <a:srgbClr val="E0C13C"/>
                </a:solidFill>
              </p:grpSpPr>
              <p:sp>
                <p:nvSpPr>
                  <p:cNvPr id="257" name="Pie 17">
                    <a:extLst>
                      <a:ext uri="{FF2B5EF4-FFF2-40B4-BE49-F238E27FC236}">
                        <a16:creationId xmlns:a16="http://schemas.microsoft.com/office/drawing/2014/main" id="{AB47AADE-3D3E-2D76-96A6-C10A779B3A95}"/>
                      </a:ext>
                    </a:extLst>
                  </p:cNvPr>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8" name="Group 5">
                    <a:extLst>
                      <a:ext uri="{FF2B5EF4-FFF2-40B4-BE49-F238E27FC236}">
                        <a16:creationId xmlns:a16="http://schemas.microsoft.com/office/drawing/2014/main" id="{63F9835E-12B1-17FB-ED03-D036B33B2FF6}"/>
                      </a:ext>
                    </a:extLst>
                  </p:cNvPr>
                  <p:cNvGrpSpPr/>
                  <p:nvPr/>
                </p:nvGrpSpPr>
                <p:grpSpPr>
                  <a:xfrm>
                    <a:off x="2840416" y="2333435"/>
                    <a:ext cx="1586009" cy="1634505"/>
                    <a:chOff x="2838154" y="2333435"/>
                    <a:chExt cx="1586009" cy="1634505"/>
                  </a:xfrm>
                  <a:grpFill/>
                </p:grpSpPr>
                <p:sp>
                  <p:nvSpPr>
                    <p:cNvPr id="259" name="Moon 3">
                      <a:extLst>
                        <a:ext uri="{FF2B5EF4-FFF2-40B4-BE49-F238E27FC236}">
                          <a16:creationId xmlns:a16="http://schemas.microsoft.com/office/drawing/2014/main" id="{4C98C0D5-F50B-4CA2-8CB0-0E177C215D5F}"/>
                        </a:ext>
                      </a:extLst>
                    </p:cNvPr>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Moon 20">
                      <a:extLst>
                        <a:ext uri="{FF2B5EF4-FFF2-40B4-BE49-F238E27FC236}">
                          <a16:creationId xmlns:a16="http://schemas.microsoft.com/office/drawing/2014/main" id="{768398D2-CDE4-3038-0A1C-E0D7341029CF}"/>
                        </a:ext>
                      </a:extLst>
                    </p:cNvPr>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Oval 15">
                  <a:extLst>
                    <a:ext uri="{FF2B5EF4-FFF2-40B4-BE49-F238E27FC236}">
                      <a16:creationId xmlns:a16="http://schemas.microsoft.com/office/drawing/2014/main" id="{3968BAAF-05E3-9DC3-E3C9-5AD414CC9D97}"/>
                    </a:ext>
                  </a:extLst>
                </p:cNvPr>
                <p:cNvSpPr/>
                <p:nvPr/>
              </p:nvSpPr>
              <p:spPr>
                <a:xfrm flipH="1">
                  <a:off x="5833455" y="3624827"/>
                  <a:ext cx="669348" cy="8726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1C0928F7-1069-AE94-397B-45611532A48D}"/>
                    </a:ext>
                  </a:extLst>
                </p:cNvPr>
                <p:cNvSpPr/>
                <p:nvPr/>
              </p:nvSpPr>
              <p:spPr>
                <a:xfrm rot="11257361">
                  <a:off x="5748885" y="3535424"/>
                  <a:ext cx="777286" cy="40809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8B355EC-C72C-FDC8-0A25-79207951407F}"/>
                    </a:ext>
                  </a:extLst>
                </p:cNvPr>
                <p:cNvGrpSpPr/>
                <p:nvPr/>
              </p:nvGrpSpPr>
              <p:grpSpPr>
                <a:xfrm>
                  <a:off x="5712573" y="3712982"/>
                  <a:ext cx="866802" cy="151822"/>
                  <a:chOff x="7105896" y="1557210"/>
                  <a:chExt cx="1544762" cy="488119"/>
                </a:xfrm>
              </p:grpSpPr>
              <p:sp>
                <p:nvSpPr>
                  <p:cNvPr id="19" name="Rounded Rectangle 15">
                    <a:extLst>
                      <a:ext uri="{FF2B5EF4-FFF2-40B4-BE49-F238E27FC236}">
                        <a16:creationId xmlns:a16="http://schemas.microsoft.com/office/drawing/2014/main" id="{753CCA45-6850-9D9F-5BFB-631A0EBD88EC}"/>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59">
                    <a:extLst>
                      <a:ext uri="{FF2B5EF4-FFF2-40B4-BE49-F238E27FC236}">
                        <a16:creationId xmlns:a16="http://schemas.microsoft.com/office/drawing/2014/main" id="{DD824EA7-127D-798E-6179-0BE5574FEB98}"/>
                      </a:ext>
                    </a:extLst>
                  </p:cNvPr>
                  <p:cNvGrpSpPr/>
                  <p:nvPr/>
                </p:nvGrpSpPr>
                <p:grpSpPr>
                  <a:xfrm rot="160736">
                    <a:off x="7230848" y="1557210"/>
                    <a:ext cx="1269517" cy="488119"/>
                    <a:chOff x="3810000" y="1677648"/>
                    <a:chExt cx="4705061" cy="1827552"/>
                  </a:xfrm>
                </p:grpSpPr>
                <p:grpSp>
                  <p:nvGrpSpPr>
                    <p:cNvPr id="21" name="Group 37">
                      <a:extLst>
                        <a:ext uri="{FF2B5EF4-FFF2-40B4-BE49-F238E27FC236}">
                          <a16:creationId xmlns:a16="http://schemas.microsoft.com/office/drawing/2014/main" id="{8A2497D1-D9BB-330B-FCEF-7E7653E7754D}"/>
                        </a:ext>
                      </a:extLst>
                    </p:cNvPr>
                    <p:cNvGrpSpPr/>
                    <p:nvPr/>
                  </p:nvGrpSpPr>
                  <p:grpSpPr>
                    <a:xfrm>
                      <a:off x="3810000" y="1828800"/>
                      <a:ext cx="1776984" cy="1676400"/>
                      <a:chOff x="3810000" y="1828800"/>
                      <a:chExt cx="4038600" cy="3810000"/>
                    </a:xfrm>
                  </p:grpSpPr>
                  <p:sp>
                    <p:nvSpPr>
                      <p:cNvPr id="247" name="Half Frame 246">
                        <a:extLst>
                          <a:ext uri="{FF2B5EF4-FFF2-40B4-BE49-F238E27FC236}">
                            <a16:creationId xmlns:a16="http://schemas.microsoft.com/office/drawing/2014/main" id="{FEFA1B56-CC49-E64C-E7B1-7739CDE4650F}"/>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8" name="Half Frame 247">
                        <a:extLst>
                          <a:ext uri="{FF2B5EF4-FFF2-40B4-BE49-F238E27FC236}">
                            <a16:creationId xmlns:a16="http://schemas.microsoft.com/office/drawing/2014/main" id="{953858B3-56BD-6BA5-EB24-FAF4489C747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9" name="Half Frame 248">
                        <a:extLst>
                          <a:ext uri="{FF2B5EF4-FFF2-40B4-BE49-F238E27FC236}">
                            <a16:creationId xmlns:a16="http://schemas.microsoft.com/office/drawing/2014/main" id="{A3CA4EF1-294B-A833-7466-1CCE6C18530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0" name="Half Frame 249">
                        <a:extLst>
                          <a:ext uri="{FF2B5EF4-FFF2-40B4-BE49-F238E27FC236}">
                            <a16:creationId xmlns:a16="http://schemas.microsoft.com/office/drawing/2014/main" id="{073FB5DE-B216-BEF4-0C2C-C9F67B73907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Donut 247">
                        <a:extLst>
                          <a:ext uri="{FF2B5EF4-FFF2-40B4-BE49-F238E27FC236}">
                            <a16:creationId xmlns:a16="http://schemas.microsoft.com/office/drawing/2014/main" id="{34F81F32-9EDF-B653-E1B0-B31CDD77FD6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Diamond 251">
                        <a:extLst>
                          <a:ext uri="{FF2B5EF4-FFF2-40B4-BE49-F238E27FC236}">
                            <a16:creationId xmlns:a16="http://schemas.microsoft.com/office/drawing/2014/main" id="{B7308388-59FE-4B3A-2FE5-E7F6B50A9D7E}"/>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Diamond 252">
                        <a:extLst>
                          <a:ext uri="{FF2B5EF4-FFF2-40B4-BE49-F238E27FC236}">
                            <a16:creationId xmlns:a16="http://schemas.microsoft.com/office/drawing/2014/main" id="{06D350CF-19FD-F4E9-58D1-58C801CB553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53">
                        <a:extLst>
                          <a:ext uri="{FF2B5EF4-FFF2-40B4-BE49-F238E27FC236}">
                            <a16:creationId xmlns:a16="http://schemas.microsoft.com/office/drawing/2014/main" id="{07FD85F8-112F-5281-4072-4EAEE6447A34}"/>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Diamond 254">
                        <a:extLst>
                          <a:ext uri="{FF2B5EF4-FFF2-40B4-BE49-F238E27FC236}">
                            <a16:creationId xmlns:a16="http://schemas.microsoft.com/office/drawing/2014/main" id="{D205D0F6-149D-258C-16F6-65501BA4FFCC}"/>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38">
                      <a:extLst>
                        <a:ext uri="{FF2B5EF4-FFF2-40B4-BE49-F238E27FC236}">
                          <a16:creationId xmlns:a16="http://schemas.microsoft.com/office/drawing/2014/main" id="{31CF2639-24B9-FF48-A73D-8851E22E4450}"/>
                        </a:ext>
                      </a:extLst>
                    </p:cNvPr>
                    <p:cNvGrpSpPr/>
                    <p:nvPr/>
                  </p:nvGrpSpPr>
                  <p:grpSpPr>
                    <a:xfrm>
                      <a:off x="5314014" y="1757596"/>
                      <a:ext cx="1776984" cy="1676400"/>
                      <a:chOff x="3810000" y="1828800"/>
                      <a:chExt cx="4038600" cy="3810000"/>
                    </a:xfrm>
                  </p:grpSpPr>
                  <p:sp>
                    <p:nvSpPr>
                      <p:cNvPr id="238" name="Half Frame 237">
                        <a:extLst>
                          <a:ext uri="{FF2B5EF4-FFF2-40B4-BE49-F238E27FC236}">
                            <a16:creationId xmlns:a16="http://schemas.microsoft.com/office/drawing/2014/main" id="{53DE0CDC-EEAE-C5C9-1C71-CF84F68A2C52}"/>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9" name="Half Frame 238">
                        <a:extLst>
                          <a:ext uri="{FF2B5EF4-FFF2-40B4-BE49-F238E27FC236}">
                            <a16:creationId xmlns:a16="http://schemas.microsoft.com/office/drawing/2014/main" id="{E97B59C5-C109-D442-E7BF-1DF7F01E755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Half Frame 239">
                        <a:extLst>
                          <a:ext uri="{FF2B5EF4-FFF2-40B4-BE49-F238E27FC236}">
                            <a16:creationId xmlns:a16="http://schemas.microsoft.com/office/drawing/2014/main" id="{855F7B4C-B918-3D06-CFDB-86FEC99D70C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1" name="Half Frame 240">
                        <a:extLst>
                          <a:ext uri="{FF2B5EF4-FFF2-40B4-BE49-F238E27FC236}">
                            <a16:creationId xmlns:a16="http://schemas.microsoft.com/office/drawing/2014/main" id="{9E9E8A4C-4A39-9CEF-98B8-152833B35DE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2" name="Donut 238">
                        <a:extLst>
                          <a:ext uri="{FF2B5EF4-FFF2-40B4-BE49-F238E27FC236}">
                            <a16:creationId xmlns:a16="http://schemas.microsoft.com/office/drawing/2014/main" id="{A91B5689-3E5A-F6E0-FAF6-424585C35B4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3" name="Diamond 242">
                        <a:extLst>
                          <a:ext uri="{FF2B5EF4-FFF2-40B4-BE49-F238E27FC236}">
                            <a16:creationId xmlns:a16="http://schemas.microsoft.com/office/drawing/2014/main" id="{5E92EC88-46E0-18DA-58C1-BBAD7A856FC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Diamond 243">
                        <a:extLst>
                          <a:ext uri="{FF2B5EF4-FFF2-40B4-BE49-F238E27FC236}">
                            <a16:creationId xmlns:a16="http://schemas.microsoft.com/office/drawing/2014/main" id="{27AF313C-7317-7F04-6AB0-01CD90A25B5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a:extLst>
                          <a:ext uri="{FF2B5EF4-FFF2-40B4-BE49-F238E27FC236}">
                            <a16:creationId xmlns:a16="http://schemas.microsoft.com/office/drawing/2014/main" id="{65440954-956A-6D00-0E1D-7ABB4CEAB787}"/>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5CFA8852-08E9-6001-52C8-5E2ADEE176D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48">
                      <a:extLst>
                        <a:ext uri="{FF2B5EF4-FFF2-40B4-BE49-F238E27FC236}">
                          <a16:creationId xmlns:a16="http://schemas.microsoft.com/office/drawing/2014/main" id="{2A307CEC-1B1C-57DB-AAD3-2F344C77059F}"/>
                        </a:ext>
                      </a:extLst>
                    </p:cNvPr>
                    <p:cNvGrpSpPr/>
                    <p:nvPr/>
                  </p:nvGrpSpPr>
                  <p:grpSpPr>
                    <a:xfrm>
                      <a:off x="6738077" y="1677648"/>
                      <a:ext cx="1776984" cy="1676400"/>
                      <a:chOff x="3810000" y="1828800"/>
                      <a:chExt cx="4038600" cy="3810000"/>
                    </a:xfrm>
                  </p:grpSpPr>
                  <p:sp>
                    <p:nvSpPr>
                      <p:cNvPr id="24" name="Half Frame 23">
                        <a:extLst>
                          <a:ext uri="{FF2B5EF4-FFF2-40B4-BE49-F238E27FC236}">
                            <a16:creationId xmlns:a16="http://schemas.microsoft.com/office/drawing/2014/main" id="{1C30EFD1-946C-E9A5-D4AA-5F433FC03E8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a:extLst>
                          <a:ext uri="{FF2B5EF4-FFF2-40B4-BE49-F238E27FC236}">
                            <a16:creationId xmlns:a16="http://schemas.microsoft.com/office/drawing/2014/main" id="{CE56E7E2-073D-E915-2D31-E3A3794FD3C7}"/>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a:extLst>
                          <a:ext uri="{FF2B5EF4-FFF2-40B4-BE49-F238E27FC236}">
                            <a16:creationId xmlns:a16="http://schemas.microsoft.com/office/drawing/2014/main" id="{C6101A04-31E5-6AD3-7274-FB94AC43E1B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a:extLst>
                          <a:ext uri="{FF2B5EF4-FFF2-40B4-BE49-F238E27FC236}">
                            <a16:creationId xmlns:a16="http://schemas.microsoft.com/office/drawing/2014/main" id="{F04CEA50-E4DE-0B1E-57AA-6BD3CDE9D50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29">
                        <a:extLst>
                          <a:ext uri="{FF2B5EF4-FFF2-40B4-BE49-F238E27FC236}">
                            <a16:creationId xmlns:a16="http://schemas.microsoft.com/office/drawing/2014/main" id="{50F121F5-AE08-8FB2-85A4-42E48672E37A}"/>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iamond 28">
                        <a:extLst>
                          <a:ext uri="{FF2B5EF4-FFF2-40B4-BE49-F238E27FC236}">
                            <a16:creationId xmlns:a16="http://schemas.microsoft.com/office/drawing/2014/main" id="{62471421-6ED8-209C-359D-A863CAA4C5B3}"/>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694BC4EB-C84B-06A1-ED45-0CD3C9E180A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67E582FB-B845-6F21-B74E-F3A1E2C77FB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Diamond 236">
                        <a:extLst>
                          <a:ext uri="{FF2B5EF4-FFF2-40B4-BE49-F238E27FC236}">
                            <a16:creationId xmlns:a16="http://schemas.microsoft.com/office/drawing/2014/main" id="{A8E61C1A-E19A-A681-7DD7-0B6C3D255013}"/>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263" name="Group 262">
              <a:extLst>
                <a:ext uri="{FF2B5EF4-FFF2-40B4-BE49-F238E27FC236}">
                  <a16:creationId xmlns:a16="http://schemas.microsoft.com/office/drawing/2014/main" id="{3A889A1E-3B43-E352-2402-B114F5495313}"/>
                </a:ext>
              </a:extLst>
            </p:cNvPr>
            <p:cNvGrpSpPr/>
            <p:nvPr/>
          </p:nvGrpSpPr>
          <p:grpSpPr>
            <a:xfrm>
              <a:off x="568694" y="1976619"/>
              <a:ext cx="1029615" cy="1131690"/>
              <a:chOff x="3137261" y="322935"/>
              <a:chExt cx="1143000" cy="1295400"/>
            </a:xfrm>
          </p:grpSpPr>
          <p:grpSp>
            <p:nvGrpSpPr>
              <p:cNvPr id="264" name="Group 263">
                <a:extLst>
                  <a:ext uri="{FF2B5EF4-FFF2-40B4-BE49-F238E27FC236}">
                    <a16:creationId xmlns:a16="http://schemas.microsoft.com/office/drawing/2014/main" id="{7BA00C0A-91F4-AD96-5AC4-8A0AAA4EAB9F}"/>
                  </a:ext>
                </a:extLst>
              </p:cNvPr>
              <p:cNvGrpSpPr/>
              <p:nvPr/>
            </p:nvGrpSpPr>
            <p:grpSpPr>
              <a:xfrm>
                <a:off x="3137261" y="322935"/>
                <a:ext cx="1143000" cy="1295400"/>
                <a:chOff x="3221141" y="4049352"/>
                <a:chExt cx="1143000" cy="1295400"/>
              </a:xfrm>
            </p:grpSpPr>
            <p:sp>
              <p:nvSpPr>
                <p:cNvPr id="279" name="Rectangle 278">
                  <a:extLst>
                    <a:ext uri="{FF2B5EF4-FFF2-40B4-BE49-F238E27FC236}">
                      <a16:creationId xmlns:a16="http://schemas.microsoft.com/office/drawing/2014/main" id="{7C0E96D7-8CC8-410F-0229-89270C0B2A22}"/>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Frame 279">
                  <a:extLst>
                    <a:ext uri="{FF2B5EF4-FFF2-40B4-BE49-F238E27FC236}">
                      <a16:creationId xmlns:a16="http://schemas.microsoft.com/office/drawing/2014/main" id="{35C986D0-6672-9BD9-A945-9C5B92F8D7C7}"/>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5" name="Group 264">
                <a:extLst>
                  <a:ext uri="{FF2B5EF4-FFF2-40B4-BE49-F238E27FC236}">
                    <a16:creationId xmlns:a16="http://schemas.microsoft.com/office/drawing/2014/main" id="{6BF5E847-A3A4-BFD6-569A-6C2F0529593D}"/>
                  </a:ext>
                </a:extLst>
              </p:cNvPr>
              <p:cNvGrpSpPr/>
              <p:nvPr/>
            </p:nvGrpSpPr>
            <p:grpSpPr>
              <a:xfrm>
                <a:off x="3306313" y="479667"/>
                <a:ext cx="788236" cy="1083256"/>
                <a:chOff x="3276600" y="457200"/>
                <a:chExt cx="1002102" cy="1377168"/>
              </a:xfrm>
            </p:grpSpPr>
            <p:grpSp>
              <p:nvGrpSpPr>
                <p:cNvPr id="266" name="Group 120">
                  <a:extLst>
                    <a:ext uri="{FF2B5EF4-FFF2-40B4-BE49-F238E27FC236}">
                      <a16:creationId xmlns:a16="http://schemas.microsoft.com/office/drawing/2014/main" id="{5F703CC5-4EB6-A75B-E1E2-BC1A1CE02536}"/>
                    </a:ext>
                  </a:extLst>
                </p:cNvPr>
                <p:cNvGrpSpPr/>
                <p:nvPr/>
              </p:nvGrpSpPr>
              <p:grpSpPr>
                <a:xfrm>
                  <a:off x="3276600" y="457200"/>
                  <a:ext cx="1002102" cy="1377168"/>
                  <a:chOff x="3962400" y="685800"/>
                  <a:chExt cx="2394857" cy="2793128"/>
                </a:xfrm>
              </p:grpSpPr>
              <p:sp>
                <p:nvSpPr>
                  <p:cNvPr id="268" name="Round Diagonal Corner Rectangle 331">
                    <a:extLst>
                      <a:ext uri="{FF2B5EF4-FFF2-40B4-BE49-F238E27FC236}">
                        <a16:creationId xmlns:a16="http://schemas.microsoft.com/office/drawing/2014/main" id="{F3728E97-3A93-345E-6799-EDEB417B18BD}"/>
                      </a:ext>
                    </a:extLst>
                  </p:cNvPr>
                  <p:cNvSpPr/>
                  <p:nvPr/>
                </p:nvSpPr>
                <p:spPr>
                  <a:xfrm rot="12394047">
                    <a:off x="5174471" y="963829"/>
                    <a:ext cx="1124560" cy="173531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ound Diagonal Corner Rectangle 332">
                    <a:extLst>
                      <a:ext uri="{FF2B5EF4-FFF2-40B4-BE49-F238E27FC236}">
                        <a16:creationId xmlns:a16="http://schemas.microsoft.com/office/drawing/2014/main" id="{A89131DA-C4EA-2FE2-AA43-90B25E657C00}"/>
                      </a:ext>
                    </a:extLst>
                  </p:cNvPr>
                  <p:cNvSpPr/>
                  <p:nvPr/>
                </p:nvSpPr>
                <p:spPr>
                  <a:xfrm rot="19994265" flipH="1">
                    <a:off x="4129294" y="968533"/>
                    <a:ext cx="1182280" cy="1868656"/>
                  </a:xfrm>
                  <a:prstGeom prst="round2DiagRect">
                    <a:avLst>
                      <a:gd name="adj1" fmla="val 0"/>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4B73A318-13CB-FB6B-F486-E4FEF20ADCAF}"/>
                      </a:ext>
                    </a:extLst>
                  </p:cNvPr>
                  <p:cNvSpPr/>
                  <p:nvPr/>
                </p:nvSpPr>
                <p:spPr>
                  <a:xfrm>
                    <a:off x="4461002" y="744036"/>
                    <a:ext cx="1648917" cy="19094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1" name="Group 49">
                    <a:extLst>
                      <a:ext uri="{FF2B5EF4-FFF2-40B4-BE49-F238E27FC236}">
                        <a16:creationId xmlns:a16="http://schemas.microsoft.com/office/drawing/2014/main" id="{B3693866-C1E4-DC05-4412-A1B50F4F6F53}"/>
                      </a:ext>
                    </a:extLst>
                  </p:cNvPr>
                  <p:cNvGrpSpPr/>
                  <p:nvPr/>
                </p:nvGrpSpPr>
                <p:grpSpPr>
                  <a:xfrm>
                    <a:off x="4543774" y="2593107"/>
                    <a:ext cx="1357466" cy="885821"/>
                    <a:chOff x="5006649" y="2133600"/>
                    <a:chExt cx="1726268" cy="1383531"/>
                  </a:xfrm>
                </p:grpSpPr>
                <p:sp>
                  <p:nvSpPr>
                    <p:cNvPr id="277" name="Trapezoid 276">
                      <a:extLst>
                        <a:ext uri="{FF2B5EF4-FFF2-40B4-BE49-F238E27FC236}">
                          <a16:creationId xmlns:a16="http://schemas.microsoft.com/office/drawing/2014/main" id="{96C68CE8-1921-5A8C-CEE8-F942978BB7FB}"/>
                        </a:ext>
                      </a:extLst>
                    </p:cNvPr>
                    <p:cNvSpPr/>
                    <p:nvPr/>
                  </p:nvSpPr>
                  <p:spPr>
                    <a:xfrm>
                      <a:off x="5006649" y="2165195"/>
                      <a:ext cx="1726268" cy="1351936"/>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Isosceles Triangle 277">
                      <a:extLst>
                        <a:ext uri="{FF2B5EF4-FFF2-40B4-BE49-F238E27FC236}">
                          <a16:creationId xmlns:a16="http://schemas.microsoft.com/office/drawing/2014/main" id="{5A536FC4-ECAD-75D9-DFF8-6A13079102DA}"/>
                        </a:ext>
                      </a:extLst>
                    </p:cNvPr>
                    <p:cNvSpPr/>
                    <p:nvPr/>
                  </p:nvSpPr>
                  <p:spPr>
                    <a:xfrm rot="10800000">
                      <a:off x="5638800" y="2133600"/>
                      <a:ext cx="609600" cy="7620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2" name="Round Diagonal Corner Rectangle 335">
                    <a:extLst>
                      <a:ext uri="{FF2B5EF4-FFF2-40B4-BE49-F238E27FC236}">
                        <a16:creationId xmlns:a16="http://schemas.microsoft.com/office/drawing/2014/main" id="{0A6296F6-8078-DE52-FE28-DE2E424C6996}"/>
                      </a:ext>
                    </a:extLst>
                  </p:cNvPr>
                  <p:cNvSpPr/>
                  <p:nvPr/>
                </p:nvSpPr>
                <p:spPr>
                  <a:xfrm rot="14935407">
                    <a:off x="4465826" y="651248"/>
                    <a:ext cx="734112"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ound Diagonal Corner Rectangle 336">
                    <a:extLst>
                      <a:ext uri="{FF2B5EF4-FFF2-40B4-BE49-F238E27FC236}">
                        <a16:creationId xmlns:a16="http://schemas.microsoft.com/office/drawing/2014/main" id="{A2CA14B1-3F3D-FD51-AD85-122D5C278891}"/>
                      </a:ext>
                    </a:extLst>
                  </p:cNvPr>
                  <p:cNvSpPr/>
                  <p:nvPr/>
                </p:nvSpPr>
                <p:spPr>
                  <a:xfrm rot="18574207">
                    <a:off x="5184411" y="589697"/>
                    <a:ext cx="717800" cy="91000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ound Diagonal Corner Rectangle 337">
                    <a:extLst>
                      <a:ext uri="{FF2B5EF4-FFF2-40B4-BE49-F238E27FC236}">
                        <a16:creationId xmlns:a16="http://schemas.microsoft.com/office/drawing/2014/main" id="{8B3A7D19-A4B4-081E-750D-A50EC2AE7AC4}"/>
                      </a:ext>
                    </a:extLst>
                  </p:cNvPr>
                  <p:cNvSpPr/>
                  <p:nvPr/>
                </p:nvSpPr>
                <p:spPr>
                  <a:xfrm rot="18574207">
                    <a:off x="4795697" y="2024364"/>
                    <a:ext cx="827266"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4C917CD8-6485-94CD-CC39-9563D07BC0A4}"/>
                      </a:ext>
                    </a:extLst>
                  </p:cNvPr>
                  <p:cNvSpPr/>
                  <p:nvPr/>
                </p:nvSpPr>
                <p:spPr>
                  <a:xfrm>
                    <a:off x="5022380" y="2175279"/>
                    <a:ext cx="363150" cy="2637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419AA2A1-36E9-7C8D-EE43-11C201970F72}"/>
                      </a:ext>
                    </a:extLst>
                  </p:cNvPr>
                  <p:cNvSpPr/>
                  <p:nvPr/>
                </p:nvSpPr>
                <p:spPr>
                  <a:xfrm>
                    <a:off x="3962400" y="1151957"/>
                    <a:ext cx="2394857" cy="214510"/>
                  </a:xfrm>
                  <a:prstGeom prst="rect">
                    <a:avLst/>
                  </a:prstGeom>
                  <a:solidFill>
                    <a:srgbClr val="F1DE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7" name="Oval 266">
                  <a:extLst>
                    <a:ext uri="{FF2B5EF4-FFF2-40B4-BE49-F238E27FC236}">
                      <a16:creationId xmlns:a16="http://schemas.microsoft.com/office/drawing/2014/main" id="{33A26382-5FB9-8D12-EA69-B08248F3BF64}"/>
                    </a:ext>
                  </a:extLst>
                </p:cNvPr>
                <p:cNvSpPr/>
                <p:nvPr/>
              </p:nvSpPr>
              <p:spPr>
                <a:xfrm>
                  <a:off x="3623154" y="505796"/>
                  <a:ext cx="193865" cy="161688"/>
                </a:xfrm>
                <a:prstGeom prst="ellipse">
                  <a:avLst/>
                </a:prstGeom>
                <a:solidFill>
                  <a:schemeClr val="accent2">
                    <a:lumMod val="50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57146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43200" y="152401"/>
            <a:ext cx="6629400" cy="646331"/>
          </a:xfrm>
          <a:prstGeom prst="rect">
            <a:avLst/>
          </a:prstGeom>
          <a:noFill/>
        </p:spPr>
        <p:txBody>
          <a:bodyPr wrap="square" rtlCol="0">
            <a:spAutoFit/>
          </a:bodyPr>
          <a:lstStyle/>
          <a:p>
            <a:pPr algn="ctr"/>
            <a:r>
              <a:rPr lang="en-US" sz="3600" dirty="0">
                <a:solidFill>
                  <a:schemeClr val="bg2"/>
                </a:solidFill>
                <a:latin typeface="Castellar" pitchFamily="18" charset="0"/>
              </a:rPr>
              <a:t>Times Change</a:t>
            </a:r>
          </a:p>
        </p:txBody>
      </p:sp>
      <p:sp>
        <p:nvSpPr>
          <p:cNvPr id="7" name="TextBox 6"/>
          <p:cNvSpPr txBox="1"/>
          <p:nvPr/>
        </p:nvSpPr>
        <p:spPr>
          <a:xfrm>
            <a:off x="432997" y="659555"/>
            <a:ext cx="6549736" cy="2677656"/>
          </a:xfrm>
          <a:prstGeom prst="rect">
            <a:avLst/>
          </a:prstGeom>
          <a:noFill/>
        </p:spPr>
        <p:txBody>
          <a:bodyPr wrap="square" rtlCol="0">
            <a:spAutoFit/>
          </a:bodyPr>
          <a:lstStyle/>
          <a:p>
            <a:r>
              <a:rPr lang="en-US" sz="2400" dirty="0">
                <a:solidFill>
                  <a:schemeClr val="bg2"/>
                </a:solidFill>
              </a:rPr>
              <a:t>New church expanded and grew while the tolerance changed.</a:t>
            </a:r>
          </a:p>
          <a:p>
            <a:endParaRPr lang="en-US" sz="2400" dirty="0">
              <a:solidFill>
                <a:schemeClr val="bg2"/>
              </a:solidFill>
            </a:endParaRPr>
          </a:p>
          <a:p>
            <a:r>
              <a:rPr lang="en-US" sz="2400" dirty="0">
                <a:solidFill>
                  <a:schemeClr val="bg2"/>
                </a:solidFill>
              </a:rPr>
              <a:t>The Emperor was personified as divine.</a:t>
            </a:r>
          </a:p>
          <a:p>
            <a:endParaRPr lang="en-US" sz="2400" dirty="0">
              <a:solidFill>
                <a:schemeClr val="bg2"/>
              </a:solidFill>
            </a:endParaRPr>
          </a:p>
          <a:p>
            <a:r>
              <a:rPr lang="en-US" sz="2400" dirty="0">
                <a:solidFill>
                  <a:schemeClr val="bg2"/>
                </a:solidFill>
              </a:rPr>
              <a:t>The Romans were subject to give allegiance to the Emperor as god, as well as their own deities.</a:t>
            </a:r>
          </a:p>
        </p:txBody>
      </p:sp>
      <p:sp>
        <p:nvSpPr>
          <p:cNvPr id="11268" name="AutoShape 4" descr="data:image/jpeg;base64,/9j/4AAQSkZJRgABAQAAAQABAAD/2wCEAAkGBhQSERUUExQVFBQWFxYVGBcXGBgYFxcUFxUVFBQVFhUXHCYeFxojGRUUHy8gJCcpLCwtFR4xNTAqNSYrLCkBCQoKDgwOGg8PGiwkHBwpLCksLCksKSwpLCwpKSwsKSwpLCksKSksLCwsKSwsKSkpLCwpLCwsLCwsLCkpLCwsLP/AABEIAK4BIQMBIgACEQEDEQH/xAAcAAACAgMBAQAAAAAAAAAAAAAEBQMGAAECBwj/xABEEAACAQIFAQYEAgcGBAYDAAABAgMAEQQFEiExQQYTUWFxgSIykaEUsQcjQlLB0fAVM2JyguFDU5LxFiSDssLSY5Oi/8QAGQEAAwEBAQAAAAAAAAAAAAAAAQIDAAQF/8QAIxEAAgICAgICAwEAAAAAAAAAAAECERIhAzETQVFhImJxMv/aAAwDAQACEQMRAD8AFxMeiU0K8pLXo3PT+sDeZoLvdwKK6HfYQspY1NASrWrvDYe58Kgx50NtRQrLzl2F1Ri9YI2Umgcmz20YFr0w/tbXsBvXNUrKaoEfNmQEHqPrQseYkb1LjoSRe1IQ51EHirximSbY5x2bbXtSvE5gXFhXPeg7dKJh7tV86rFJCPYqODNwbn2pzgcvjZSSbmoI8SovtUuCxqAMt7XqjbJ0VntCq7hbUhw+EJqwdoMKo3B5pOhIG1VQg3w8TRgF+Bv7gbD60jzLFksCTb5uTaxKlbjqx36VvO88ZY1T9o73PQDy8aqeIzPfclj9fualNr2Ui36LeuYxAWu7GwA0gKPDlv8A69KZZbmMbAsyogFzeSU3PkOAfS1eanNG6Ae9z/KuWzSU/wDEcDwBIH0FScojJMveP7TSEnuwoHA0xqeDtuymgZ85xD2JeQW89H/ttVLkmZvmYt6kn86500PIvgGP2XE5lN/zJOn/ABCB9L1LHmsq3OuQ+rgg+xNUm1Zat5Po2Bd8RnDt0Hr3cd/rprmHN/3lUnxsVPvawNUoV2MQ37zfU0fJ9Gx+y7zZnG2xDCxBBFmI/wBPw269TUv4lW+WRfQ3Tn/MAOfAmqSMyk/ev6gfnapos3P7Qv6fyplOIGpF5ixBUjWD6+9wQDzuPSvQ+yub90GAs8T2vHvp3RVbZiSu9xfg6fDjxTBZ9p2DEDwPy+6nY16F2Xx0cybEK4sAL/CT0sT8hO3Nx6bCjJKSMpNMdZhgzFKy9Adv8p3W9vIig5E3plip1fTv8YGl1OxBUkAlTuLjb/SfCl2Jfeqw2iEtMlXwrmYmpsDH1Nd4tBag+6D6IsI1rmskxRba+1Cd5ausIN9+KVx9jqRG+zVZ4MUAiA8UhmQXrr8TwKjyRyKQlRdPxcflW6qf4z1rK5fCzq8wozU3W49aXwoealxGJuLHa42qaGPSovXQtCy2xhBICABzXOLyw3vyKSZ7mxiiBhIErukaX3F2P8gahOZ4sOuGEyu7hpGkKAd3ELKAqDk6r7msrQGWvLsYgXT14qeGcodV/avOnzKaFsSHcM0SB1ewBuwOkMBte9qZytjEkwid+hfEq+pDENMelQxYWN2IBPJsTWaQLLlPntxa1JcVNv60pgx8qfi1eSJzC6rHJLaJbsLkPoFtrjjk+HQWPGOcVDGs5xCSK5Y9yY0GldQMbaRqF9uT08aaNIV2WSIjaiJodK3G9Un+08R3M04lVFR37sBFbUqtazE+PG29M84zmVGiDk4eFow7SrH3g7w7d3uCF8bkHn3p7FocfiQRxXOoWv1oXKsNJLCHLxyE3+OP5WAJAPkfEeNMVwBVbkVRCMWY6cNa9EyiNE1kbKLn0Aveongu42onOMvfumEVu80kqCAbsBdRZtjv4070hDyvtDmZlmYjYDb6c+16VAUYMsbQG43IIOxBBI49qxcIBuTXG7ZbSBQlSLhjRhQAb2Qf4rlj6KP42qH8YOi6v83H0FvzoaNs0MOByQPU10kQPifQE/lUsWKmOyWS/wC4qqfqov8AepRgZW+aRvHdjWtBwbIRhhb5Xv8A5DWvwv8AhcEc/A3X8qmGWNyJPua5OAf98/U0LNgQiFR8xI9QRWjhFPDA10ySr+031qJp3HIDf5lB+/NGxcWbbLzUcmEYdKkXFjwK/wCVj+TXouHGX5Ovy4b6cH2NHTNsVFaKy/NHhbUp8reVMFiU78+1TxZQj7W+n8KZRfaA5L2XLI+13eojSGIIFWNiWAkWTWVSwPxNGQyD/DpPS9Pyt7mvJc1ylY4ldQfmZWO56KV9N9X2r1jKFf8ACoZB8ZRdX+aw1ferwbWmSmk9huEXUvnUE1xsakwsmmhsRNc09bEIS4vRUi3AtVfzPM9DWtTbL8QXQE0sgolKmtqtbaXatxx3FTZRHdarfc1lJQwiiy6SVQwU6R1p9FEGQKegrT9odSd1Eu3F7flTDJcoZlLE8fnXPKdK2dqjb0U/FZHqmjLEhY31gWvcgG3pY703xfZvvJExEMvdSqpQkqHVkJvpZbjg73Bq6N2bQxgnm1KpMpYKSnApVzKXRnxNFAzHssCjoXZnlZWkkIF2KkEAAWCjbYdKteU4APOk8jbxRPGqW2u5BL6r+Ata1AY1iGBItY713NiN1Kn6V0NWjnToHxXYgENplIc4o4sMUBAcnZSl/iUev8qOXIHM/wCIlxBlk7potOgKi6iDdADt7kk+NdRYtyLc0bh1YJvQqhiuZd2JWSD8IZCF2u4Xc2k1mwvtc+dOs87Ny9+7Q4gxrIoVo2QSKNIsGjuRoNvUEm5orK5AJPOn6pqG4oSdMCWhF2cy2HCxJCpJVRsTySSSxPuTROYYgE6ANjt/vQOdwGNgelNsowqutzzb6VTUfyF70VPF4cpMLHY0SWJN6kxOGviGHNcdw2o10pkGVLttAuoMABqFzba7dT6nbeqPiZ9J2+bm/RfC3mfHpV97fEKqXBJIIFjazXFifEDwrzaZ9TE+JNcvJ/opDokSEnc9aIQqvrXcbADf/vUMst/2RSIp0Ef2uR8th7Vgx2rnnxoX8OSL8VvDwFmAHU2pWgpsbHaIEdaCfHG1qs8nZuyc3FvcVVMVhCGNuKCKTTRwca3jWu8J6VzHh7+VSRRuCLEj+vCnSbI79nLwHwoZ1saPedtw1j52saGmS9ANBWX4jUwU/MdlN7XPRGJ6ngHxtfbcN4MR4XItf04AJNttz16mqsKc4Sc6e8D2/ZkW/iQQSOqk7+RHpVIyJyRduy2WrPpDC4Q95bxINlBv4E3/ANIq74mOyhao/ZrMO4wpmBBZ5e7VOSUsxZ7g7fGpWxHgeCKZ43P3ax4roW6IsbyxkUMq/FvSV85kItehJMzlttcmqiKJ32ssCCKPyTMQ0Vrcdaq+PMz21iwuKs82E7jCAILs35mpvZVKhokW1667ywpXgcwlKBWX3piE2pGjHXemsrruq3SBors/aSOAWTdvv9addjs+keKRj1awHhxXlKvV+7F4nRD6k7+9cskmjujJ2erYfMC0G972t70py7PH3TTfmi8DjF0AngigjjkRmYW3vXJGPao6p+nYnzcFtV1tSXLt2t7VaI8zWRW25peIUEZt83Poa7oSpU0cUo27CkwGmxB5ozESDTY2vUeWqZrIpswqDNcsdHsxvtelTt02FqlYxyPs9qUvffei1meO6uLeFCZFjXQWJ2rO0WJ7wC3T60FlKdPozpRtCvMnMjeQomDElUsvSoYXHDbWqOPEAObbiutJVRzvWyDAtecsxo7EyqW2pPiX1P8ADtU8Xwr41St2TWynfpDt3kbFmsVZQotsb8r52NvpVIxGG+FZQulGJTa5CuoF1uepBDe5q59tFd8VGGsI1S6EHcMxbUx4s3wEDngHmleGdQsiSqO5l5Cj+7K7RyoL7EdfEMw61zz7KRBlyq4AA561pssddlXV6Afx3p9hkMQWOW3xLqjkXdJU41xt18CORTPBxdC9ha/2v51C6OyMEyojKJCPiXSPM7n6UZgcqKvci1hcDr6mrg+CUXJ+I+t9/AeNLIFDyEX55PgKGQ640mSTllUW36Ec7EW5JFuhvvwaq8kNzuCp6+APl4irw0CAEX4APsRfV5DY/SkGYYIK3Fwdx5ed6EWU5I6EpyvcX2vwa0+SNyCp/On0IBABANtx/MV3h1AAuAGPPgfGnyIqBX1y4jpv7fzqGfLQFJ+3hVklmQHe1CzYYyxmQssGHVtDTOLgva4jjQfFI9t7DoDci1a7ElGir5Pk3fzFSdKKDJI/RI15PrwB5kVi4po2BkW/w6RquLx/KFNvmWykeVj4VZMPLGFEcKMsWrWzPbvcRIpujSbWRF/ZQevN785nl8YibUzX0sw1b6bktoHQC5PluatGJySkMux+XAyldJ0d2XFxY3Z0Fm/xDTY+N78EVasdlieFJv0eggMrNrMfwBhuCvw20m1yvwixPS3pVpxQua6ON2S5VTE6Zeg6Vv8ACKDcKKPaKtYeG7AeJtVWTQvx+Xd4FUDqKcZhGFREsLgf7URgcCPxaICGAPND9p5l/FsgPC1BO2kv6VekLTJau0a4rkJW2NqMkKiS1aqLvaylxHyPIFavSuxqD8KNr3Y7+9eamFgLkED0r1vsFhr5fe+5kIHl51xTdI7+JZMvOVYZO5CkVTM2wpEpVTtfa3UVbMHG8YDSMCtr8cX8qTSYiOTEtY8C1wLb+lc3C2pN+jq5oppIVxh4hxcHahYblix2vV2w2WCWJg3tb63pBDgL6v8ACbfSumHKpWcs+JxoFwGJkhk1A/0aOxkjzOCx3O1C5pvHccj+FSYHMQyrfpVP2SE/Vss2CysKo1H1o/FZWmn4egv5/WhIc6j0i+9tvGg80zjWLJcCuVLkcjoeCRQe1mPeOUgHYUXk+ZRd1qZvi2PPWk/aGH4WubnesyLK0aO5G9eolo81vYW+aKJCQbiiY89TrXOEyhLm4ruXL1U8c1WrJXRW+18yyyxMBb4HX7gj8zSF5Lk+/wBKtfbCH9XAwX9tl/6oy3/wqmPLvXHyqpFo9DjNcUf7Pwu/91PiEHkHtKQPIs32rWR5l+sF+bHfn7ULi3vl7f4MWh9ngcX+qWoDKm+MXNRrR1QlsvmPznRHuQWI33/hz9arUmf9yV0kaju3UXPT0qSLDd84W9gBubb6ebDwHP1NQ5zkSarrceI5B++1ZRKSk/QXie2jm1tI2tsBb2+9LD2k+P4yTfn/AGpdisLYgDapo8CGFiLedFREfJJjhMyGoEfKd/Q9QaPfEhkB3BHF+QeD60viy9dGm9tiPO/Q0HrKXU38z08iBQaoZSBsxx7X3+oNM8OC2XxA/wDPdhfyRgfvpqu4hrnyqy40suDwKW03imkPH/ExDaCf9Kj600ezn5HZxhIr8npcX/n6XNFzy/Db4SLMLWv8JBG9/I/egIMSbdDb6+dcySbHjqfex5+n3qsXsg0XfsVh9Hd//kgjk9yo6+gFWmbmqV2ZzM3CR2YxxqpI6BvlB8/hq1YKTf4zuftVoKo2bl/KVImTBM3HFcNgSVIDgGmuoKKAw4BLHzoPlCuEgy/K54/ijZXa3jvVfjw2I/Eu06MCTz0t5GrG0mhtj1vTrBZkCwWSxVtt+l6TyOO6GfFZU0Q38bVuR9qs/bHsycPH+IwxJFwHXn4WNtSkdL8jzqqHDvp+U1WElNWc8k4aNVlcaW8DW6pSJ2yn5nmccyBFUADrard+j4LIBBrCnlAf2iOQPPrXlcuNtU2V548cispIINwRsfavLlbR7UXFHuuImcEKzEjikOaxKkoKnnmo8tzUyQI97/7c1HjsQHIJPFNxxpicsrQ9bM2WEhT/ADpAmakAi/NblxgCjw4oPH4XSbqbg71WEIrRGc29hbY8lSKjwraQaEgfaisMur0qtJCNtkkWLYGj48SdNyedq1Dh0XzNHxwBh8thSynEMYS9ldxjwqkhmGo2+BfFulc5At4QbafLwqfP+z3eMpQg2P0phlHZ+QR2ut/CjGavbFlFvpC6Sexqc3db1rMctkjN3UgePSoIsevF9q6U1Vo52ndEHaME4NrD+7dH9F1aH/8A5dq83ELEMwUlV2J8P6+1erYmeJ4JYy3zoyempSAfY15IsjK4O4I5Hr8w9+K5uWrsrDSG2Wgvh8XGLXMKyj1hkVm99BkpPgpLEGmeQ4lY8VHq/unJie//ACph3b39A1/alk2HMMjxt80bsjW/eRip+4rnLJ+y14XEhB5nepWnBBt96rKTO5Cr9TxR0GTlt5ZLDwGw+96N0WWyWbDiRtmXbzrhHVTbWprJsBhFNjI5Pkf9q5XB4QjZ2B82NBMLiStih0PBF/z2obFTalNCT4RVJ0ubD3FRK5A5uD1prsm7RBOCxCqLkmwA5JOwA96sva99GKaIHUuHSPDAm3MMSoxFh1fXf+hQ3YqFfxglk/u8Kr4p/wD0heMed5TEtv8AFS0yl2vJuWZnc+JJLv8AxoJbJSYbhsE7gEtGmr5Q76S58E29BvtUUJvfoeDfkXNiD7/lQkrayS25IPsOgHkKMyzDmaVIwbNKyrcjYEi5Yjrxeqa9Ez0/9B2ARosXI8YZJZQoJ2NkDG6nw/WfarjmXYYoe8w5Mi86T8w9P3vzqHs8seFw0cMV9CLYXtdmNyzN6m596seXZvpIvuptffjap3JP6OjFUVGeM6bkf96VYTGhb38TVy7dsgh1oBu25HiR19a81w0177Hxor8lYspUxvPKL3B6XqSeawB8qr2LxpGwB4qT+0rxgMd6amLmWjKu1LLG0TNdDtY9L+FEqSouDcdPCvOcRjiL2+1XHs/mneQi/PFaSpWgweTpjX8X/gH0rKH7yspMimCPn5hWQ8ipYxcVENjSj0ehZFOVg09Cb/WjYkLG1I8ixAaIAHcc0/w+MsABVbpCVkw+bAXSwO9R4LAWTS7UZDKdIJG1RSYgA0mZR8aI3yohTpN6Vrim1iMbGnD44DcGh5cShIYAa+L+FOp62ScKehvh4goA5br5UWQbb1x2cwRluFBYjc2qfM5Chtbg/eo526OiqVneEy7XajzhtB2pVhsx0j4RvReIzW43HxUHdmVUELmg+VxdT0NKM/7AgJ+IhF4zuyjlfO3hWsXjOKc5R2wEcZiYBlIIF+l9iPMfzqkJOL0R5EpIpTZKtq85zzBGOZ187j0YXH32r1acgEgcdKpPbbAgFZehGhvY3Hvuf+muvljcbORdlOk328qYZ8TIYsTz3y6X42niCxybDxGh/wDXS6YWNrhtunHp60xyYd8j4UkAyEPCSbAYhQQF/wDUUlN+umuQqiLAS2NMJA8lgKSYdrGx2I2sdrHwqz4LEgAcetBorFgLdnH61p+zbAX29KsQxe39fatYnGgLva9qekM4oqxg08jehZmtTTETA81Hk+ASV3kmv+GgAeaxsWvfu4FP78jCw8AGPShVE2wiQnD4ERnaTGMkz+Iwsd+4B221yFnt+6qnrSLXv9anzLNHxE0k0ltUhuQNgoAsqKOiqoCjyFCK9iD06+nWikRbtk6C5t47UzyHM0w8yyuCyobC3OpgQD7C5oMyRoDofvGIsDpK6AeTvy1C482CJ1A1N/ma23soH1pugLZ6vlfbuDEkrGSj32VwFZlAvdbEg9dr324pxFmpXjxvXhEF9S6TZtS2PFjcWN/WvTpc50MQVOx53sfA0ErGcqLljJxPE8TcSKRyb3tcH1ry8QKGt3jjpyeRT/8A8TKLW2INVLH44945EYIDE3v470z0hbyYdNDbiV/rQ0pkXiVve1LDm1z8p9jXT44ddQ+9Lv5NQ3yntPisJKssbRsynYOtwem9iKvGF7Vvio+9lWKMkm4jFvevLBPfg3qw4nCyQwxtrBVxsAePWi432FOui4/2qv74rKoH4tvGsoYoObK3C1alruJKZZTCha7/ACjmpI6n0BZbmJiO3B5q2ZfnI2NJ8xiw5PwKR5iucNCltmPvTOJOMqPRz2mR8OIyACOtKzibjY1VgSODUsWaMu3NBQoeXLfY9aali406yKhTM7ne4HU0IZ4wxIlHuKfFknI9S7CZ/wBxe4veis+zRHcsvJ3PrXmuE7TKn7dcSdpwT8x9hUfE8si3mWNFybMrb2oSfPGqq/8AiQ23Dn6ChznRtsh9zVVH5IufwWXG501qDws8jsNzzzwKQSZzIeFVfvQsmJkfYux8r2/KnikibbZ6pLiICoCyapABcDel+Y4ITRMh6jb1HH8veq7kOF7p7FlNxfY358asPeDqa6l1sn7PLsVhijFSLEbVCCQbgkEbgjYgjcEHoatXa4xGUDhgLs3Qb2F/66VWpcIw/wAQ8RuDXJJb0UGmYWxKHEpbvlH/AJlALEnj8UoG2lrgPb5W34bYZJHVFJVlDbqSNiPGh8FNJC6yIdDDgngg7FSP2gRcEdQa5zGeNpS0SGNGsdF76WsNaqeq6rkX4BA6XpaGsYx5rp61Fisyv1sP66CgGa3W/hsL+5tUDvfejQc2NsvwcmIcJHp3BJZjpSNFF3kkY/Kijcn06kVJnmbIyph4Cfw0JJDEaTPMQA+IdehNgFU/KoA8aElFgUjJCsq6wxALH4WN7cLqAIHkL70NJhHHKt9Lj6ijTEbs4vW62kLHhWPoDR0WV6d5Tp/w/tH2/r1FZC0byrCAnW3yA29W6D+vCu8+wwMmrxUfxH8qkExYj9lRsqjgD+J86izSS4U+o/l+VC7K4VEDwEP65b8A6vpx97fSrdi8aiMjFpAWBF1b923Q7H4WWqwjb3HlTHFKGgQsPlcrfzZdRF/9F6daJyVos+D/AElT4aIxqIcVC1w0csYD2tsS6bH6Usmk76J5O5EIY30g3Hna/SkeHh4AF96sU2axCERk2Ybeh60s2V4EndleXKieAfaiBkxtvx50ThMaASPcHxqLHZwdxfnalsrjFKxRhMMVkJtcA234NGTyyKBbi5sPD0qWIgsqDi/PiTyaJxEwBKngbCnslCNpin8TJ5fSso7vx4VlE2CEt/CthyCR6flUsEO9DG5YnzqUOynJ0SiS1SSPUIWiY01bU7Io4Wdxwa5OOfxok4DrfauZcCttjWTQ2DZAMwbxrkbmposHvUeNwpV7Anej2Li0TRpfpUwjYcD8qFiwT+JHvXLYN/E/U0gafwEur9fzrlWNQrlzHxriXDleKakK0wl5xXAmNjYb1HpI55qWNCOaNJGSvRrJ8WY5BbqbW86s0+ZhAQTwpJ9PLzPHvSbAwKt35Y7DwHifXj70XhIQzEtwLMfW9kH/ALm/6abL0bEr+Zzknf5idbeRIsq+y2FGYdg0S+Qt57elLMY95GI/eNF5a+xHvUmOjc0F+KGdQvmfypi4oDEJWBJA9S4SLU4B45PoNzUdEYQ2DnrpP3BH8ayFIHfUST13ojD4l1+V2Hvt9DtUAWpENYwxjxkp21m3sPuBeuRHuep8f965hO1TLQKRRpksLf150PmR+UelEStuaEZtTen51lthk9B2XYTUGYglV5tz/VqsGT4PvcLKm12UFOgEiE6C3qRY/wCak+FV401b7g2W43HFyOeld5HmTJKAtrM6kjp8w/hVSaIsLrS5KgNa6m99/atYmQz6ZJSoYfCbC2oDj3prneVNhp3jQf8Alye8RivGq5MYfysdubWpX+rsAyM3n0pJPeinHGo7O5IwQCttvCl0q3f70wZVVNQWwJIG/gASLf6hvS6Vjz+9x6Vl2Cb0dLNY3FErIXA33oaKYxkGwPkad5Pk64jUynSfDpfyqlWSUmhX3b+BrKef2TLW6OIcisxHfyrUyLyD7UNOjA28hUNiKlHRSTsnLVLDJao4GBqSVQDRYqCTiStCtiCa4Z65RqCQ2QYkxA2NRSzHvRq6WraS2HAoR3+K9agydUOxj0tvWYbF2PiKA7xSBqrtcUoFhSUUyHEuKFqW6gTqPjsP41lyV32H18Onhv8AnUUegA3VmPj8QG/BGnYDnk/7MosnOd9BDyA7kCtJhZJj+rW441cKOm7cew3ojAYmLvAjRqdmALXbe97aTtfnenc2O9h/XFPGF7JNiSXC90RHcMQNyNhc7kC+9E5efgY+JP2+EfYChJpLyk+/tYUTlxIiS/Ngfe296D7GKtMh1N46j+dEQnQPOps1gtIWHXf3oRWpWgIYlrioHSsgbpUwFKV7F8kdR2phJBQ7xUSbiQCpEWulWpFSgFI6jPjU9xXCpXEj9KIyMmmorL8ECNR9beI4oFI7m1PsMbDSBwOf4fWmihJMjxN2cqWsluFsBa4Fr/8Aehcrh1ToouRq6eAub/ajxOFYk2N9rdbj+vvWZHIF+LxJ+lyR/GmN6LVmOcGLQW+JAupgdIB0uE0/GLO1nf4bre1upIrmZZsirpQd2240hCO73It8RIBurGx3FwLGxai8yzEllKuVKuTYE3bTHr0jpvcg3I568GtY9jrVLC63Zgth8ZN7tpJBYqFJIJ+a224p5NE4tpaJVx3zI2hlH79gTY8khrg2J9r1IrrLdii8oqlC918Vdd9QO/xBenS4oGJ9OptTjTtfSDbp8xHiAOlSxTlk/vA25IEmzr8oPxhw2kjpxsetZGoNxsKS2FhFYWDE7EDxVgrX24C9OTTzssYoyoMmpb7tpIXkjc7gHY7Xqrl7KvwkG3ChXBBsLobsV+Xrtt61zI6ldjDwN2Do3JDAqNjz0sL+9HSN2ep/2jgf+YPoayvLvwx/di//AHj/AO1ZRtgoU/j38fsKwY9/EfQUPWVAsEfjW8voK5OKaoaysYl/EHyrXfnyqOsrGJfxBrXfHyqOsrGJhim8q7TMHHBA9h/EUNWVjExxbXubE8bgHrfa429q02IJNzueb+dRVlYxN+La97783qc5xL+/9h/KgqysYJOYve99/QV3/a0vGrb0H8qDrKxgh8c52Jv7Cn2W9jppoo5EkgDTLI0UTMwlkERYNpGnTe6Na7CqzVqy7t7JFBFhtLmBYp4ZYxIVEyzszavlIR11Cxsfl32JU4wobLcUqq5glCMpdWMbhWRRqZ1YixULuSNrVLFleMZWYQTaFtrfu30ICoe7tayjQQ1z0N+KfP8ApEU69WHb9cAJ7TWDWwkmEBhBjIh2kLb6+AOBVkTPExGXYjGmNkWKOfCKgkuVM+Hw2HTUNP60XCsWJXTxpewIxig5tlGLw0/cSxuHLmNPga0pD6LxEgawTwRzcVPmPZyeMbPDO4fu3jhYySRvoZyrKB8QASS7JqUaDc8XzNO2bSyJKiaHTGYjGqS2v4pnhcIRYX0mLnrq4FNsF+khIRpjwzaGkaRkeYMqh1lWRYCIg0d+9O7F9lHO5OMV+HIcU6K6RSMXbSqLHIXYd33odQFsV077Hz43rvNsgxWHaUPGxWFgkkiqxiViFIUyWsD8a7HxFPpv0ko0H4b8M4hMaRG09pO7SONFtIIrBtUSEnSQQWW29x3nX6UjiElX8OEZ0ljVg6HTHNYuHZoTI5vq3V0G63Btc4xX1yLGlYmSCVxNG0seiNnJRXMbGyjoQPZ1P7QrvIuzmKxgJhS6h0jLEHSHdXZbkA2/uyPVlH7QovK+2qRwRwvA7qqorFJu7LGLFSYqIg92dIBmkVhvf4CNJXfWT9ue5mmmeHW8uIXEjS/dqsgGIUixViVIxL23BBUbnisYWrlOMVnth5w0QDSfqnvGpBYM4I+AEAm56CjMsyvGSwLPGw7tp1w3S6yPoszC2yXdBq8SB1F2+A/SgY4YYjhwe4VO7YNHq1qjIWJkhchSCuyFWFm+L4tlPZvto2DWILEHCTSSOC1hJHKkKtEbD4d4VYNvZgpt8NYwJjMrxiBtUUpQPImsIxjZotfeaXtZtIjkJ8AjHoajEWJQqHDwqXVNUiFUVnAcaiV2+Bg3jY3q0v8ApXYlW7izfAr2aMLJCkved2x7nvLlPgJ1lfiYhRfZL2v7aNjxGDGIyryuxDX1s5VUvsPkhjijHkl9r2rGCcx7L4xFAjdcVrUSFMOskrCNwCJGHdjSrC29LcF2axktiuHls0byqxjcK0ccZclWtZvhAAt1KgcinGW/pEEenVh9QVMIos0d9eEWRUcGWFwoPeMfhAYWFm5vk36Q1dVD4e7aGSRg8alg2Elwh0sIdQ2lDWkaS2gKukbVgUJlybHakAw+J1OpZB3Ul2S63ZPhuRdk3H7w8a1JkeNZghw2ILsC4XuX1Mq7FwAt2AJAJ86fZn+khZIJYkw3d96JrkSJsZjAW2SFC/8AcAXcs51HUzVtP0lgidXwwZJ5sRM3xRswM0kEiqO+hdCF7m26G+oEaSoo2zUI8v7M46YxqmHn0ySKiMUkEestbdiNIsQbnppPhSvE4iTUQ9wwJUhlFwRsQQRsRVvH6TT34mMFz+quO85MeYnMCb6OpJTjz8qpUpGo6QQtzYE6iBfYFgACbdbD0FCw0d/im8fsP5VlQ1lawUf/2Q=="/>
          <p:cNvSpPr>
            <a:spLocks noChangeAspect="1" noChangeArrowheads="1"/>
          </p:cNvSpPr>
          <p:nvPr/>
        </p:nvSpPr>
        <p:spPr bwMode="auto">
          <a:xfrm>
            <a:off x="1587501" y="-804863"/>
            <a:ext cx="2752725" cy="16573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70" name="AutoShape 6" descr="data:image/jpeg;base64,/9j/4AAQSkZJRgABAQAAAQABAAD/2wCEAAkGBhQSERUUExQVFBQWFxYVGBcXGBgYFxcUFxUVFBQVFhUXHCYeFxojGRUUHy8gJCcpLCwtFR4xNTAqNSYrLCkBCQoKDgwOGg8PGiwkHBwpLCksLCksKSwpLCwpKSwsKSwpLCksKSksLCwsKSwsKSkpLCwpLCwsLCwsLCkpLCwsLP/AABEIAK4BIQMBIgACEQEDEQH/xAAcAAACAgMBAQAAAAAAAAAAAAAEBQMGAAECBwj/xABEEAACAQIFAQYEAgcGBAYDAAABAgMAEQQFEiExQQYTUWFxgSIykaEUsQcjQlLB0fAVM2JyguFDU5LxFiSDssLSY5Oi/8QAGQEAAwEBAQAAAAAAAAAAAAAAAQIDAAQF/8QAIxEAAgICAgICAwEAAAAAAAAAAAECERIhAzETQVFhImJxMv/aAAwDAQACEQMRAD8AFxMeiU0K8pLXo3PT+sDeZoLvdwKK6HfYQspY1NASrWrvDYe58Kgx50NtRQrLzl2F1Ri9YI2Umgcmz20YFr0w/tbXsBvXNUrKaoEfNmQEHqPrQseYkb1LjoSRe1IQ51EHirximSbY5x2bbXtSvE5gXFhXPeg7dKJh7tV86rFJCPYqODNwbn2pzgcvjZSSbmoI8SovtUuCxqAMt7XqjbJ0VntCq7hbUhw+EJqwdoMKo3B5pOhIG1VQg3w8TRgF+Bv7gbD60jzLFksCTb5uTaxKlbjqx36VvO88ZY1T9o73PQDy8aqeIzPfclj9fualNr2Ui36LeuYxAWu7GwA0gKPDlv8A69KZZbmMbAsyogFzeSU3PkOAfS1eanNG6Ae9z/KuWzSU/wDEcDwBIH0FScojJMveP7TSEnuwoHA0xqeDtuymgZ85xD2JeQW89H/ttVLkmZvmYt6kn86500PIvgGP2XE5lN/zJOn/ABCB9L1LHmsq3OuQ+rgg+xNUm1Zat5Po2Bd8RnDt0Hr3cd/rprmHN/3lUnxsVPvawNUoV2MQ37zfU0fJ9Gx+y7zZnG2xDCxBBFmI/wBPw269TUv4lW+WRfQ3Tn/MAOfAmqSMyk/ev6gfnapos3P7Qv6fyplOIGpF5ixBUjWD6+9wQDzuPSvQ+yub90GAs8T2vHvp3RVbZiSu9xfg6fDjxTBZ9p2DEDwPy+6nY16F2Xx0cybEK4sAL/CT0sT8hO3Nx6bCjJKSMpNMdZhgzFKy9Adv8p3W9vIig5E3plip1fTv8YGl1OxBUkAlTuLjb/SfCl2Jfeqw2iEtMlXwrmYmpsDH1Nd4tBag+6D6IsI1rmskxRba+1Cd5ausIN9+KVx9jqRG+zVZ4MUAiA8UhmQXrr8TwKjyRyKQlRdPxcflW6qf4z1rK5fCzq8wozU3W49aXwoealxGJuLHa42qaGPSovXQtCy2xhBICABzXOLyw3vyKSZ7mxiiBhIErukaX3F2P8gahOZ4sOuGEyu7hpGkKAd3ELKAqDk6r7msrQGWvLsYgXT14qeGcodV/avOnzKaFsSHcM0SB1ewBuwOkMBte9qZytjEkwid+hfEq+pDENMelQxYWN2IBPJsTWaQLLlPntxa1JcVNv60pgx8qfi1eSJzC6rHJLaJbsLkPoFtrjjk+HQWPGOcVDGs5xCSK5Y9yY0GldQMbaRqF9uT08aaNIV2WSIjaiJodK3G9Un+08R3M04lVFR37sBFbUqtazE+PG29M84zmVGiDk4eFow7SrH3g7w7d3uCF8bkHn3p7FocfiQRxXOoWv1oXKsNJLCHLxyE3+OP5WAJAPkfEeNMVwBVbkVRCMWY6cNa9EyiNE1kbKLn0Aveongu42onOMvfumEVu80kqCAbsBdRZtjv4070hDyvtDmZlmYjYDb6c+16VAUYMsbQG43IIOxBBI49qxcIBuTXG7ZbSBQlSLhjRhQAb2Qf4rlj6KP42qH8YOi6v83H0FvzoaNs0MOByQPU10kQPifQE/lUsWKmOyWS/wC4qqfqov8AepRgZW+aRvHdjWtBwbIRhhb5Xv8A5DWvwv8AhcEc/A3X8qmGWNyJPua5OAf98/U0LNgQiFR8xI9QRWjhFPDA10ySr+031qJp3HIDf5lB+/NGxcWbbLzUcmEYdKkXFjwK/wCVj+TXouHGX5Ovy4b6cH2NHTNsVFaKy/NHhbUp8reVMFiU78+1TxZQj7W+n8KZRfaA5L2XLI+13eojSGIIFWNiWAkWTWVSwPxNGQyD/DpPS9Pyt7mvJc1ylY4ldQfmZWO56KV9N9X2r1jKFf8ACoZB8ZRdX+aw1ferwbWmSmk9huEXUvnUE1xsakwsmmhsRNc09bEIS4vRUi3AtVfzPM9DWtTbL8QXQE0sgolKmtqtbaXatxx3FTZRHdarfc1lJQwiiy6SVQwU6R1p9FEGQKegrT9odSd1Eu3F7flTDJcoZlLE8fnXPKdK2dqjb0U/FZHqmjLEhY31gWvcgG3pY703xfZvvJExEMvdSqpQkqHVkJvpZbjg73Bq6N2bQxgnm1KpMpYKSnApVzKXRnxNFAzHssCjoXZnlZWkkIF2KkEAAWCjbYdKteU4APOk8jbxRPGqW2u5BL6r+Ata1AY1iGBItY713NiN1Kn6V0NWjnToHxXYgENplIc4o4sMUBAcnZSl/iUev8qOXIHM/wCIlxBlk7potOgKi6iDdADt7kk+NdRYtyLc0bh1YJvQqhiuZd2JWSD8IZCF2u4Xc2k1mwvtc+dOs87Ny9+7Q4gxrIoVo2QSKNIsGjuRoNvUEm5orK5AJPOn6pqG4oSdMCWhF2cy2HCxJCpJVRsTySSSxPuTROYYgE6ANjt/vQOdwGNgelNsowqutzzb6VTUfyF70VPF4cpMLHY0SWJN6kxOGviGHNcdw2o10pkGVLttAuoMABqFzba7dT6nbeqPiZ9J2+bm/RfC3mfHpV97fEKqXBJIIFjazXFifEDwrzaZ9TE+JNcvJ/opDokSEnc9aIQqvrXcbADf/vUMst/2RSIp0Ef2uR8th7Vgx2rnnxoX8OSL8VvDwFmAHU2pWgpsbHaIEdaCfHG1qs8nZuyc3FvcVVMVhCGNuKCKTTRwca3jWu8J6VzHh7+VSRRuCLEj+vCnSbI79nLwHwoZ1saPedtw1j52saGmS9ANBWX4jUwU/MdlN7XPRGJ6ngHxtfbcN4MR4XItf04AJNttz16mqsKc4Sc6e8D2/ZkW/iQQSOqk7+RHpVIyJyRduy2WrPpDC4Q95bxINlBv4E3/ANIq74mOyhao/ZrMO4wpmBBZ5e7VOSUsxZ7g7fGpWxHgeCKZ43P3ax4roW6IsbyxkUMq/FvSV85kItehJMzlttcmqiKJ32ssCCKPyTMQ0Vrcdaq+PMz21iwuKs82E7jCAILs35mpvZVKhokW1667ywpXgcwlKBWX3piE2pGjHXemsrruq3SBors/aSOAWTdvv9addjs+keKRj1awHhxXlKvV+7F4nRD6k7+9cskmjujJ2erYfMC0G972t70py7PH3TTfmi8DjF0AngigjjkRmYW3vXJGPao6p+nYnzcFtV1tSXLt2t7VaI8zWRW25peIUEZt83Poa7oSpU0cUo27CkwGmxB5ozESDTY2vUeWqZrIpswqDNcsdHsxvtelTt02FqlYxyPs9qUvffei1meO6uLeFCZFjXQWJ2rO0WJ7wC3T60FlKdPozpRtCvMnMjeQomDElUsvSoYXHDbWqOPEAObbiutJVRzvWyDAtecsxo7EyqW2pPiX1P8ADtU8Xwr41St2TWynfpDt3kbFmsVZQotsb8r52NvpVIxGG+FZQulGJTa5CuoF1uepBDe5q59tFd8VGGsI1S6EHcMxbUx4s3wEDngHmleGdQsiSqO5l5Cj+7K7RyoL7EdfEMw61zz7KRBlyq4AA561pssddlXV6Afx3p9hkMQWOW3xLqjkXdJU41xt18CORTPBxdC9ha/2v51C6OyMEyojKJCPiXSPM7n6UZgcqKvci1hcDr6mrg+CUXJ+I+t9/AeNLIFDyEX55PgKGQ640mSTllUW36Ec7EW5JFuhvvwaq8kNzuCp6+APl4irw0CAEX4APsRfV5DY/SkGYYIK3Fwdx5ed6EWU5I6EpyvcX2vwa0+SNyCp/On0IBABANtx/MV3h1AAuAGPPgfGnyIqBX1y4jpv7fzqGfLQFJ+3hVklmQHe1CzYYyxmQssGHVtDTOLgva4jjQfFI9t7DoDci1a7ElGir5Pk3fzFSdKKDJI/RI15PrwB5kVi4po2BkW/w6RquLx/KFNvmWykeVj4VZMPLGFEcKMsWrWzPbvcRIpujSbWRF/ZQevN785nl8YibUzX0sw1b6bktoHQC5PluatGJySkMux+XAyldJ0d2XFxY3Z0Fm/xDTY+N78EVasdlieFJv0eggMrNrMfwBhuCvw20m1yvwixPS3pVpxQua6ON2S5VTE6Zeg6Vv8ACKDcKKPaKtYeG7AeJtVWTQvx+Xd4FUDqKcZhGFREsLgf7URgcCPxaICGAPND9p5l/FsgPC1BO2kv6VekLTJau0a4rkJW2NqMkKiS1aqLvaylxHyPIFavSuxqD8KNr3Y7+9eamFgLkED0r1vsFhr5fe+5kIHl51xTdI7+JZMvOVYZO5CkVTM2wpEpVTtfa3UVbMHG8YDSMCtr8cX8qTSYiOTEtY8C1wLb+lc3C2pN+jq5oppIVxh4hxcHahYblix2vV2w2WCWJg3tb63pBDgL6v8ACbfSumHKpWcs+JxoFwGJkhk1A/0aOxkjzOCx3O1C5pvHccj+FSYHMQyrfpVP2SE/Vss2CysKo1H1o/FZWmn4egv5/WhIc6j0i+9tvGg80zjWLJcCuVLkcjoeCRQe1mPeOUgHYUXk+ZRd1qZvi2PPWk/aGH4WubnesyLK0aO5G9eolo81vYW+aKJCQbiiY89TrXOEyhLm4ruXL1U8c1WrJXRW+18yyyxMBb4HX7gj8zSF5Lk+/wBKtfbCH9XAwX9tl/6oy3/wqmPLvXHyqpFo9DjNcUf7Pwu/91PiEHkHtKQPIs32rWR5l+sF+bHfn7ULi3vl7f4MWh9ngcX+qWoDKm+MXNRrR1QlsvmPznRHuQWI33/hz9arUmf9yV0kaju3UXPT0qSLDd84W9gBubb6ebDwHP1NQ5zkSarrceI5B++1ZRKSk/QXie2jm1tI2tsBb2+9LD2k+P4yTfn/AGpdisLYgDapo8CGFiLedFREfJJjhMyGoEfKd/Q9QaPfEhkB3BHF+QeD60viy9dGm9tiPO/Q0HrKXU38z08iBQaoZSBsxx7X3+oNM8OC2XxA/wDPdhfyRgfvpqu4hrnyqy40suDwKW03imkPH/ExDaCf9Kj600ezn5HZxhIr8npcX/n6XNFzy/Db4SLMLWv8JBG9/I/egIMSbdDb6+dcySbHjqfex5+n3qsXsg0XfsVh9Hd//kgjk9yo6+gFWmbmqV2ZzM3CR2YxxqpI6BvlB8/hq1YKTf4zuftVoKo2bl/KVImTBM3HFcNgSVIDgGmuoKKAw4BLHzoPlCuEgy/K54/ijZXa3jvVfjw2I/Eu06MCTz0t5GrG0mhtj1vTrBZkCwWSxVtt+l6TyOO6GfFZU0Q38bVuR9qs/bHsycPH+IwxJFwHXn4WNtSkdL8jzqqHDvp+U1WElNWc8k4aNVlcaW8DW6pSJ2yn5nmccyBFUADrard+j4LIBBrCnlAf2iOQPPrXlcuNtU2V548cispIINwRsfavLlbR7UXFHuuImcEKzEjikOaxKkoKnnmo8tzUyQI97/7c1HjsQHIJPFNxxpicsrQ9bM2WEhT/ADpAmakAi/NblxgCjw4oPH4XSbqbg71WEIrRGc29hbY8lSKjwraQaEgfaisMur0qtJCNtkkWLYGj48SdNyedq1Dh0XzNHxwBh8thSynEMYS9ldxjwqkhmGo2+BfFulc5At4QbafLwqfP+z3eMpQg2P0phlHZ+QR2ut/CjGavbFlFvpC6Sexqc3db1rMctkjN3UgePSoIsevF9q6U1Vo52ndEHaME4NrD+7dH9F1aH/8A5dq83ELEMwUlV2J8P6+1erYmeJ4JYy3zoyempSAfY15IsjK4O4I5Hr8w9+K5uWrsrDSG2Wgvh8XGLXMKyj1hkVm99BkpPgpLEGmeQ4lY8VHq/unJie//ACph3b39A1/alk2HMMjxt80bsjW/eRip+4rnLJ+y14XEhB5nepWnBBt96rKTO5Cr9TxR0GTlt5ZLDwGw+96N0WWyWbDiRtmXbzrhHVTbWprJsBhFNjI5Pkf9q5XB4QjZ2B82NBMLiStih0PBF/z2obFTalNCT4RVJ0ubD3FRK5A5uD1prsm7RBOCxCqLkmwA5JOwA96sva99GKaIHUuHSPDAm3MMSoxFh1fXf+hQ3YqFfxglk/u8Kr4p/wD0heMed5TEtv8AFS0yl2vJuWZnc+JJLv8AxoJbJSYbhsE7gEtGmr5Q76S58E29BvtUUJvfoeDfkXNiD7/lQkrayS25IPsOgHkKMyzDmaVIwbNKyrcjYEi5Yjrxeqa9Ez0/9B2ARosXI8YZJZQoJ2NkDG6nw/WfarjmXYYoe8w5Mi86T8w9P3vzqHs8seFw0cMV9CLYXtdmNyzN6m596seXZvpIvuptffjap3JP6OjFUVGeM6bkf96VYTGhb38TVy7dsgh1oBu25HiR19a81w0177Hxor8lYspUxvPKL3B6XqSeawB8qr2LxpGwB4qT+0rxgMd6amLmWjKu1LLG0TNdDtY9L+FEqSouDcdPCvOcRjiL2+1XHs/mneQi/PFaSpWgweTpjX8X/gH0rKH7yspMimCPn5hWQ8ipYxcVENjSj0ehZFOVg09Cb/WjYkLG1I8ixAaIAHcc0/w+MsABVbpCVkw+bAXSwO9R4LAWTS7UZDKdIJG1RSYgA0mZR8aI3yohTpN6Vrim1iMbGnD44DcGh5cShIYAa+L+FOp62ScKehvh4goA5br5UWQbb1x2cwRluFBYjc2qfM5Chtbg/eo526OiqVneEy7XajzhtB2pVhsx0j4RvReIzW43HxUHdmVUELmg+VxdT0NKM/7AgJ+IhF4zuyjlfO3hWsXjOKc5R2wEcZiYBlIIF+l9iPMfzqkJOL0R5EpIpTZKtq85zzBGOZ187j0YXH32r1acgEgcdKpPbbAgFZehGhvY3Hvuf+muvljcbORdlOk328qYZ8TIYsTz3y6X42niCxybDxGh/wDXS6YWNrhtunHp60xyYd8j4UkAyEPCSbAYhQQF/wDUUlN+umuQqiLAS2NMJA8lgKSYdrGx2I2sdrHwqz4LEgAcetBorFgLdnH61p+zbAX29KsQxe39fatYnGgLva9qekM4oqxg08jehZmtTTETA81Hk+ASV3kmv+GgAeaxsWvfu4FP78jCw8AGPShVE2wiQnD4ERnaTGMkz+Iwsd+4B221yFnt+6qnrSLXv9anzLNHxE0k0ltUhuQNgoAsqKOiqoCjyFCK9iD06+nWikRbtk6C5t47UzyHM0w8yyuCyobC3OpgQD7C5oMyRoDofvGIsDpK6AeTvy1C482CJ1A1N/ma23soH1pugLZ6vlfbuDEkrGSj32VwFZlAvdbEg9dr324pxFmpXjxvXhEF9S6TZtS2PFjcWN/WvTpc50MQVOx53sfA0ErGcqLljJxPE8TcSKRyb3tcH1ry8QKGt3jjpyeRT/8A8TKLW2INVLH44945EYIDE3v470z0hbyYdNDbiV/rQ0pkXiVve1LDm1z8p9jXT44ddQ+9Lv5NQ3yntPisJKssbRsynYOtwem9iKvGF7Vvio+9lWKMkm4jFvevLBPfg3qw4nCyQwxtrBVxsAePWi432FOui4/2qv74rKoH4tvGsoYoObK3C1alruJKZZTCha7/ACjmpI6n0BZbmJiO3B5q2ZfnI2NJ8xiw5PwKR5iucNCltmPvTOJOMqPRz2mR8OIyACOtKzibjY1VgSODUsWaMu3NBQoeXLfY9aali406yKhTM7ne4HU0IZ4wxIlHuKfFknI9S7CZ/wBxe4veis+zRHcsvJ3PrXmuE7TKn7dcSdpwT8x9hUfE8si3mWNFybMrb2oSfPGqq/8AiQ23Dn6ChznRtsh9zVVH5IufwWXG501qDws8jsNzzzwKQSZzIeFVfvQsmJkfYux8r2/KnikibbZ6pLiICoCyapABcDel+Y4ITRMh6jb1HH8veq7kOF7p7FlNxfY358asPeDqa6l1sn7PLsVhijFSLEbVCCQbgkEbgjYgjcEHoatXa4xGUDhgLs3Qb2F/66VWpcIw/wAQ8RuDXJJb0UGmYWxKHEpbvlH/AJlALEnj8UoG2lrgPb5W34bYZJHVFJVlDbqSNiPGh8FNJC6yIdDDgngg7FSP2gRcEdQa5zGeNpS0SGNGsdF76WsNaqeq6rkX4BA6XpaGsYx5rp61Fisyv1sP66CgGa3W/hsL+5tUDvfejQc2NsvwcmIcJHp3BJZjpSNFF3kkY/Kijcn06kVJnmbIyph4Cfw0JJDEaTPMQA+IdehNgFU/KoA8aElFgUjJCsq6wxALH4WN7cLqAIHkL70NJhHHKt9Lj6ijTEbs4vW62kLHhWPoDR0WV6d5Tp/w/tH2/r1FZC0byrCAnW3yA29W6D+vCu8+wwMmrxUfxH8qkExYj9lRsqjgD+J86izSS4U+o/l+VC7K4VEDwEP65b8A6vpx97fSrdi8aiMjFpAWBF1b923Q7H4WWqwjb3HlTHFKGgQsPlcrfzZdRF/9F6daJyVos+D/AElT4aIxqIcVC1w0csYD2tsS6bH6Usmk76J5O5EIY30g3Hna/SkeHh4AF96sU2axCERk2Ybeh60s2V4EndleXKieAfaiBkxtvx50ThMaASPcHxqLHZwdxfnalsrjFKxRhMMVkJtcA234NGTyyKBbi5sPD0qWIgsqDi/PiTyaJxEwBKngbCnslCNpin8TJ5fSso7vx4VlE2CEt/CthyCR6flUsEO9DG5YnzqUOynJ0SiS1SSPUIWiY01bU7Io4Wdxwa5OOfxok4DrfauZcCttjWTQ2DZAMwbxrkbmposHvUeNwpV7Anej2Li0TRpfpUwjYcD8qFiwT+JHvXLYN/E/U0gafwEur9fzrlWNQrlzHxriXDleKakK0wl5xXAmNjYb1HpI55qWNCOaNJGSvRrJ8WY5BbqbW86s0+ZhAQTwpJ9PLzPHvSbAwKt35Y7DwHifXj70XhIQzEtwLMfW9kH/ALm/6abL0bEr+Zzknf5idbeRIsq+y2FGYdg0S+Qt57elLMY95GI/eNF5a+xHvUmOjc0F+KGdQvmfypi4oDEJWBJA9S4SLU4B45PoNzUdEYQ2DnrpP3BH8ayFIHfUST13ojD4l1+V2Hvt9DtUAWpENYwxjxkp21m3sPuBeuRHuep8f965hO1TLQKRRpksLf150PmR+UelEStuaEZtTen51lthk9B2XYTUGYglV5tz/VqsGT4PvcLKm12UFOgEiE6C3qRY/wCak+FV401b7g2W43HFyOeld5HmTJKAtrM6kjp8w/hVSaIsLrS5KgNa6m99/atYmQz6ZJSoYfCbC2oDj3prneVNhp3jQf8Alye8RivGq5MYfysdubWpX+rsAyM3n0pJPeinHGo7O5IwQCttvCl0q3f70wZVVNQWwJIG/gASLf6hvS6Vjz+9x6Vl2Cb0dLNY3FErIXA33oaKYxkGwPkad5Pk64jUynSfDpfyqlWSUmhX3b+BrKef2TLW6OIcisxHfyrUyLyD7UNOjA28hUNiKlHRSTsnLVLDJao4GBqSVQDRYqCTiStCtiCa4Z65RqCQ2QYkxA2NRSzHvRq6WraS2HAoR3+K9agydUOxj0tvWYbF2PiKA7xSBqrtcUoFhSUUyHEuKFqW6gTqPjsP41lyV32H18Onhv8AnUUegA3VmPj8QG/BGnYDnk/7MosnOd9BDyA7kCtJhZJj+rW441cKOm7cew3ojAYmLvAjRqdmALXbe97aTtfnenc2O9h/XFPGF7JNiSXC90RHcMQNyNhc7kC+9E5efgY+JP2+EfYChJpLyk+/tYUTlxIiS/Ngfe296D7GKtMh1N46j+dEQnQPOps1gtIWHXf3oRWpWgIYlrioHSsgbpUwFKV7F8kdR2phJBQ7xUSbiQCpEWulWpFSgFI6jPjU9xXCpXEj9KIyMmmorL8ECNR9beI4oFI7m1PsMbDSBwOf4fWmihJMjxN2cqWsluFsBa4Fr/8Aehcrh1ToouRq6eAub/ajxOFYk2N9rdbj+vvWZHIF+LxJ+lyR/GmN6LVmOcGLQW+JAupgdIB0uE0/GLO1nf4bre1upIrmZZsirpQd2240hCO73It8RIBurGx3FwLGxai8yzEllKuVKuTYE3bTHr0jpvcg3I568GtY9jrVLC63Zgth8ZN7tpJBYqFJIJ+a224p5NE4tpaJVx3zI2hlH79gTY8khrg2J9r1IrrLdii8oqlC918Vdd9QO/xBenS4oGJ9OptTjTtfSDbp8xHiAOlSxTlk/vA25IEmzr8oPxhw2kjpxsetZGoNxsKS2FhFYWDE7EDxVgrX24C9OTTzssYoyoMmpb7tpIXkjc7gHY7Xqrl7KvwkG3ChXBBsLobsV+Xrtt61zI6ldjDwN2Do3JDAqNjz0sL+9HSN2ep/2jgf+YPoayvLvwx/di//AHj/AO1ZRtgoU/j38fsKwY9/EfQUPWVAsEfjW8voK5OKaoaysYl/EHyrXfnyqOsrGJfxBrXfHyqOsrGJhim8q7TMHHBA9h/EUNWVjExxbXubE8bgHrfa429q02IJNzueb+dRVlYxN+La97783qc5xL+/9h/KgqysYJOYve99/QV3/a0vGrb0H8qDrKxgh8c52Jv7Cn2W9jppoo5EkgDTLI0UTMwlkERYNpGnTe6Na7CqzVqy7t7JFBFhtLmBYp4ZYxIVEyzszavlIR11Cxsfl32JU4wobLcUqq5glCMpdWMbhWRRqZ1YixULuSNrVLFleMZWYQTaFtrfu30ICoe7tayjQQ1z0N+KfP8ApEU69WHb9cAJ7TWDWwkmEBhBjIh2kLb6+AOBVkTPExGXYjGmNkWKOfCKgkuVM+Hw2HTUNP60XCsWJXTxpewIxig5tlGLw0/cSxuHLmNPga0pD6LxEgawTwRzcVPmPZyeMbPDO4fu3jhYySRvoZyrKB8QASS7JqUaDc8XzNO2bSyJKiaHTGYjGqS2v4pnhcIRYX0mLnrq4FNsF+khIRpjwzaGkaRkeYMqh1lWRYCIg0d+9O7F9lHO5OMV+HIcU6K6RSMXbSqLHIXYd33odQFsV077Hz43rvNsgxWHaUPGxWFgkkiqxiViFIUyWsD8a7HxFPpv0ko0H4b8M4hMaRG09pO7SONFtIIrBtUSEnSQQWW29x3nX6UjiElX8OEZ0ljVg6HTHNYuHZoTI5vq3V0G63Btc4xX1yLGlYmSCVxNG0seiNnJRXMbGyjoQPZ1P7QrvIuzmKxgJhS6h0jLEHSHdXZbkA2/uyPVlH7QovK+2qRwRwvA7qqorFJu7LGLFSYqIg92dIBmkVhvf4CNJXfWT9ue5mmmeHW8uIXEjS/dqsgGIUixViVIxL23BBUbnisYWrlOMVnth5w0QDSfqnvGpBYM4I+AEAm56CjMsyvGSwLPGw7tp1w3S6yPoszC2yXdBq8SB1F2+A/SgY4YYjhwe4VO7YNHq1qjIWJkhchSCuyFWFm+L4tlPZvto2DWILEHCTSSOC1hJHKkKtEbD4d4VYNvZgpt8NYwJjMrxiBtUUpQPImsIxjZotfeaXtZtIjkJ8AjHoajEWJQqHDwqXVNUiFUVnAcaiV2+Bg3jY3q0v8ApXYlW7izfAr2aMLJCkved2x7nvLlPgJ1lfiYhRfZL2v7aNjxGDGIyryuxDX1s5VUvsPkhjijHkl9r2rGCcx7L4xFAjdcVrUSFMOskrCNwCJGHdjSrC29LcF2axktiuHls0byqxjcK0ccZclWtZvhAAt1KgcinGW/pEEenVh9QVMIos0d9eEWRUcGWFwoPeMfhAYWFm5vk36Q1dVD4e7aGSRg8alg2Elwh0sIdQ2lDWkaS2gKukbVgUJlybHakAw+J1OpZB3Ul2S63ZPhuRdk3H7w8a1JkeNZghw2ILsC4XuX1Mq7FwAt2AJAJ86fZn+khZIJYkw3d96JrkSJsZjAW2SFC/8AcAXcs51HUzVtP0lgidXwwZJ5sRM3xRswM0kEiqO+hdCF7m26G+oEaSoo2zUI8v7M46YxqmHn0ySKiMUkEestbdiNIsQbnppPhSvE4iTUQ9wwJUhlFwRsQQRsRVvH6TT34mMFz+quO85MeYnMCb6OpJTjz8qpUpGo6QQtzYE6iBfYFgACbdbD0FCw0d/im8fsP5VlQ1lawUf/2Q=="/>
          <p:cNvSpPr>
            <a:spLocks noChangeAspect="1" noChangeArrowheads="1"/>
          </p:cNvSpPr>
          <p:nvPr/>
        </p:nvSpPr>
        <p:spPr bwMode="auto">
          <a:xfrm>
            <a:off x="1587501" y="-804863"/>
            <a:ext cx="2752725" cy="16573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8" descr="http://4.bp.blogspot.com/-y8jOoUd9ntg/TXqjSLCjFYI/AAAAAAAAC7s/WU1flW4A7uE/s1600/45%2Bromans%2Bimage.jpg"/>
          <p:cNvPicPr>
            <a:picLocks noChangeAspect="1" noChangeArrowheads="1"/>
          </p:cNvPicPr>
          <p:nvPr/>
        </p:nvPicPr>
        <p:blipFill>
          <a:blip r:embed="rId3" cstate="print"/>
          <a:srcRect r="1834" b="10811"/>
          <a:stretch>
            <a:fillRect/>
          </a:stretch>
        </p:blipFill>
        <p:spPr bwMode="auto">
          <a:xfrm>
            <a:off x="349856" y="3588754"/>
            <a:ext cx="5189998" cy="2843780"/>
          </a:xfrm>
          <a:prstGeom prst="rect">
            <a:avLst/>
          </a:prstGeom>
          <a:noFill/>
        </p:spPr>
      </p:pic>
      <p:sp>
        <p:nvSpPr>
          <p:cNvPr id="2" name="Rectangle 1"/>
          <p:cNvSpPr/>
          <p:nvPr/>
        </p:nvSpPr>
        <p:spPr>
          <a:xfrm>
            <a:off x="5641847" y="3491986"/>
            <a:ext cx="6096000" cy="3170099"/>
          </a:xfrm>
          <a:prstGeom prst="rect">
            <a:avLst/>
          </a:prstGeom>
        </p:spPr>
        <p:txBody>
          <a:bodyPr>
            <a:spAutoFit/>
          </a:bodyPr>
          <a:lstStyle/>
          <a:p>
            <a:r>
              <a:rPr lang="en-US" sz="2000" dirty="0">
                <a:solidFill>
                  <a:schemeClr val="bg2"/>
                </a:solidFill>
              </a:rPr>
              <a:t>Nero titles:</a:t>
            </a:r>
          </a:p>
          <a:p>
            <a:r>
              <a:rPr lang="en-US" sz="2000" dirty="0">
                <a:solidFill>
                  <a:schemeClr val="bg2"/>
                </a:solidFill>
              </a:rPr>
              <a:t>	</a:t>
            </a:r>
            <a:r>
              <a:rPr lang="en-US" sz="2000" dirty="0" err="1">
                <a:solidFill>
                  <a:schemeClr val="bg2"/>
                </a:solidFill>
              </a:rPr>
              <a:t>theos</a:t>
            </a:r>
            <a:r>
              <a:rPr lang="en-US" sz="2000" dirty="0">
                <a:solidFill>
                  <a:schemeClr val="bg2"/>
                </a:solidFill>
              </a:rPr>
              <a:t> (god)</a:t>
            </a:r>
          </a:p>
          <a:p>
            <a:r>
              <a:rPr lang="en-US" sz="2000" dirty="0">
                <a:solidFill>
                  <a:schemeClr val="bg2"/>
                </a:solidFill>
              </a:rPr>
              <a:t>	</a:t>
            </a:r>
            <a:r>
              <a:rPr lang="en-US" sz="2000" dirty="0" err="1">
                <a:solidFill>
                  <a:schemeClr val="bg2"/>
                </a:solidFill>
              </a:rPr>
              <a:t>soter</a:t>
            </a:r>
            <a:r>
              <a:rPr lang="en-US" sz="2000" dirty="0">
                <a:solidFill>
                  <a:schemeClr val="bg2"/>
                </a:solidFill>
              </a:rPr>
              <a:t> (savior)</a:t>
            </a:r>
          </a:p>
          <a:p>
            <a:endParaRPr lang="en-US" sz="2000" dirty="0">
              <a:solidFill>
                <a:schemeClr val="bg2"/>
              </a:solidFill>
            </a:endParaRPr>
          </a:p>
          <a:p>
            <a:r>
              <a:rPr lang="en-US" sz="2000" dirty="0">
                <a:solidFill>
                  <a:schemeClr val="bg2"/>
                </a:solidFill>
              </a:rPr>
              <a:t>Domitian (AD 81-96) title:</a:t>
            </a:r>
          </a:p>
          <a:p>
            <a:r>
              <a:rPr lang="en-US" sz="2000" dirty="0">
                <a:solidFill>
                  <a:schemeClr val="bg2"/>
                </a:solidFill>
              </a:rPr>
              <a:t>	Dominus et Deus (Lord and God)</a:t>
            </a:r>
          </a:p>
          <a:p>
            <a:endParaRPr lang="en-US" sz="2000" dirty="0">
              <a:solidFill>
                <a:schemeClr val="bg2"/>
              </a:solidFill>
            </a:endParaRPr>
          </a:p>
          <a:p>
            <a:r>
              <a:rPr lang="en-US" sz="2000" dirty="0">
                <a:solidFill>
                  <a:schemeClr val="bg2"/>
                </a:solidFill>
              </a:rPr>
              <a:t>Greek word for Latin </a:t>
            </a:r>
            <a:r>
              <a:rPr lang="en-US" sz="2000" dirty="0" err="1">
                <a:solidFill>
                  <a:schemeClr val="bg2"/>
                </a:solidFill>
              </a:rPr>
              <a:t>dominus</a:t>
            </a:r>
            <a:r>
              <a:rPr lang="en-US" sz="2000" dirty="0">
                <a:solidFill>
                  <a:schemeClr val="bg2"/>
                </a:solidFill>
              </a:rPr>
              <a:t>---</a:t>
            </a:r>
            <a:r>
              <a:rPr lang="en-US" sz="2000" i="1" dirty="0" err="1">
                <a:solidFill>
                  <a:schemeClr val="bg2"/>
                </a:solidFill>
              </a:rPr>
              <a:t>kurios</a:t>
            </a:r>
            <a:r>
              <a:rPr lang="en-US" sz="2000" dirty="0">
                <a:solidFill>
                  <a:schemeClr val="bg2"/>
                </a:solidFill>
              </a:rPr>
              <a:t>, or Lord</a:t>
            </a:r>
          </a:p>
          <a:p>
            <a:r>
              <a:rPr lang="en-US" sz="2000" dirty="0">
                <a:solidFill>
                  <a:schemeClr val="bg2"/>
                </a:solidFill>
              </a:rPr>
              <a:t>	Common title applied to Jesus</a:t>
            </a:r>
          </a:p>
          <a:p>
            <a:r>
              <a:rPr lang="en-US" sz="2000" dirty="0">
                <a:solidFill>
                  <a:schemeClr val="bg2"/>
                </a:solidFill>
              </a:rPr>
              <a:t>	 (700 times in New Testament)</a:t>
            </a:r>
          </a:p>
        </p:txBody>
      </p:sp>
      <p:pic>
        <p:nvPicPr>
          <p:cNvPr id="1026" name="Picture 2" descr="Image result for Emperor new testa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7370" y="680742"/>
            <a:ext cx="2381250" cy="360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76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We Know, We Can Testify</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4:20, 31</a:t>
            </a:r>
          </a:p>
        </p:txBody>
      </p:sp>
      <p:sp>
        <p:nvSpPr>
          <p:cNvPr id="8" name="Rectangle 7"/>
          <p:cNvSpPr/>
          <p:nvPr/>
        </p:nvSpPr>
        <p:spPr>
          <a:xfrm>
            <a:off x="2786528" y="1166236"/>
            <a:ext cx="6194596" cy="3970318"/>
          </a:xfrm>
          <a:prstGeom prst="rect">
            <a:avLst/>
          </a:prstGeom>
        </p:spPr>
        <p:txBody>
          <a:bodyPr wrap="square">
            <a:spAutoFit/>
          </a:bodyPr>
          <a:lstStyle/>
          <a:p>
            <a:pPr fontAlgn="base"/>
            <a:r>
              <a:rPr lang="en-US" sz="2800" dirty="0">
                <a:solidFill>
                  <a:schemeClr val="bg1"/>
                </a:solidFill>
              </a:rPr>
              <a:t>“But the testimony of his chosen witnesses is etched into our hearts by the Holy Spirit. We know, and knowing, we too must testify. </a:t>
            </a:r>
          </a:p>
          <a:p>
            <a:pPr fontAlgn="base"/>
            <a:endParaRPr lang="en-US" sz="2800" dirty="0">
              <a:solidFill>
                <a:schemeClr val="bg1"/>
              </a:solidFill>
            </a:endParaRPr>
          </a:p>
          <a:p>
            <a:pPr fontAlgn="base"/>
            <a:r>
              <a:rPr lang="en-US" sz="2800" dirty="0">
                <a:solidFill>
                  <a:schemeClr val="bg1"/>
                </a:solidFill>
              </a:rPr>
              <a:t>Is there any question in the mind of any of us that this is one of the chief responsibilities we enjoy by reason of our membership in his Church?”</a:t>
            </a:r>
          </a:p>
        </p:txBody>
      </p:sp>
      <p:sp>
        <p:nvSpPr>
          <p:cNvPr id="12" name="Rectangle 11"/>
          <p:cNvSpPr/>
          <p:nvPr/>
        </p:nvSpPr>
        <p:spPr>
          <a:xfrm>
            <a:off x="11758658" y="6463314"/>
            <a:ext cx="466794" cy="369332"/>
          </a:xfrm>
          <a:prstGeom prst="rect">
            <a:avLst/>
          </a:prstGeom>
        </p:spPr>
        <p:txBody>
          <a:bodyPr wrap="none">
            <a:spAutoFit/>
          </a:bodyPr>
          <a:lstStyle/>
          <a:p>
            <a:r>
              <a:rPr lang="en-US" dirty="0">
                <a:solidFill>
                  <a:schemeClr val="bg1"/>
                </a:solidFill>
                <a:latin typeface="Open Sans"/>
              </a:rPr>
              <a:t>(6)</a:t>
            </a:r>
            <a:endParaRPr lang="en-US" dirty="0"/>
          </a:p>
        </p:txBody>
      </p:sp>
      <p:grpSp>
        <p:nvGrpSpPr>
          <p:cNvPr id="77" name="Group 76"/>
          <p:cNvGrpSpPr/>
          <p:nvPr/>
        </p:nvGrpSpPr>
        <p:grpSpPr>
          <a:xfrm>
            <a:off x="754393" y="2089654"/>
            <a:ext cx="1726855" cy="1753470"/>
            <a:chOff x="9679806" y="1526158"/>
            <a:chExt cx="1726855" cy="1753470"/>
          </a:xfrm>
        </p:grpSpPr>
        <p:sp>
          <p:nvSpPr>
            <p:cNvPr id="78" name="Rectangle 77"/>
            <p:cNvSpPr/>
            <p:nvPr/>
          </p:nvSpPr>
          <p:spPr>
            <a:xfrm>
              <a:off x="9788487" y="1645175"/>
              <a:ext cx="1543802" cy="149742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p:nvPr/>
          </p:nvGrpSpPr>
          <p:grpSpPr>
            <a:xfrm>
              <a:off x="10197726" y="1829361"/>
              <a:ext cx="799917" cy="1320146"/>
              <a:chOff x="4455643" y="2321799"/>
              <a:chExt cx="1088409" cy="1874697"/>
            </a:xfrm>
            <a:solidFill>
              <a:schemeClr val="tx2">
                <a:lumMod val="20000"/>
                <a:lumOff val="80000"/>
              </a:schemeClr>
            </a:solidFill>
          </p:grpSpPr>
          <p:sp>
            <p:nvSpPr>
              <p:cNvPr id="81" name="Wave 80"/>
              <p:cNvSpPr/>
              <p:nvPr/>
            </p:nvSpPr>
            <p:spPr>
              <a:xfrm rot="6166839" flipH="1">
                <a:off x="4154514" y="3006296"/>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Wave 81"/>
              <p:cNvSpPr/>
              <p:nvPr/>
            </p:nvSpPr>
            <p:spPr>
              <a:xfrm rot="15868271">
                <a:off x="4778381" y="2911827"/>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a:off x="4496633" y="3570421"/>
                <a:ext cx="990603" cy="626075"/>
              </a:xfrm>
              <a:prstGeom prst="trapezoid">
                <a:avLst>
                  <a:gd name="adj" fmla="val 3882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p:cNvSpPr/>
              <p:nvPr/>
            </p:nvSpPr>
            <p:spPr>
              <a:xfrm rot="10800000">
                <a:off x="4757351" y="3255270"/>
                <a:ext cx="457200" cy="533400"/>
              </a:xfrm>
              <a:prstGeom prst="trapezoi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574059" y="2466498"/>
                <a:ext cx="838200" cy="1219200"/>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ardrop 85"/>
              <p:cNvSpPr/>
              <p:nvPr/>
            </p:nvSpPr>
            <p:spPr>
              <a:xfrm rot="4836040">
                <a:off x="4839833" y="2410186"/>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ardrop 86"/>
              <p:cNvSpPr/>
              <p:nvPr/>
            </p:nvSpPr>
            <p:spPr>
              <a:xfrm rot="9510633">
                <a:off x="4486696" y="2391619"/>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Frame 79"/>
            <p:cNvSpPr/>
            <p:nvPr/>
          </p:nvSpPr>
          <p:spPr>
            <a:xfrm>
              <a:off x="9679806" y="1526158"/>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8" name="Group 87"/>
          <p:cNvGrpSpPr/>
          <p:nvPr/>
        </p:nvGrpSpPr>
        <p:grpSpPr>
          <a:xfrm>
            <a:off x="9152001" y="1952626"/>
            <a:ext cx="1726855" cy="1753470"/>
            <a:chOff x="9696960" y="3459212"/>
            <a:chExt cx="1726855" cy="1753470"/>
          </a:xfrm>
        </p:grpSpPr>
        <p:sp>
          <p:nvSpPr>
            <p:cNvPr id="89" name="Rectangle 88"/>
            <p:cNvSpPr/>
            <p:nvPr/>
          </p:nvSpPr>
          <p:spPr>
            <a:xfrm>
              <a:off x="9791500" y="3558049"/>
              <a:ext cx="1543802" cy="149742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a:off x="10100306" y="3735064"/>
              <a:ext cx="930774" cy="1393741"/>
              <a:chOff x="4508252" y="211638"/>
              <a:chExt cx="875337" cy="1373757"/>
            </a:xfrm>
            <a:solidFill>
              <a:schemeClr val="tx2">
                <a:lumMod val="20000"/>
                <a:lumOff val="80000"/>
              </a:schemeClr>
            </a:solidFill>
          </p:grpSpPr>
          <p:sp>
            <p:nvSpPr>
              <p:cNvPr id="92" name="Trapezoid 91"/>
              <p:cNvSpPr/>
              <p:nvPr/>
            </p:nvSpPr>
            <p:spPr>
              <a:xfrm>
                <a:off x="4616914" y="1236581"/>
                <a:ext cx="606083" cy="348814"/>
              </a:xfrm>
              <a:prstGeom prst="trapezoid">
                <a:avLst>
                  <a:gd name="adj" fmla="val 4714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773081" y="843353"/>
                <a:ext cx="303042" cy="459948"/>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574726" y="299777"/>
                <a:ext cx="727300" cy="919897"/>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loud 94"/>
              <p:cNvSpPr/>
              <p:nvPr/>
            </p:nvSpPr>
            <p:spPr>
              <a:xfrm rot="3627039">
                <a:off x="4968006" y="307581"/>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Cloud 95"/>
              <p:cNvSpPr/>
              <p:nvPr/>
            </p:nvSpPr>
            <p:spPr>
              <a:xfrm rot="6849434">
                <a:off x="4420447" y="361433"/>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Cloud 96"/>
              <p:cNvSpPr/>
              <p:nvPr/>
            </p:nvSpPr>
            <p:spPr>
              <a:xfrm rot="21420985">
                <a:off x="4658183" y="211638"/>
                <a:ext cx="641327" cy="400315"/>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1" name="Frame 90"/>
            <p:cNvSpPr/>
            <p:nvPr/>
          </p:nvSpPr>
          <p:spPr>
            <a:xfrm>
              <a:off x="9696960" y="3459212"/>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Rectangle 4"/>
          <p:cNvSpPr/>
          <p:nvPr/>
        </p:nvSpPr>
        <p:spPr>
          <a:xfrm>
            <a:off x="5836192" y="5406197"/>
            <a:ext cx="6289863" cy="646331"/>
          </a:xfrm>
          <a:prstGeom prst="rect">
            <a:avLst/>
          </a:prstGeom>
        </p:spPr>
        <p:txBody>
          <a:bodyPr wrap="none">
            <a:spAutoFit/>
          </a:bodyPr>
          <a:lstStyle/>
          <a:p>
            <a:pPr fontAlgn="base"/>
            <a:r>
              <a:rPr lang="en-US" sz="3600" dirty="0">
                <a:solidFill>
                  <a:schemeClr val="bg1"/>
                </a:solidFill>
                <a:effectLst>
                  <a:glow rad="228600">
                    <a:schemeClr val="accent5">
                      <a:satMod val="175000"/>
                      <a:alpha val="40000"/>
                    </a:schemeClr>
                  </a:glow>
                </a:effectLst>
              </a:rPr>
              <a:t>Such is the calling of each of us."</a:t>
            </a:r>
          </a:p>
        </p:txBody>
      </p:sp>
      <p:grpSp>
        <p:nvGrpSpPr>
          <p:cNvPr id="7" name="Group 6"/>
          <p:cNvGrpSpPr/>
          <p:nvPr/>
        </p:nvGrpSpPr>
        <p:grpSpPr>
          <a:xfrm>
            <a:off x="1611092" y="5064960"/>
            <a:ext cx="4276575" cy="1405224"/>
            <a:chOff x="1611092" y="5064960"/>
            <a:chExt cx="4276575" cy="1405224"/>
          </a:xfrm>
        </p:grpSpPr>
        <p:sp>
          <p:nvSpPr>
            <p:cNvPr id="3" name="Rectangle 2"/>
            <p:cNvSpPr/>
            <p:nvPr/>
          </p:nvSpPr>
          <p:spPr>
            <a:xfrm>
              <a:off x="2777819" y="5223398"/>
              <a:ext cx="3109848" cy="1200329"/>
            </a:xfrm>
            <a:prstGeom prst="rect">
              <a:avLst/>
            </a:prstGeom>
          </p:spPr>
          <p:txBody>
            <a:bodyPr wrap="square">
              <a:spAutoFit/>
            </a:bodyPr>
            <a:lstStyle/>
            <a:p>
              <a:r>
                <a:rPr lang="en-US" i="1" dirty="0">
                  <a:solidFill>
                    <a:srgbClr val="FFFF00"/>
                  </a:solidFill>
                </a:rPr>
                <a:t>'I have been called of him to declare his word among his people, that they might have everlasting life.' (3 Ne. 5:13.) </a:t>
              </a:r>
            </a:p>
          </p:txBody>
        </p:sp>
        <p:grpSp>
          <p:nvGrpSpPr>
            <p:cNvPr id="100" name="Group 99"/>
            <p:cNvGrpSpPr/>
            <p:nvPr/>
          </p:nvGrpSpPr>
          <p:grpSpPr>
            <a:xfrm>
              <a:off x="1611092" y="5064960"/>
              <a:ext cx="1047074" cy="1405224"/>
              <a:chOff x="8415004" y="302711"/>
              <a:chExt cx="1206898" cy="1619715"/>
            </a:xfrm>
          </p:grpSpPr>
          <p:sp>
            <p:nvSpPr>
              <p:cNvPr id="101" name="Rectangle 100"/>
              <p:cNvSpPr/>
              <p:nvPr/>
            </p:nvSpPr>
            <p:spPr>
              <a:xfrm>
                <a:off x="8415004" y="302711"/>
                <a:ext cx="1206898" cy="1619715"/>
              </a:xfrm>
              <a:prstGeom prst="rect">
                <a:avLst/>
              </a:prstGeom>
              <a:solidFill>
                <a:schemeClr val="accent1">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p:cNvGrpSpPr/>
              <p:nvPr/>
            </p:nvGrpSpPr>
            <p:grpSpPr>
              <a:xfrm>
                <a:off x="8610600" y="384577"/>
                <a:ext cx="787885" cy="1511340"/>
                <a:chOff x="8423183" y="1880461"/>
                <a:chExt cx="1191728" cy="2286001"/>
              </a:xfrm>
            </p:grpSpPr>
            <p:sp>
              <p:nvSpPr>
                <p:cNvPr id="103" name="Oval 102"/>
                <p:cNvSpPr/>
                <p:nvPr/>
              </p:nvSpPr>
              <p:spPr>
                <a:xfrm>
                  <a:off x="9323253" y="3404461"/>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8485053" y="3480661"/>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p:cNvSpPr/>
                <p:nvPr/>
              </p:nvSpPr>
              <p:spPr>
                <a:xfrm rot="20102191">
                  <a:off x="9102118" y="3062509"/>
                  <a:ext cx="454262" cy="607411"/>
                </a:xfrm>
                <a:prstGeom prst="trapezoid">
                  <a:avLst>
                    <a:gd name="adj" fmla="val 3413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p:cNvSpPr/>
                <p:nvPr/>
              </p:nvSpPr>
              <p:spPr>
                <a:xfrm rot="1327004">
                  <a:off x="8502227" y="3043618"/>
                  <a:ext cx="454262" cy="632639"/>
                </a:xfrm>
                <a:prstGeom prst="trapezoid">
                  <a:avLst>
                    <a:gd name="adj" fmla="val 3413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p:cNvSpPr/>
                <p:nvPr/>
              </p:nvSpPr>
              <p:spPr>
                <a:xfrm>
                  <a:off x="8561253" y="3041640"/>
                  <a:ext cx="898237" cy="1124822"/>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25"/>
                <p:cNvGrpSpPr/>
                <p:nvPr/>
              </p:nvGrpSpPr>
              <p:grpSpPr>
                <a:xfrm>
                  <a:off x="8755967" y="2861825"/>
                  <a:ext cx="546919" cy="609600"/>
                  <a:chOff x="2321193" y="914400"/>
                  <a:chExt cx="1962699" cy="2187638"/>
                </a:xfrm>
              </p:grpSpPr>
              <p:sp>
                <p:nvSpPr>
                  <p:cNvPr id="130" name="Oval 17"/>
                  <p:cNvSpPr/>
                  <p:nvPr/>
                </p:nvSpPr>
                <p:spPr>
                  <a:xfrm>
                    <a:off x="2514600" y="914400"/>
                    <a:ext cx="1554480" cy="1295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Pentagon 19"/>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Pentagon 20"/>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Pentagon 21"/>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Pentagon 22"/>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Pentagon 23"/>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35"/>
                <p:cNvGrpSpPr/>
                <p:nvPr/>
              </p:nvGrpSpPr>
              <p:grpSpPr>
                <a:xfrm rot="1699902">
                  <a:off x="8423183" y="3496939"/>
                  <a:ext cx="291183" cy="118991"/>
                  <a:chOff x="2209800" y="1905000"/>
                  <a:chExt cx="2286000" cy="1066800"/>
                </a:xfrm>
              </p:grpSpPr>
              <p:grpSp>
                <p:nvGrpSpPr>
                  <p:cNvPr id="124" name="Group 29"/>
                  <p:cNvGrpSpPr/>
                  <p:nvPr/>
                </p:nvGrpSpPr>
                <p:grpSpPr>
                  <a:xfrm>
                    <a:off x="2209800" y="1905000"/>
                    <a:ext cx="1066800" cy="1066800"/>
                    <a:chOff x="990600" y="1905000"/>
                    <a:chExt cx="1066800" cy="1066800"/>
                  </a:xfrm>
                </p:grpSpPr>
                <p:sp>
                  <p:nvSpPr>
                    <p:cNvPr id="128" name="&quot;No&quot; Symbol 127"/>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Oval 128"/>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32"/>
                  <p:cNvGrpSpPr/>
                  <p:nvPr/>
                </p:nvGrpSpPr>
                <p:grpSpPr>
                  <a:xfrm>
                    <a:off x="3429000" y="1905000"/>
                    <a:ext cx="1066800" cy="1066800"/>
                    <a:chOff x="990600" y="1905000"/>
                    <a:chExt cx="1066800" cy="1066800"/>
                  </a:xfrm>
                </p:grpSpPr>
                <p:sp>
                  <p:nvSpPr>
                    <p:cNvPr id="126" name="&quot;No&quot; Symbol 125"/>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Oval 34"/>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 name="Group 36"/>
                <p:cNvGrpSpPr/>
                <p:nvPr/>
              </p:nvGrpSpPr>
              <p:grpSpPr>
                <a:xfrm rot="20019181">
                  <a:off x="9323728" y="3499248"/>
                  <a:ext cx="291183" cy="118991"/>
                  <a:chOff x="2209800" y="1905000"/>
                  <a:chExt cx="2286000" cy="1066800"/>
                </a:xfrm>
              </p:grpSpPr>
              <p:grpSp>
                <p:nvGrpSpPr>
                  <p:cNvPr id="118" name="Group 29"/>
                  <p:cNvGrpSpPr/>
                  <p:nvPr/>
                </p:nvGrpSpPr>
                <p:grpSpPr>
                  <a:xfrm>
                    <a:off x="2209800" y="1905000"/>
                    <a:ext cx="1066800" cy="1066800"/>
                    <a:chOff x="990600" y="1905000"/>
                    <a:chExt cx="1066800" cy="1066800"/>
                  </a:xfrm>
                </p:grpSpPr>
                <p:sp>
                  <p:nvSpPr>
                    <p:cNvPr id="122" name="&quot;No&quot; Symbol 121"/>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Oval 122"/>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32"/>
                  <p:cNvGrpSpPr/>
                  <p:nvPr/>
                </p:nvGrpSpPr>
                <p:grpSpPr>
                  <a:xfrm>
                    <a:off x="3429000" y="1905000"/>
                    <a:ext cx="1066800" cy="1066800"/>
                    <a:chOff x="990600" y="1905000"/>
                    <a:chExt cx="1066800" cy="1066800"/>
                  </a:xfrm>
                </p:grpSpPr>
                <p:sp>
                  <p:nvSpPr>
                    <p:cNvPr id="120" name="&quot;No&quot; Symbol 119"/>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Oval 120"/>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1" name="Oval 110"/>
                <p:cNvSpPr/>
                <p:nvPr/>
              </p:nvSpPr>
              <p:spPr>
                <a:xfrm>
                  <a:off x="8637453" y="2032861"/>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 Diagonal Corner Rectangle 15"/>
                <p:cNvSpPr/>
                <p:nvPr/>
              </p:nvSpPr>
              <p:spPr>
                <a:xfrm rot="1115382">
                  <a:off x="8834372" y="1964833"/>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 Diagonal Corner Rectangle 14"/>
                <p:cNvSpPr/>
                <p:nvPr/>
              </p:nvSpPr>
              <p:spPr>
                <a:xfrm rot="19484512">
                  <a:off x="8575994" y="1980667"/>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0"/>
                <p:cNvGrpSpPr/>
                <p:nvPr/>
              </p:nvGrpSpPr>
              <p:grpSpPr>
                <a:xfrm>
                  <a:off x="8637453" y="2261461"/>
                  <a:ext cx="762000" cy="228600"/>
                  <a:chOff x="1600200" y="1219200"/>
                  <a:chExt cx="838200" cy="228600"/>
                </a:xfrm>
              </p:grpSpPr>
              <p:sp>
                <p:nvSpPr>
                  <p:cNvPr id="116" name="Rectangle 16"/>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ouble Wave 116"/>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Oval 114"/>
                <p:cNvSpPr/>
                <p:nvPr/>
              </p:nvSpPr>
              <p:spPr>
                <a:xfrm>
                  <a:off x="8789853" y="1880461"/>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8194" name="Picture 2" descr="Image result for Robert L Backman l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1190" y="113168"/>
            <a:ext cx="770865" cy="1210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74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animEffect transition="in" filter="fade">
                                      <p:cBhvr>
                                        <p:cTn id="9" dur="5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Looking Up Instead of Looking Down</a:t>
            </a:r>
          </a:p>
        </p:txBody>
      </p:sp>
      <p:sp>
        <p:nvSpPr>
          <p:cNvPr id="12" name="Rectangle 11"/>
          <p:cNvSpPr/>
          <p:nvPr/>
        </p:nvSpPr>
        <p:spPr>
          <a:xfrm>
            <a:off x="11758658" y="6463314"/>
            <a:ext cx="466794" cy="369332"/>
          </a:xfrm>
          <a:prstGeom prst="rect">
            <a:avLst/>
          </a:prstGeom>
        </p:spPr>
        <p:txBody>
          <a:bodyPr wrap="none">
            <a:spAutoFit/>
          </a:bodyPr>
          <a:lstStyle/>
          <a:p>
            <a:r>
              <a:rPr lang="en-US" dirty="0">
                <a:solidFill>
                  <a:schemeClr val="bg1"/>
                </a:solidFill>
                <a:latin typeface="Open Sans"/>
              </a:rPr>
              <a:t>(7)</a:t>
            </a:r>
            <a:endParaRPr lang="en-US" dirty="0"/>
          </a:p>
        </p:txBody>
      </p:sp>
      <p:pic>
        <p:nvPicPr>
          <p:cNvPr id="377" name="Picture 2" descr="http://icons.iconarchive.com/icons/icons8/ios7/512/Household-Stairs-icon.png"/>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flipV="1">
            <a:off x="1870677" y="2807433"/>
            <a:ext cx="5306242" cy="3916342"/>
          </a:xfrm>
          <a:prstGeom prst="rect">
            <a:avLst/>
          </a:prstGeom>
          <a:noFill/>
          <a:extLst>
            <a:ext uri="{909E8E84-426E-40DD-AFC4-6F175D3DCCD1}">
              <a14:hiddenFill xmlns:a14="http://schemas.microsoft.com/office/drawing/2010/main">
                <a:solidFill>
                  <a:srgbClr val="FFFFFF"/>
                </a:solidFill>
              </a14:hiddenFill>
            </a:ext>
          </a:extLst>
        </p:spPr>
      </p:pic>
      <p:sp>
        <p:nvSpPr>
          <p:cNvPr id="378" name="Rectangle 377"/>
          <p:cNvSpPr/>
          <p:nvPr/>
        </p:nvSpPr>
        <p:spPr>
          <a:xfrm rot="16200000">
            <a:off x="7594792" y="2103229"/>
            <a:ext cx="200688" cy="147760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9" name="Group 378"/>
          <p:cNvGrpSpPr/>
          <p:nvPr/>
        </p:nvGrpSpPr>
        <p:grpSpPr>
          <a:xfrm>
            <a:off x="7299011" y="925826"/>
            <a:ext cx="636535" cy="1815861"/>
            <a:chOff x="3403738" y="1159418"/>
            <a:chExt cx="1265679" cy="3610637"/>
          </a:xfrm>
          <a:solidFill>
            <a:srgbClr val="00B0F0"/>
          </a:solidFill>
        </p:grpSpPr>
        <p:sp>
          <p:nvSpPr>
            <p:cNvPr id="380" name="Rounded Rectangle 379"/>
            <p:cNvSpPr/>
            <p:nvPr/>
          </p:nvSpPr>
          <p:spPr>
            <a:xfrm>
              <a:off x="3969136" y="1851513"/>
              <a:ext cx="473009" cy="180480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ounded Rectangle 380"/>
            <p:cNvSpPr/>
            <p:nvPr/>
          </p:nvSpPr>
          <p:spPr>
            <a:xfrm rot="6220982">
              <a:off x="4283510" y="2859537"/>
              <a:ext cx="561785" cy="21002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ounded Rectangle 381"/>
            <p:cNvSpPr/>
            <p:nvPr/>
          </p:nvSpPr>
          <p:spPr>
            <a:xfrm rot="20356230">
              <a:off x="4318730" y="1891268"/>
              <a:ext cx="263635" cy="970284"/>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ounded Rectangle 382"/>
            <p:cNvSpPr/>
            <p:nvPr/>
          </p:nvSpPr>
          <p:spPr>
            <a:xfrm rot="1069183">
              <a:off x="3817347" y="3302077"/>
              <a:ext cx="310163" cy="146797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ounded Rectangle 383"/>
            <p:cNvSpPr/>
            <p:nvPr/>
          </p:nvSpPr>
          <p:spPr>
            <a:xfrm rot="10017092">
              <a:off x="4245417" y="3449161"/>
              <a:ext cx="339233" cy="128464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p:cNvSpPr/>
            <p:nvPr/>
          </p:nvSpPr>
          <p:spPr>
            <a:xfrm>
              <a:off x="3403738" y="1159418"/>
              <a:ext cx="754690" cy="754759"/>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ounded Rectangle 385"/>
            <p:cNvSpPr/>
            <p:nvPr/>
          </p:nvSpPr>
          <p:spPr>
            <a:xfrm rot="6345371">
              <a:off x="3237861" y="2468500"/>
              <a:ext cx="1349509" cy="258840"/>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7" name="Group 386"/>
          <p:cNvGrpSpPr/>
          <p:nvPr/>
        </p:nvGrpSpPr>
        <p:grpSpPr>
          <a:xfrm flipH="1">
            <a:off x="1865982" y="4601242"/>
            <a:ext cx="920024" cy="1862072"/>
            <a:chOff x="3017598" y="1053561"/>
            <a:chExt cx="1836269" cy="3716494"/>
          </a:xfrm>
          <a:solidFill>
            <a:srgbClr val="00B0F0"/>
          </a:solidFill>
        </p:grpSpPr>
        <p:sp>
          <p:nvSpPr>
            <p:cNvPr id="388" name="Rounded Rectangle 387"/>
            <p:cNvSpPr/>
            <p:nvPr/>
          </p:nvSpPr>
          <p:spPr>
            <a:xfrm>
              <a:off x="3969136" y="1851513"/>
              <a:ext cx="473009" cy="180480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ounded Rectangle 388"/>
            <p:cNvSpPr/>
            <p:nvPr/>
          </p:nvSpPr>
          <p:spPr>
            <a:xfrm rot="5745961">
              <a:off x="4320028" y="2856130"/>
              <a:ext cx="561785" cy="21002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ounded Rectangle 389"/>
            <p:cNvSpPr/>
            <p:nvPr/>
          </p:nvSpPr>
          <p:spPr>
            <a:xfrm rot="20356230">
              <a:off x="4318730" y="1891268"/>
              <a:ext cx="263635" cy="970284"/>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ounded Rectangle 390"/>
            <p:cNvSpPr/>
            <p:nvPr/>
          </p:nvSpPr>
          <p:spPr>
            <a:xfrm rot="1069183">
              <a:off x="3817347" y="3302077"/>
              <a:ext cx="310163" cy="146797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ounded Rectangle 391"/>
            <p:cNvSpPr/>
            <p:nvPr/>
          </p:nvSpPr>
          <p:spPr>
            <a:xfrm rot="10017092">
              <a:off x="4245417" y="3449161"/>
              <a:ext cx="339233" cy="128464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p:cNvSpPr/>
            <p:nvPr/>
          </p:nvSpPr>
          <p:spPr>
            <a:xfrm>
              <a:off x="4099177" y="1053561"/>
              <a:ext cx="754690" cy="754759"/>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ounded Rectangle 393"/>
            <p:cNvSpPr/>
            <p:nvPr/>
          </p:nvSpPr>
          <p:spPr>
            <a:xfrm rot="12734670">
              <a:off x="3017598" y="1840465"/>
              <a:ext cx="1349509" cy="258839"/>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504518" y="1450786"/>
            <a:ext cx="5416180" cy="2585323"/>
          </a:xfrm>
          <a:prstGeom prst="rect">
            <a:avLst/>
          </a:prstGeom>
        </p:spPr>
        <p:txBody>
          <a:bodyPr wrap="square">
            <a:spAutoFit/>
          </a:bodyPr>
          <a:lstStyle/>
          <a:p>
            <a:r>
              <a:rPr lang="en-US" dirty="0">
                <a:solidFill>
                  <a:schemeClr val="bg1"/>
                </a:solidFill>
                <a:latin typeface="Open Sans"/>
              </a:rPr>
              <a:t> “Do what is right even though it seems you will be alone in so doing, that you are going to lose friends, that you will be criticized. </a:t>
            </a:r>
          </a:p>
          <a:p>
            <a:endParaRPr lang="en-US" dirty="0">
              <a:solidFill>
                <a:schemeClr val="bg1"/>
              </a:solidFill>
              <a:latin typeface="Open Sans"/>
            </a:endParaRPr>
          </a:p>
          <a:p>
            <a:r>
              <a:rPr lang="en-US" dirty="0">
                <a:solidFill>
                  <a:schemeClr val="bg1"/>
                </a:solidFill>
                <a:latin typeface="Open Sans"/>
              </a:rPr>
              <a:t>What you will find is that by doing what is right, after a period of testing, the finest friends will be discovered and you can mutually support each other in your resolve to be obedient to all of the commandments of the Lord.”</a:t>
            </a:r>
            <a:endParaRPr lang="en-US" dirty="0">
              <a:solidFill>
                <a:schemeClr val="bg1"/>
              </a:solidFill>
            </a:endParaRPr>
          </a:p>
        </p:txBody>
      </p:sp>
      <p:sp>
        <p:nvSpPr>
          <p:cNvPr id="9" name="Rectangle 8"/>
          <p:cNvSpPr/>
          <p:nvPr/>
        </p:nvSpPr>
        <p:spPr>
          <a:xfrm>
            <a:off x="6246404" y="4085554"/>
            <a:ext cx="5512254" cy="2585323"/>
          </a:xfrm>
          <a:prstGeom prst="rect">
            <a:avLst/>
          </a:prstGeom>
        </p:spPr>
        <p:txBody>
          <a:bodyPr wrap="square">
            <a:spAutoFit/>
          </a:bodyPr>
          <a:lstStyle/>
          <a:p>
            <a:r>
              <a:rPr lang="en-US" dirty="0">
                <a:solidFill>
                  <a:schemeClr val="bg1"/>
                </a:solidFill>
                <a:latin typeface="Open Sans"/>
              </a:rPr>
              <a:t>You will learn that truth. </a:t>
            </a:r>
          </a:p>
          <a:p>
            <a:endParaRPr lang="en-US" dirty="0">
              <a:solidFill>
                <a:schemeClr val="bg1"/>
              </a:solidFill>
              <a:latin typeface="Open Sans"/>
            </a:endParaRPr>
          </a:p>
          <a:p>
            <a:r>
              <a:rPr lang="en-US" dirty="0">
                <a:solidFill>
                  <a:schemeClr val="bg1"/>
                </a:solidFill>
                <a:latin typeface="Open Sans"/>
              </a:rPr>
              <a:t>You will also discover that when you have taken a determined stand for right, when you have established personal standards and made covenants to keep them, when temptations come and you act according to your standards, you will be reinforced and given strength beyond your own capacity, if that is needed.”</a:t>
            </a:r>
            <a:endParaRPr lang="en-US" dirty="0">
              <a:solidFill>
                <a:schemeClr val="bg1"/>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3464" y="925826"/>
            <a:ext cx="1024924" cy="1285953"/>
          </a:xfrm>
          <a:prstGeom prst="rect">
            <a:avLst/>
          </a:prstGeom>
        </p:spPr>
      </p:pic>
      <p:sp>
        <p:nvSpPr>
          <p:cNvPr id="395" name="TextBox 394"/>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4:19</a:t>
            </a:r>
          </a:p>
        </p:txBody>
      </p:sp>
    </p:spTree>
    <p:extLst>
      <p:ext uri="{BB962C8B-B14F-4D97-AF65-F5344CB8AC3E}">
        <p14:creationId xmlns:p14="http://schemas.microsoft.com/office/powerpoint/2010/main" val="245616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Peter and John Were Released</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4:23-28; 32-35</a:t>
            </a:r>
          </a:p>
        </p:txBody>
      </p:sp>
      <p:sp>
        <p:nvSpPr>
          <p:cNvPr id="8" name="Rectangle 7"/>
          <p:cNvSpPr/>
          <p:nvPr/>
        </p:nvSpPr>
        <p:spPr>
          <a:xfrm>
            <a:off x="2995233" y="904860"/>
            <a:ext cx="6194596" cy="707886"/>
          </a:xfrm>
          <a:prstGeom prst="rect">
            <a:avLst/>
          </a:prstGeom>
        </p:spPr>
        <p:txBody>
          <a:bodyPr wrap="square">
            <a:spAutoFit/>
          </a:bodyPr>
          <a:lstStyle/>
          <a:p>
            <a:pPr algn="ctr" fontAlgn="base"/>
            <a:r>
              <a:rPr lang="en-US" sz="2000" dirty="0">
                <a:solidFill>
                  <a:schemeClr val="bg1"/>
                </a:solidFill>
              </a:rPr>
              <a:t>After Peter and John were released, they gathered with other believers and prayed with them.</a:t>
            </a:r>
          </a:p>
        </p:txBody>
      </p:sp>
      <p:sp>
        <p:nvSpPr>
          <p:cNvPr id="3" name="Rectangle 2"/>
          <p:cNvSpPr/>
          <p:nvPr/>
        </p:nvSpPr>
        <p:spPr>
          <a:xfrm>
            <a:off x="4596333" y="2267660"/>
            <a:ext cx="4023405" cy="923330"/>
          </a:xfrm>
          <a:prstGeom prst="rect">
            <a:avLst/>
          </a:prstGeom>
        </p:spPr>
        <p:txBody>
          <a:bodyPr wrap="square">
            <a:spAutoFit/>
          </a:bodyPr>
          <a:lstStyle/>
          <a:p>
            <a:r>
              <a:rPr lang="en-US" dirty="0">
                <a:solidFill>
                  <a:schemeClr val="bg1"/>
                </a:solidFill>
                <a:latin typeface="Open Sans"/>
              </a:rPr>
              <a:t>Members of the Church in Jerusalem attempted to live the law of consecration. </a:t>
            </a:r>
            <a:endParaRPr lang="en-US" dirty="0">
              <a:solidFill>
                <a:schemeClr val="bg1"/>
              </a:solidFill>
            </a:endParaRPr>
          </a:p>
        </p:txBody>
      </p:sp>
      <p:sp>
        <p:nvSpPr>
          <p:cNvPr id="4" name="Rectangle 3"/>
          <p:cNvSpPr/>
          <p:nvPr/>
        </p:nvSpPr>
        <p:spPr>
          <a:xfrm>
            <a:off x="4653830" y="5965699"/>
            <a:ext cx="6096000" cy="646331"/>
          </a:xfrm>
          <a:prstGeom prst="rect">
            <a:avLst/>
          </a:prstGeom>
        </p:spPr>
        <p:txBody>
          <a:bodyPr>
            <a:spAutoFit/>
          </a:bodyPr>
          <a:lstStyle/>
          <a:p>
            <a:r>
              <a:rPr lang="en-US" dirty="0">
                <a:solidFill>
                  <a:schemeClr val="bg1"/>
                </a:solidFill>
                <a:latin typeface="Open Sans"/>
              </a:rPr>
              <a:t>They used their excess resources to care for the poor and needy among them. </a:t>
            </a:r>
            <a:endParaRPr lang="en-US" dirty="0">
              <a:solidFill>
                <a:schemeClr val="bg1"/>
              </a:solidFill>
            </a:endParaRPr>
          </a:p>
        </p:txBody>
      </p:sp>
      <p:sp>
        <p:nvSpPr>
          <p:cNvPr id="376" name="Rectangle 375"/>
          <p:cNvSpPr/>
          <p:nvPr/>
        </p:nvSpPr>
        <p:spPr>
          <a:xfrm>
            <a:off x="7203751" y="1676169"/>
            <a:ext cx="4023405" cy="461665"/>
          </a:xfrm>
          <a:prstGeom prst="rect">
            <a:avLst/>
          </a:prstGeom>
        </p:spPr>
        <p:txBody>
          <a:bodyPr wrap="square">
            <a:spAutoFit/>
          </a:bodyPr>
          <a:lstStyle/>
          <a:p>
            <a:r>
              <a:rPr lang="en-US" sz="2400" dirty="0">
                <a:solidFill>
                  <a:schemeClr val="bg1"/>
                </a:solidFill>
                <a:latin typeface="Open Sans"/>
              </a:rPr>
              <a:t>All Things In Common:</a:t>
            </a:r>
            <a:endParaRPr lang="en-US" sz="2400" dirty="0">
              <a:solidFill>
                <a:schemeClr val="bg1"/>
              </a:solidFill>
            </a:endParaRPr>
          </a:p>
        </p:txBody>
      </p:sp>
      <p:grpSp>
        <p:nvGrpSpPr>
          <p:cNvPr id="5" name="Group 4">
            <a:extLst>
              <a:ext uri="{FF2B5EF4-FFF2-40B4-BE49-F238E27FC236}">
                <a16:creationId xmlns:a16="http://schemas.microsoft.com/office/drawing/2014/main" id="{ACD9E41B-3C6A-F22C-3EDE-6B9F8762DCC9}"/>
              </a:ext>
            </a:extLst>
          </p:cNvPr>
          <p:cNvGrpSpPr/>
          <p:nvPr/>
        </p:nvGrpSpPr>
        <p:grpSpPr>
          <a:xfrm>
            <a:off x="2142700" y="3253135"/>
            <a:ext cx="928961" cy="2046090"/>
            <a:chOff x="6934200" y="1265656"/>
            <a:chExt cx="1985484" cy="4373144"/>
          </a:xfrm>
        </p:grpSpPr>
        <p:sp>
          <p:nvSpPr>
            <p:cNvPr id="7" name="Oval 6">
              <a:extLst>
                <a:ext uri="{FF2B5EF4-FFF2-40B4-BE49-F238E27FC236}">
                  <a16:creationId xmlns:a16="http://schemas.microsoft.com/office/drawing/2014/main" id="{FDA21023-3369-2856-1ACF-621387BA0707}"/>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443A04A-F080-2E9C-70FF-D9F5C316F7F0}"/>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E141B152-328B-2BF9-D1BD-5E98D87A25B1}"/>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1278BC-8D83-2B3E-4ABF-5DADFEBAE4E3}"/>
                </a:ext>
              </a:extLst>
            </p:cNvPr>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9A89BE1-CCB7-CDBF-1DC8-DCAB0FFD7B30}"/>
                </a:ext>
              </a:extLst>
            </p:cNvPr>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75088A0-08F5-F7A6-C96D-457B70F6657B}"/>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4D7AADBC-8E3E-DDD1-811C-201B6C263B6E}"/>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B54ECE09-8506-BF10-4189-FD276375B090}"/>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F8A86722-2BE2-6E1A-F67F-3A82D8E3DCAD}"/>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A5AC792C-31D0-8A3E-151E-714CCB8039B5}"/>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472E8E73-2783-C4FE-DA41-19454C032D94}"/>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4">
              <a:extLst>
                <a:ext uri="{FF2B5EF4-FFF2-40B4-BE49-F238E27FC236}">
                  <a16:creationId xmlns:a16="http://schemas.microsoft.com/office/drawing/2014/main" id="{86819179-D761-E51A-7C3F-66266D7EF0FD}"/>
                </a:ext>
              </a:extLst>
            </p:cNvPr>
            <p:cNvGrpSpPr/>
            <p:nvPr/>
          </p:nvGrpSpPr>
          <p:grpSpPr>
            <a:xfrm>
              <a:off x="7108136" y="2340650"/>
              <a:ext cx="1562627" cy="2259000"/>
              <a:chOff x="4553132" y="826758"/>
              <a:chExt cx="2212490" cy="3524987"/>
            </a:xfrm>
          </p:grpSpPr>
          <p:sp>
            <p:nvSpPr>
              <p:cNvPr id="1024" name="Double Wave 23">
                <a:extLst>
                  <a:ext uri="{FF2B5EF4-FFF2-40B4-BE49-F238E27FC236}">
                    <a16:creationId xmlns:a16="http://schemas.microsoft.com/office/drawing/2014/main" id="{F6D1C5F2-0C91-6C99-06DA-B7C7F77E2B5C}"/>
                  </a:ext>
                </a:extLst>
              </p:cNvPr>
              <p:cNvSpPr/>
              <p:nvPr/>
            </p:nvSpPr>
            <p:spPr>
              <a:xfrm rot="17197709">
                <a:off x="3382791" y="2343204"/>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5" name="Group 16">
                <a:extLst>
                  <a:ext uri="{FF2B5EF4-FFF2-40B4-BE49-F238E27FC236}">
                    <a16:creationId xmlns:a16="http://schemas.microsoft.com/office/drawing/2014/main" id="{6EA0BA51-8E7A-03E7-B933-DB046807DE7C}"/>
                  </a:ext>
                </a:extLst>
              </p:cNvPr>
              <p:cNvGrpSpPr/>
              <p:nvPr/>
            </p:nvGrpSpPr>
            <p:grpSpPr>
              <a:xfrm>
                <a:off x="4828805" y="826758"/>
                <a:ext cx="1936817" cy="2113967"/>
                <a:chOff x="2729087" y="2138375"/>
                <a:chExt cx="1936817" cy="2113967"/>
              </a:xfrm>
              <a:solidFill>
                <a:srgbClr val="E0C13C"/>
              </a:solidFill>
            </p:grpSpPr>
            <p:sp>
              <p:nvSpPr>
                <p:cNvPr id="1027" name="Pie 17">
                  <a:extLst>
                    <a:ext uri="{FF2B5EF4-FFF2-40B4-BE49-F238E27FC236}">
                      <a16:creationId xmlns:a16="http://schemas.microsoft.com/office/drawing/2014/main" id="{780A5AFA-98AC-1B8C-9A52-5B6C02DC0906}"/>
                    </a:ext>
                  </a:extLst>
                </p:cNvPr>
                <p:cNvSpPr/>
                <p:nvPr/>
              </p:nvSpPr>
              <p:spPr>
                <a:xfrm rot="18695073">
                  <a:off x="2640512" y="2226950"/>
                  <a:ext cx="2113967" cy="1936817"/>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28" name="Group 5">
                  <a:extLst>
                    <a:ext uri="{FF2B5EF4-FFF2-40B4-BE49-F238E27FC236}">
                      <a16:creationId xmlns:a16="http://schemas.microsoft.com/office/drawing/2014/main" id="{37F3B6D0-879F-B82A-9A3B-2D7497C82292}"/>
                    </a:ext>
                  </a:extLst>
                </p:cNvPr>
                <p:cNvGrpSpPr/>
                <p:nvPr/>
              </p:nvGrpSpPr>
              <p:grpSpPr>
                <a:xfrm>
                  <a:off x="2914797" y="2383259"/>
                  <a:ext cx="1511630" cy="1584684"/>
                  <a:chOff x="2912535" y="2383259"/>
                  <a:chExt cx="1511630" cy="1584684"/>
                </a:xfrm>
                <a:grpFill/>
              </p:grpSpPr>
              <p:sp>
                <p:nvSpPr>
                  <p:cNvPr id="1029" name="Moon 3">
                    <a:extLst>
                      <a:ext uri="{FF2B5EF4-FFF2-40B4-BE49-F238E27FC236}">
                        <a16:creationId xmlns:a16="http://schemas.microsoft.com/office/drawing/2014/main" id="{23B731D7-889E-173F-6B77-9243FEC4F553}"/>
                      </a:ext>
                    </a:extLst>
                  </p:cNvPr>
                  <p:cNvSpPr/>
                  <p:nvPr/>
                </p:nvSpPr>
                <p:spPr>
                  <a:xfrm rot="16200000">
                    <a:off x="2876008" y="2419786"/>
                    <a:ext cx="1584684" cy="1511630"/>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Moon 20">
                    <a:extLst>
                      <a:ext uri="{FF2B5EF4-FFF2-40B4-BE49-F238E27FC236}">
                        <a16:creationId xmlns:a16="http://schemas.microsoft.com/office/drawing/2014/main" id="{842E72F0-96B4-BC67-0DAB-84AAD47F3A53}"/>
                      </a:ext>
                    </a:extLst>
                  </p:cNvPr>
                  <p:cNvSpPr/>
                  <p:nvPr/>
                </p:nvSpPr>
                <p:spPr>
                  <a:xfrm rot="16200000">
                    <a:off x="3147478" y="2309280"/>
                    <a:ext cx="1035194" cy="135664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0" name="Oval 19">
              <a:extLst>
                <a:ext uri="{FF2B5EF4-FFF2-40B4-BE49-F238E27FC236}">
                  <a16:creationId xmlns:a16="http://schemas.microsoft.com/office/drawing/2014/main" id="{5D605A96-9870-6981-960E-48A9CE59AE38}"/>
                </a:ext>
              </a:extLst>
            </p:cNvPr>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58">
              <a:extLst>
                <a:ext uri="{FF2B5EF4-FFF2-40B4-BE49-F238E27FC236}">
                  <a16:creationId xmlns:a16="http://schemas.microsoft.com/office/drawing/2014/main" id="{D9E3838C-502F-4EB4-F53A-0C165411A2B9}"/>
                </a:ext>
              </a:extLst>
            </p:cNvPr>
            <p:cNvGrpSpPr/>
            <p:nvPr/>
          </p:nvGrpSpPr>
          <p:grpSpPr>
            <a:xfrm rot="175281">
              <a:off x="7281771" y="4966315"/>
              <a:ext cx="1319546" cy="446802"/>
              <a:chOff x="3810000" y="1677648"/>
              <a:chExt cx="4705061" cy="1827552"/>
            </a:xfrm>
          </p:grpSpPr>
          <p:grpSp>
            <p:nvGrpSpPr>
              <p:cNvPr id="96" name="Group 37">
                <a:extLst>
                  <a:ext uri="{FF2B5EF4-FFF2-40B4-BE49-F238E27FC236}">
                    <a16:creationId xmlns:a16="http://schemas.microsoft.com/office/drawing/2014/main" id="{E2685095-8D0D-09DE-CD38-FC973C0944EE}"/>
                  </a:ext>
                </a:extLst>
              </p:cNvPr>
              <p:cNvGrpSpPr/>
              <p:nvPr/>
            </p:nvGrpSpPr>
            <p:grpSpPr>
              <a:xfrm>
                <a:off x="3810000" y="1828800"/>
                <a:ext cx="1776984" cy="1676400"/>
                <a:chOff x="3810000" y="1828800"/>
                <a:chExt cx="4038600" cy="3810000"/>
              </a:xfrm>
            </p:grpSpPr>
            <p:sp>
              <p:nvSpPr>
                <p:cNvPr id="119" name="Half Frame 118">
                  <a:extLst>
                    <a:ext uri="{FF2B5EF4-FFF2-40B4-BE49-F238E27FC236}">
                      <a16:creationId xmlns:a16="http://schemas.microsoft.com/office/drawing/2014/main" id="{6B395CE6-87EB-FEE0-507A-36DCB919EB25}"/>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Half Frame 119">
                  <a:extLst>
                    <a:ext uri="{FF2B5EF4-FFF2-40B4-BE49-F238E27FC236}">
                      <a16:creationId xmlns:a16="http://schemas.microsoft.com/office/drawing/2014/main" id="{89B1E0D7-1EC5-802F-193E-F45DC0E1D8B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Half Frame 120">
                  <a:extLst>
                    <a:ext uri="{FF2B5EF4-FFF2-40B4-BE49-F238E27FC236}">
                      <a16:creationId xmlns:a16="http://schemas.microsoft.com/office/drawing/2014/main" id="{15865D03-98FD-55EB-700F-E6D92686E56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Half Frame 121">
                  <a:extLst>
                    <a:ext uri="{FF2B5EF4-FFF2-40B4-BE49-F238E27FC236}">
                      <a16:creationId xmlns:a16="http://schemas.microsoft.com/office/drawing/2014/main" id="{CD59909A-FD47-F022-BA43-751B9F672FCF}"/>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Donut 252">
                  <a:extLst>
                    <a:ext uri="{FF2B5EF4-FFF2-40B4-BE49-F238E27FC236}">
                      <a16:creationId xmlns:a16="http://schemas.microsoft.com/office/drawing/2014/main" id="{5B5D1909-7F9B-F56D-D581-393BE5649BC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Diamond 123">
                  <a:extLst>
                    <a:ext uri="{FF2B5EF4-FFF2-40B4-BE49-F238E27FC236}">
                      <a16:creationId xmlns:a16="http://schemas.microsoft.com/office/drawing/2014/main" id="{52C70BAC-63A4-7983-EA83-6B11068EF0D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a:extLst>
                    <a:ext uri="{FF2B5EF4-FFF2-40B4-BE49-F238E27FC236}">
                      <a16:creationId xmlns:a16="http://schemas.microsoft.com/office/drawing/2014/main" id="{F44FF3AC-507D-D19B-AEA5-645A0A0BC70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iamond 125">
                  <a:extLst>
                    <a:ext uri="{FF2B5EF4-FFF2-40B4-BE49-F238E27FC236}">
                      <a16:creationId xmlns:a16="http://schemas.microsoft.com/office/drawing/2014/main" id="{F951E25A-08F2-A246-8C13-C1B4302FB8C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a:extLst>
                    <a:ext uri="{FF2B5EF4-FFF2-40B4-BE49-F238E27FC236}">
                      <a16:creationId xmlns:a16="http://schemas.microsoft.com/office/drawing/2014/main" id="{85D9DF13-A567-538F-4165-C40E4080343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38">
                <a:extLst>
                  <a:ext uri="{FF2B5EF4-FFF2-40B4-BE49-F238E27FC236}">
                    <a16:creationId xmlns:a16="http://schemas.microsoft.com/office/drawing/2014/main" id="{3F5C7D3C-17D2-7C3F-1C85-029DF9D29D4D}"/>
                  </a:ext>
                </a:extLst>
              </p:cNvPr>
              <p:cNvGrpSpPr/>
              <p:nvPr/>
            </p:nvGrpSpPr>
            <p:grpSpPr>
              <a:xfrm>
                <a:off x="5314014" y="1757596"/>
                <a:ext cx="1776984" cy="1676400"/>
                <a:chOff x="3810000" y="1828800"/>
                <a:chExt cx="4038600" cy="3810000"/>
              </a:xfrm>
            </p:grpSpPr>
            <p:sp>
              <p:nvSpPr>
                <p:cNvPr id="110" name="Half Frame 109">
                  <a:extLst>
                    <a:ext uri="{FF2B5EF4-FFF2-40B4-BE49-F238E27FC236}">
                      <a16:creationId xmlns:a16="http://schemas.microsoft.com/office/drawing/2014/main" id="{8492CFBF-FC37-0DC2-B40C-172943C5CB7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Half Frame 110">
                  <a:extLst>
                    <a:ext uri="{FF2B5EF4-FFF2-40B4-BE49-F238E27FC236}">
                      <a16:creationId xmlns:a16="http://schemas.microsoft.com/office/drawing/2014/main" id="{59B0B114-A824-C54A-1E6D-45EDB64C710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Half Frame 111">
                  <a:extLst>
                    <a:ext uri="{FF2B5EF4-FFF2-40B4-BE49-F238E27FC236}">
                      <a16:creationId xmlns:a16="http://schemas.microsoft.com/office/drawing/2014/main" id="{BD49D486-E3F6-DA47-1E5B-CB27565766F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Half Frame 112">
                  <a:extLst>
                    <a:ext uri="{FF2B5EF4-FFF2-40B4-BE49-F238E27FC236}">
                      <a16:creationId xmlns:a16="http://schemas.microsoft.com/office/drawing/2014/main" id="{C10CBD7B-68D7-402C-5B8F-CD9F25B704B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Donut 243">
                  <a:extLst>
                    <a:ext uri="{FF2B5EF4-FFF2-40B4-BE49-F238E27FC236}">
                      <a16:creationId xmlns:a16="http://schemas.microsoft.com/office/drawing/2014/main" id="{F07991F0-190D-4720-2109-E2D2AA57BD2A}"/>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Diamond 114">
                  <a:extLst>
                    <a:ext uri="{FF2B5EF4-FFF2-40B4-BE49-F238E27FC236}">
                      <a16:creationId xmlns:a16="http://schemas.microsoft.com/office/drawing/2014/main" id="{A9F1EEEF-D5D0-B98B-5B99-B1A00B5F5529}"/>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5">
                  <a:extLst>
                    <a:ext uri="{FF2B5EF4-FFF2-40B4-BE49-F238E27FC236}">
                      <a16:creationId xmlns:a16="http://schemas.microsoft.com/office/drawing/2014/main" id="{55A4E17D-7E21-E22B-00D3-836C23718369}"/>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a:extLst>
                    <a:ext uri="{FF2B5EF4-FFF2-40B4-BE49-F238E27FC236}">
                      <a16:creationId xmlns:a16="http://schemas.microsoft.com/office/drawing/2014/main" id="{17EA8945-E874-8EB9-0ED7-6A3BABE553D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a:extLst>
                    <a:ext uri="{FF2B5EF4-FFF2-40B4-BE49-F238E27FC236}">
                      <a16:creationId xmlns:a16="http://schemas.microsoft.com/office/drawing/2014/main" id="{D89CEB65-BC15-3C27-2897-2B0D1661DD8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48">
                <a:extLst>
                  <a:ext uri="{FF2B5EF4-FFF2-40B4-BE49-F238E27FC236}">
                    <a16:creationId xmlns:a16="http://schemas.microsoft.com/office/drawing/2014/main" id="{CFE1C55F-1CFB-94AF-FB95-7F77F7C271D8}"/>
                  </a:ext>
                </a:extLst>
              </p:cNvPr>
              <p:cNvGrpSpPr/>
              <p:nvPr/>
            </p:nvGrpSpPr>
            <p:grpSpPr>
              <a:xfrm>
                <a:off x="6738077" y="1677648"/>
                <a:ext cx="1776984" cy="1676400"/>
                <a:chOff x="3810000" y="1828800"/>
                <a:chExt cx="4038600" cy="3810000"/>
              </a:xfrm>
            </p:grpSpPr>
            <p:sp>
              <p:nvSpPr>
                <p:cNvPr id="101" name="Half Frame 100">
                  <a:extLst>
                    <a:ext uri="{FF2B5EF4-FFF2-40B4-BE49-F238E27FC236}">
                      <a16:creationId xmlns:a16="http://schemas.microsoft.com/office/drawing/2014/main" id="{29293D2E-6622-15B3-FDBB-8525527B172B}"/>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Half Frame 50">
                  <a:extLst>
                    <a:ext uri="{FF2B5EF4-FFF2-40B4-BE49-F238E27FC236}">
                      <a16:creationId xmlns:a16="http://schemas.microsoft.com/office/drawing/2014/main" id="{CBA6A957-DFBC-4EA6-F514-38BA1CDB761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Half Frame 51">
                  <a:extLst>
                    <a:ext uri="{FF2B5EF4-FFF2-40B4-BE49-F238E27FC236}">
                      <a16:creationId xmlns:a16="http://schemas.microsoft.com/office/drawing/2014/main" id="{3B13E1F1-1E2A-4944-7506-876B76C0CC95}"/>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Half Frame 52">
                  <a:extLst>
                    <a:ext uri="{FF2B5EF4-FFF2-40B4-BE49-F238E27FC236}">
                      <a16:creationId xmlns:a16="http://schemas.microsoft.com/office/drawing/2014/main" id="{5524ED2C-B450-BE2C-4ABD-7D3C91E4355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Donut 234">
                  <a:extLst>
                    <a:ext uri="{FF2B5EF4-FFF2-40B4-BE49-F238E27FC236}">
                      <a16:creationId xmlns:a16="http://schemas.microsoft.com/office/drawing/2014/main" id="{9240BC0B-6145-96DD-4986-84B3A4F94AC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Diamond 105">
                  <a:extLst>
                    <a:ext uri="{FF2B5EF4-FFF2-40B4-BE49-F238E27FC236}">
                      <a16:creationId xmlns:a16="http://schemas.microsoft.com/office/drawing/2014/main" id="{92847560-9DBF-C981-7705-2E7F9E61554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a:extLst>
                    <a:ext uri="{FF2B5EF4-FFF2-40B4-BE49-F238E27FC236}">
                      <a16:creationId xmlns:a16="http://schemas.microsoft.com/office/drawing/2014/main" id="{923D619C-6E22-851C-A9CB-2DDC5B3E160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a:extLst>
                    <a:ext uri="{FF2B5EF4-FFF2-40B4-BE49-F238E27FC236}">
                      <a16:creationId xmlns:a16="http://schemas.microsoft.com/office/drawing/2014/main" id="{36B69117-7DC0-F35D-2CBA-8839C7C8CE7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D30D75EE-56F8-25D6-9F5A-525289F1391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Cloud 21">
              <a:extLst>
                <a:ext uri="{FF2B5EF4-FFF2-40B4-BE49-F238E27FC236}">
                  <a16:creationId xmlns:a16="http://schemas.microsoft.com/office/drawing/2014/main" id="{EC688E4A-9C08-DB71-7112-2E0F2431A36D}"/>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30B5907E-2B01-CAA1-E282-158EB0588CC8}"/>
                </a:ext>
              </a:extLst>
            </p:cNvPr>
            <p:cNvGrpSpPr/>
            <p:nvPr/>
          </p:nvGrpSpPr>
          <p:grpSpPr>
            <a:xfrm>
              <a:off x="7162023" y="1568903"/>
              <a:ext cx="1544762" cy="259293"/>
              <a:chOff x="7105896" y="1557210"/>
              <a:chExt cx="1544762" cy="488119"/>
            </a:xfrm>
          </p:grpSpPr>
          <p:sp>
            <p:nvSpPr>
              <p:cNvPr id="24" name="Rounded Rectangle 15">
                <a:extLst>
                  <a:ext uri="{FF2B5EF4-FFF2-40B4-BE49-F238E27FC236}">
                    <a16:creationId xmlns:a16="http://schemas.microsoft.com/office/drawing/2014/main" id="{F7A529BD-A810-8927-C13B-08FC1040FA9A}"/>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59">
                <a:extLst>
                  <a:ext uri="{FF2B5EF4-FFF2-40B4-BE49-F238E27FC236}">
                    <a16:creationId xmlns:a16="http://schemas.microsoft.com/office/drawing/2014/main" id="{60D2844B-6207-2C05-781B-5B266D2DAEA1}"/>
                  </a:ext>
                </a:extLst>
              </p:cNvPr>
              <p:cNvGrpSpPr/>
              <p:nvPr/>
            </p:nvGrpSpPr>
            <p:grpSpPr>
              <a:xfrm rot="160736">
                <a:off x="7230848" y="1557210"/>
                <a:ext cx="1269517" cy="488119"/>
                <a:chOff x="3810000" y="1677648"/>
                <a:chExt cx="4705061" cy="1827552"/>
              </a:xfrm>
            </p:grpSpPr>
            <p:grpSp>
              <p:nvGrpSpPr>
                <p:cNvPr id="26" name="Group 37">
                  <a:extLst>
                    <a:ext uri="{FF2B5EF4-FFF2-40B4-BE49-F238E27FC236}">
                      <a16:creationId xmlns:a16="http://schemas.microsoft.com/office/drawing/2014/main" id="{EAA106DA-13B7-478F-BEBD-692E5357E4BC}"/>
                    </a:ext>
                  </a:extLst>
                </p:cNvPr>
                <p:cNvGrpSpPr/>
                <p:nvPr/>
              </p:nvGrpSpPr>
              <p:grpSpPr>
                <a:xfrm>
                  <a:off x="3810000" y="1828800"/>
                  <a:ext cx="1776984" cy="1676400"/>
                  <a:chOff x="3810000" y="1828800"/>
                  <a:chExt cx="4038600" cy="3810000"/>
                </a:xfrm>
              </p:grpSpPr>
              <p:sp>
                <p:nvSpPr>
                  <p:cNvPr id="87" name="Half Frame 86">
                    <a:extLst>
                      <a:ext uri="{FF2B5EF4-FFF2-40B4-BE49-F238E27FC236}">
                        <a16:creationId xmlns:a16="http://schemas.microsoft.com/office/drawing/2014/main" id="{CA3C4C36-6603-21B7-D275-AA606F968E6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Half Frame 87">
                    <a:extLst>
                      <a:ext uri="{FF2B5EF4-FFF2-40B4-BE49-F238E27FC236}">
                        <a16:creationId xmlns:a16="http://schemas.microsoft.com/office/drawing/2014/main" id="{FB70F076-14E3-DE15-93A8-3776115349C5}"/>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Half Frame 88">
                    <a:extLst>
                      <a:ext uri="{FF2B5EF4-FFF2-40B4-BE49-F238E27FC236}">
                        <a16:creationId xmlns:a16="http://schemas.microsoft.com/office/drawing/2014/main" id="{C539D41A-811B-8757-7084-905096F9CC9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Half Frame 89">
                    <a:extLst>
                      <a:ext uri="{FF2B5EF4-FFF2-40B4-BE49-F238E27FC236}">
                        <a16:creationId xmlns:a16="http://schemas.microsoft.com/office/drawing/2014/main" id="{81ABA46C-D8F9-8139-5E5D-07CA06507EAF}"/>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onut 222">
                    <a:extLst>
                      <a:ext uri="{FF2B5EF4-FFF2-40B4-BE49-F238E27FC236}">
                        <a16:creationId xmlns:a16="http://schemas.microsoft.com/office/drawing/2014/main" id="{869F33AF-9604-8EE7-5FD6-CD1ACCADECE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Diamond 91">
                    <a:extLst>
                      <a:ext uri="{FF2B5EF4-FFF2-40B4-BE49-F238E27FC236}">
                        <a16:creationId xmlns:a16="http://schemas.microsoft.com/office/drawing/2014/main" id="{AC38685B-13E2-9C56-84DB-7A39CB6A60C4}"/>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F8158BEC-0F89-DC38-5AE1-4035AA574119}"/>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8F3CF756-652C-8E85-6947-619BE0D1417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4">
                    <a:extLst>
                      <a:ext uri="{FF2B5EF4-FFF2-40B4-BE49-F238E27FC236}">
                        <a16:creationId xmlns:a16="http://schemas.microsoft.com/office/drawing/2014/main" id="{0B136000-4A33-1FE4-AC61-6AE24F63D1E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38">
                  <a:extLst>
                    <a:ext uri="{FF2B5EF4-FFF2-40B4-BE49-F238E27FC236}">
                      <a16:creationId xmlns:a16="http://schemas.microsoft.com/office/drawing/2014/main" id="{72ECE8D3-ED81-0D70-3057-BFFA2C6E8CEC}"/>
                    </a:ext>
                  </a:extLst>
                </p:cNvPr>
                <p:cNvGrpSpPr/>
                <p:nvPr/>
              </p:nvGrpSpPr>
              <p:grpSpPr>
                <a:xfrm>
                  <a:off x="5314014" y="1757596"/>
                  <a:ext cx="1776984" cy="1676400"/>
                  <a:chOff x="3810000" y="1828800"/>
                  <a:chExt cx="4038600" cy="3810000"/>
                </a:xfrm>
              </p:grpSpPr>
              <p:sp>
                <p:nvSpPr>
                  <p:cNvPr id="78" name="Half Frame 77">
                    <a:extLst>
                      <a:ext uri="{FF2B5EF4-FFF2-40B4-BE49-F238E27FC236}">
                        <a16:creationId xmlns:a16="http://schemas.microsoft.com/office/drawing/2014/main" id="{D1362D2A-157E-5F77-CE28-DCD0C94E2B8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Half Frame 78">
                    <a:extLst>
                      <a:ext uri="{FF2B5EF4-FFF2-40B4-BE49-F238E27FC236}">
                        <a16:creationId xmlns:a16="http://schemas.microsoft.com/office/drawing/2014/main" id="{5F96E300-087D-EB02-EEEE-CFA7E8AEBD6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Half Frame 79">
                    <a:extLst>
                      <a:ext uri="{FF2B5EF4-FFF2-40B4-BE49-F238E27FC236}">
                        <a16:creationId xmlns:a16="http://schemas.microsoft.com/office/drawing/2014/main" id="{048C63C3-41DD-9639-84C3-CBE84824AF0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Half Frame 80">
                    <a:extLst>
                      <a:ext uri="{FF2B5EF4-FFF2-40B4-BE49-F238E27FC236}">
                        <a16:creationId xmlns:a16="http://schemas.microsoft.com/office/drawing/2014/main" id="{F24E8327-77F0-2DB1-DDE1-F8FD6E357DE5}"/>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onut 213">
                    <a:extLst>
                      <a:ext uri="{FF2B5EF4-FFF2-40B4-BE49-F238E27FC236}">
                        <a16:creationId xmlns:a16="http://schemas.microsoft.com/office/drawing/2014/main" id="{C64D69E3-A790-A9B4-B86C-E172CDC3E54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Diamond 82">
                    <a:extLst>
                      <a:ext uri="{FF2B5EF4-FFF2-40B4-BE49-F238E27FC236}">
                        <a16:creationId xmlns:a16="http://schemas.microsoft.com/office/drawing/2014/main" id="{1128F03D-7E98-5FAC-E516-E52184D4964E}"/>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96BA11DA-D213-474C-608F-173B7F8475F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a:extLst>
                      <a:ext uri="{FF2B5EF4-FFF2-40B4-BE49-F238E27FC236}">
                        <a16:creationId xmlns:a16="http://schemas.microsoft.com/office/drawing/2014/main" id="{93358D9D-A82D-16BE-9583-7219940198C4}"/>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a:extLst>
                      <a:ext uri="{FF2B5EF4-FFF2-40B4-BE49-F238E27FC236}">
                        <a16:creationId xmlns:a16="http://schemas.microsoft.com/office/drawing/2014/main" id="{085492F6-4A28-A78C-BBDF-7F6A4EF347B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48">
                  <a:extLst>
                    <a:ext uri="{FF2B5EF4-FFF2-40B4-BE49-F238E27FC236}">
                      <a16:creationId xmlns:a16="http://schemas.microsoft.com/office/drawing/2014/main" id="{00C48C2C-243E-438C-F950-B844A20AD5DD}"/>
                    </a:ext>
                  </a:extLst>
                </p:cNvPr>
                <p:cNvGrpSpPr/>
                <p:nvPr/>
              </p:nvGrpSpPr>
              <p:grpSpPr>
                <a:xfrm>
                  <a:off x="6738077" y="1677648"/>
                  <a:ext cx="1776984" cy="1676400"/>
                  <a:chOff x="3810000" y="1828800"/>
                  <a:chExt cx="4038600" cy="3810000"/>
                </a:xfrm>
              </p:grpSpPr>
              <p:sp>
                <p:nvSpPr>
                  <p:cNvPr id="29" name="Half Frame 28">
                    <a:extLst>
                      <a:ext uri="{FF2B5EF4-FFF2-40B4-BE49-F238E27FC236}">
                        <a16:creationId xmlns:a16="http://schemas.microsoft.com/office/drawing/2014/main" id="{36B4E7D4-8F24-E969-1B1E-7BBAE624A3D2}"/>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Half Frame 29">
                    <a:extLst>
                      <a:ext uri="{FF2B5EF4-FFF2-40B4-BE49-F238E27FC236}">
                        <a16:creationId xmlns:a16="http://schemas.microsoft.com/office/drawing/2014/main" id="{A3A67845-B104-DB75-3450-9759A1DA5952}"/>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Half Frame 30">
                    <a:extLst>
                      <a:ext uri="{FF2B5EF4-FFF2-40B4-BE49-F238E27FC236}">
                        <a16:creationId xmlns:a16="http://schemas.microsoft.com/office/drawing/2014/main" id="{BC1CBFFE-C7BE-312E-3216-348067517BF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Half Frame 63">
                    <a:extLst>
                      <a:ext uri="{FF2B5EF4-FFF2-40B4-BE49-F238E27FC236}">
                        <a16:creationId xmlns:a16="http://schemas.microsoft.com/office/drawing/2014/main" id="{8FDFFA4E-F96F-8A85-8957-7B451E83408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onut 204">
                    <a:extLst>
                      <a:ext uri="{FF2B5EF4-FFF2-40B4-BE49-F238E27FC236}">
                        <a16:creationId xmlns:a16="http://schemas.microsoft.com/office/drawing/2014/main" id="{3771CAF4-44BE-1DEE-1922-45CC77265FFA}"/>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iamond 65">
                    <a:extLst>
                      <a:ext uri="{FF2B5EF4-FFF2-40B4-BE49-F238E27FC236}">
                        <a16:creationId xmlns:a16="http://schemas.microsoft.com/office/drawing/2014/main" id="{494DD934-D1F8-5AB0-F04E-64DE5255ADFD}"/>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6B544FBE-FE1C-3C99-2A60-671DB65A7959}"/>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B5CC2F2E-68FA-760E-3C67-670C793300E3}"/>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24E7578E-6D5A-525F-DCE7-9F407F2DC62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031" name="Group 1030">
            <a:extLst>
              <a:ext uri="{FF2B5EF4-FFF2-40B4-BE49-F238E27FC236}">
                <a16:creationId xmlns:a16="http://schemas.microsoft.com/office/drawing/2014/main" id="{2C7CE6E2-6D4A-5262-EB4C-562E0BCEEF62}"/>
              </a:ext>
            </a:extLst>
          </p:cNvPr>
          <p:cNvGrpSpPr/>
          <p:nvPr/>
        </p:nvGrpSpPr>
        <p:grpSpPr>
          <a:xfrm>
            <a:off x="997708" y="3345238"/>
            <a:ext cx="846971" cy="1936106"/>
            <a:chOff x="782565" y="1101398"/>
            <a:chExt cx="1893267" cy="4327852"/>
          </a:xfrm>
        </p:grpSpPr>
        <p:sp>
          <p:nvSpPr>
            <p:cNvPr id="1032" name="Round Diagonal Corner Rectangle 94">
              <a:extLst>
                <a:ext uri="{FF2B5EF4-FFF2-40B4-BE49-F238E27FC236}">
                  <a16:creationId xmlns:a16="http://schemas.microsoft.com/office/drawing/2014/main" id="{BD66820E-3BB0-A8D0-DC3E-740F3C2C8B4E}"/>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33" name="Round Diagonal Corner Rectangle 95">
              <a:extLst>
                <a:ext uri="{FF2B5EF4-FFF2-40B4-BE49-F238E27FC236}">
                  <a16:creationId xmlns:a16="http://schemas.microsoft.com/office/drawing/2014/main" id="{4F938CBD-E89A-F78B-0BE9-E75FD1C5DE2F}"/>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34" name="Oval 1033">
              <a:extLst>
                <a:ext uri="{FF2B5EF4-FFF2-40B4-BE49-F238E27FC236}">
                  <a16:creationId xmlns:a16="http://schemas.microsoft.com/office/drawing/2014/main" id="{C3D6D5E0-5237-9D62-D26E-9A0794BB55B3}"/>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1035" name="Group 1034">
              <a:extLst>
                <a:ext uri="{FF2B5EF4-FFF2-40B4-BE49-F238E27FC236}">
                  <a16:creationId xmlns:a16="http://schemas.microsoft.com/office/drawing/2014/main" id="{349FEDF1-F218-29FC-315E-4A5D9E0B0238}"/>
                </a:ext>
              </a:extLst>
            </p:cNvPr>
            <p:cNvGrpSpPr/>
            <p:nvPr/>
          </p:nvGrpSpPr>
          <p:grpSpPr>
            <a:xfrm rot="2754858">
              <a:off x="1292245" y="4851434"/>
              <a:ext cx="418271" cy="737362"/>
              <a:chOff x="1676400" y="2133600"/>
              <a:chExt cx="1447800" cy="2088845"/>
            </a:xfrm>
          </p:grpSpPr>
          <p:sp>
            <p:nvSpPr>
              <p:cNvPr id="1054" name="Oval 1053">
                <a:extLst>
                  <a:ext uri="{FF2B5EF4-FFF2-40B4-BE49-F238E27FC236}">
                    <a16:creationId xmlns:a16="http://schemas.microsoft.com/office/drawing/2014/main" id="{BA3DF7C1-BB84-A1A1-A559-F01657DCDED6}"/>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55" name="Moon 1054">
                <a:extLst>
                  <a:ext uri="{FF2B5EF4-FFF2-40B4-BE49-F238E27FC236}">
                    <a16:creationId xmlns:a16="http://schemas.microsoft.com/office/drawing/2014/main" id="{70D4EBF9-12E0-09FF-C8FF-F127861CB9B0}"/>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77" name="Moon 376">
                <a:extLst>
                  <a:ext uri="{FF2B5EF4-FFF2-40B4-BE49-F238E27FC236}">
                    <a16:creationId xmlns:a16="http://schemas.microsoft.com/office/drawing/2014/main" id="{947C7433-3F64-6CE5-DC7F-8A600779E9FD}"/>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036" name="Group 1035">
              <a:extLst>
                <a:ext uri="{FF2B5EF4-FFF2-40B4-BE49-F238E27FC236}">
                  <a16:creationId xmlns:a16="http://schemas.microsoft.com/office/drawing/2014/main" id="{8AFBF07F-76B8-DA5A-29DD-13E013D6C2D0}"/>
                </a:ext>
              </a:extLst>
            </p:cNvPr>
            <p:cNvGrpSpPr/>
            <p:nvPr/>
          </p:nvGrpSpPr>
          <p:grpSpPr>
            <a:xfrm rot="18845142" flipH="1">
              <a:off x="1670777" y="4757861"/>
              <a:ext cx="454896" cy="743939"/>
              <a:chOff x="1676400" y="2133600"/>
              <a:chExt cx="1447800" cy="2088845"/>
            </a:xfrm>
          </p:grpSpPr>
          <p:sp>
            <p:nvSpPr>
              <p:cNvPr id="1051" name="Oval 1050">
                <a:extLst>
                  <a:ext uri="{FF2B5EF4-FFF2-40B4-BE49-F238E27FC236}">
                    <a16:creationId xmlns:a16="http://schemas.microsoft.com/office/drawing/2014/main" id="{85091F26-027B-207A-143D-2937FF373F26}"/>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52" name="Moon 1051">
                <a:extLst>
                  <a:ext uri="{FF2B5EF4-FFF2-40B4-BE49-F238E27FC236}">
                    <a16:creationId xmlns:a16="http://schemas.microsoft.com/office/drawing/2014/main" id="{75B26134-0D96-351D-2C95-B0825DDADA8E}"/>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53" name="Moon 1052">
                <a:extLst>
                  <a:ext uri="{FF2B5EF4-FFF2-40B4-BE49-F238E27FC236}">
                    <a16:creationId xmlns:a16="http://schemas.microsoft.com/office/drawing/2014/main" id="{B480257C-FDD9-3BE1-486D-EDFFAC895C75}"/>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037" name="Group 1036">
              <a:extLst>
                <a:ext uri="{FF2B5EF4-FFF2-40B4-BE49-F238E27FC236}">
                  <a16:creationId xmlns:a16="http://schemas.microsoft.com/office/drawing/2014/main" id="{236F5EF4-DA07-C230-B977-2D1646412EA2}"/>
                </a:ext>
              </a:extLst>
            </p:cNvPr>
            <p:cNvGrpSpPr/>
            <p:nvPr/>
          </p:nvGrpSpPr>
          <p:grpSpPr>
            <a:xfrm>
              <a:off x="810561" y="2772737"/>
              <a:ext cx="1865271" cy="2320328"/>
              <a:chOff x="4419600" y="2060454"/>
              <a:chExt cx="3045502" cy="4187946"/>
            </a:xfrm>
          </p:grpSpPr>
          <p:sp>
            <p:nvSpPr>
              <p:cNvPr id="1042" name="Oval 1041">
                <a:extLst>
                  <a:ext uri="{FF2B5EF4-FFF2-40B4-BE49-F238E27FC236}">
                    <a16:creationId xmlns:a16="http://schemas.microsoft.com/office/drawing/2014/main" id="{FF23B5D7-3CDB-ECB3-D594-DACEC1E7E192}"/>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43" name="Oval 1042">
                <a:extLst>
                  <a:ext uri="{FF2B5EF4-FFF2-40B4-BE49-F238E27FC236}">
                    <a16:creationId xmlns:a16="http://schemas.microsoft.com/office/drawing/2014/main" id="{DFB3364D-978B-DC41-104A-6ECD208B0644}"/>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44" name="Trapezoid 1043">
                <a:extLst>
                  <a:ext uri="{FF2B5EF4-FFF2-40B4-BE49-F238E27FC236}">
                    <a16:creationId xmlns:a16="http://schemas.microsoft.com/office/drawing/2014/main" id="{7A7692ED-2F38-5461-534B-CED73C7A049C}"/>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45" name="Trapezoid 1044">
                <a:extLst>
                  <a:ext uri="{FF2B5EF4-FFF2-40B4-BE49-F238E27FC236}">
                    <a16:creationId xmlns:a16="http://schemas.microsoft.com/office/drawing/2014/main" id="{F169DD79-E65E-2E19-3CCF-DD96618979FB}"/>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46" name="Trapezoid 1045">
                <a:extLst>
                  <a:ext uri="{FF2B5EF4-FFF2-40B4-BE49-F238E27FC236}">
                    <a16:creationId xmlns:a16="http://schemas.microsoft.com/office/drawing/2014/main" id="{C4C6656B-C6D3-3FC5-2B79-0902B4A8062F}"/>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47" name="Isosceles Triangle 1046">
                <a:extLst>
                  <a:ext uri="{FF2B5EF4-FFF2-40B4-BE49-F238E27FC236}">
                    <a16:creationId xmlns:a16="http://schemas.microsoft.com/office/drawing/2014/main" id="{4F641D7C-0015-6EC5-B40D-A60B770B32B9}"/>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48" name="Rectangle 1047">
                <a:extLst>
                  <a:ext uri="{FF2B5EF4-FFF2-40B4-BE49-F238E27FC236}">
                    <a16:creationId xmlns:a16="http://schemas.microsoft.com/office/drawing/2014/main" id="{5356C0E4-03AE-A8DF-510A-42F6CB08975D}"/>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49" name="Trapezoid 1048">
                <a:extLst>
                  <a:ext uri="{FF2B5EF4-FFF2-40B4-BE49-F238E27FC236}">
                    <a16:creationId xmlns:a16="http://schemas.microsoft.com/office/drawing/2014/main" id="{F8746DE6-9659-B700-6330-8C0A348E5707}"/>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50" name="Trapezoid 1049">
                <a:extLst>
                  <a:ext uri="{FF2B5EF4-FFF2-40B4-BE49-F238E27FC236}">
                    <a16:creationId xmlns:a16="http://schemas.microsoft.com/office/drawing/2014/main" id="{C0588514-8E23-7FAF-199D-3099A27C7A5F}"/>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1038" name="Round Diagonal Corner Rectangle 102">
              <a:extLst>
                <a:ext uri="{FF2B5EF4-FFF2-40B4-BE49-F238E27FC236}">
                  <a16:creationId xmlns:a16="http://schemas.microsoft.com/office/drawing/2014/main" id="{AE6884A5-4734-AD06-4BAD-45676422FD80}"/>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39" name="Oval 1038">
              <a:extLst>
                <a:ext uri="{FF2B5EF4-FFF2-40B4-BE49-F238E27FC236}">
                  <a16:creationId xmlns:a16="http://schemas.microsoft.com/office/drawing/2014/main" id="{CE92AB44-55DB-7365-5C91-D88B0353951A}"/>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40" name="Rectangle 1039">
              <a:extLst>
                <a:ext uri="{FF2B5EF4-FFF2-40B4-BE49-F238E27FC236}">
                  <a16:creationId xmlns:a16="http://schemas.microsoft.com/office/drawing/2014/main" id="{801A33F7-C370-F1FE-F920-19AE4DC86C6F}"/>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41" name="Freeform: Shape 1040">
              <a:extLst>
                <a:ext uri="{FF2B5EF4-FFF2-40B4-BE49-F238E27FC236}">
                  <a16:creationId xmlns:a16="http://schemas.microsoft.com/office/drawing/2014/main" id="{5A00A898-0BB2-43D7-DB76-E2006B34C8AD}"/>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378" name="Group 377">
            <a:extLst>
              <a:ext uri="{FF2B5EF4-FFF2-40B4-BE49-F238E27FC236}">
                <a16:creationId xmlns:a16="http://schemas.microsoft.com/office/drawing/2014/main" id="{0A78AA88-1862-0431-2F07-1ED09BB179FD}"/>
              </a:ext>
            </a:extLst>
          </p:cNvPr>
          <p:cNvGrpSpPr/>
          <p:nvPr/>
        </p:nvGrpSpPr>
        <p:grpSpPr>
          <a:xfrm>
            <a:off x="451184" y="2493653"/>
            <a:ext cx="3267156" cy="3100942"/>
            <a:chOff x="1905000" y="2362200"/>
            <a:chExt cx="2819400" cy="2675965"/>
          </a:xfrm>
        </p:grpSpPr>
        <p:sp>
          <p:nvSpPr>
            <p:cNvPr id="379" name="Flowchart: Delay 378">
              <a:extLst>
                <a:ext uri="{FF2B5EF4-FFF2-40B4-BE49-F238E27FC236}">
                  <a16:creationId xmlns:a16="http://schemas.microsoft.com/office/drawing/2014/main" id="{8CE1F9E4-48B4-D8A8-0C0A-975917259EB3}"/>
                </a:ext>
              </a:extLst>
            </p:cNvPr>
            <p:cNvSpPr/>
            <p:nvPr/>
          </p:nvSpPr>
          <p:spPr>
            <a:xfrm rot="16200000">
              <a:off x="1981200" y="2286000"/>
              <a:ext cx="2667000" cy="2819400"/>
            </a:xfrm>
            <a:prstGeom prst="flowChartDelay">
              <a:avLst/>
            </a:prstGeom>
            <a:noFill/>
            <a:ln w="889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0" name="Straight Connector 379">
              <a:extLst>
                <a:ext uri="{FF2B5EF4-FFF2-40B4-BE49-F238E27FC236}">
                  <a16:creationId xmlns:a16="http://schemas.microsoft.com/office/drawing/2014/main" id="{E892378C-3930-6CE2-F318-B434E79C1431}"/>
                </a:ext>
              </a:extLst>
            </p:cNvPr>
            <p:cNvCxnSpPr/>
            <p:nvPr/>
          </p:nvCxnSpPr>
          <p:spPr>
            <a:xfrm flipH="1">
              <a:off x="2716306"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FB83DD84-F70C-7752-6B32-4B5FAB3D95DF}"/>
                </a:ext>
              </a:extLst>
            </p:cNvPr>
            <p:cNvCxnSpPr/>
            <p:nvPr/>
          </p:nvCxnSpPr>
          <p:spPr>
            <a:xfrm flipH="1">
              <a:off x="3886200"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32E7F86A-8ECA-D5EE-D1F1-1155B508480E}"/>
                </a:ext>
              </a:extLst>
            </p:cNvPr>
            <p:cNvCxnSpPr/>
            <p:nvPr/>
          </p:nvCxnSpPr>
          <p:spPr>
            <a:xfrm flipH="1">
              <a:off x="3276600" y="2362200"/>
              <a:ext cx="26894" cy="26670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6CFC1C4D-7996-9B82-23F1-50BEF795C5F8}"/>
                </a:ext>
              </a:extLst>
            </p:cNvPr>
            <p:cNvCxnSpPr/>
            <p:nvPr/>
          </p:nvCxnSpPr>
          <p:spPr>
            <a:xfrm>
              <a:off x="22098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CF83D1E-CAEB-FE93-C9EC-E562BFF92467}"/>
                </a:ext>
              </a:extLst>
            </p:cNvPr>
            <p:cNvCxnSpPr/>
            <p:nvPr/>
          </p:nvCxnSpPr>
          <p:spPr>
            <a:xfrm>
              <a:off x="44196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A655B01D-5AAF-0C43-9E39-BE17D737D413}"/>
              </a:ext>
            </a:extLst>
          </p:cNvPr>
          <p:cNvGrpSpPr/>
          <p:nvPr/>
        </p:nvGrpSpPr>
        <p:grpSpPr>
          <a:xfrm>
            <a:off x="7381705" y="3235119"/>
            <a:ext cx="2999299" cy="2230093"/>
            <a:chOff x="7381705" y="3235119"/>
            <a:chExt cx="2999299" cy="2230093"/>
          </a:xfrm>
        </p:grpSpPr>
        <p:grpSp>
          <p:nvGrpSpPr>
            <p:cNvPr id="129" name="Group 61">
              <a:extLst>
                <a:ext uri="{FF2B5EF4-FFF2-40B4-BE49-F238E27FC236}">
                  <a16:creationId xmlns:a16="http://schemas.microsoft.com/office/drawing/2014/main" id="{CBB41A09-916C-8505-67AD-55BCC11FAC13}"/>
                </a:ext>
              </a:extLst>
            </p:cNvPr>
            <p:cNvGrpSpPr/>
            <p:nvPr/>
          </p:nvGrpSpPr>
          <p:grpSpPr>
            <a:xfrm>
              <a:off x="9165304" y="3277376"/>
              <a:ext cx="698741" cy="1269595"/>
              <a:chOff x="4796444" y="836392"/>
              <a:chExt cx="1380536" cy="3344532"/>
            </a:xfrm>
          </p:grpSpPr>
          <p:sp>
            <p:nvSpPr>
              <p:cNvPr id="130" name="Oval 129">
                <a:extLst>
                  <a:ext uri="{FF2B5EF4-FFF2-40B4-BE49-F238E27FC236}">
                    <a16:creationId xmlns:a16="http://schemas.microsoft.com/office/drawing/2014/main" id="{91EC0F3B-0E99-0DD0-7820-3A6394692D29}"/>
                  </a:ext>
                </a:extLst>
              </p:cNvPr>
              <p:cNvSpPr/>
              <p:nvPr/>
            </p:nvSpPr>
            <p:spPr>
              <a:xfrm rot="19671902">
                <a:off x="5788292" y="2538865"/>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BBB5983A-9031-55CD-62A7-F665D22BDADE}"/>
                  </a:ext>
                </a:extLst>
              </p:cNvPr>
              <p:cNvSpPr/>
              <p:nvPr/>
            </p:nvSpPr>
            <p:spPr>
              <a:xfrm rot="2647766">
                <a:off x="4796444" y="2491396"/>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8A256AEF-4285-C8B9-31DB-60CCA0CE4BF0}"/>
                  </a:ext>
                </a:extLst>
              </p:cNvPr>
              <p:cNvSpPr/>
              <p:nvPr/>
            </p:nvSpPr>
            <p:spPr>
              <a:xfrm rot="19352409">
                <a:off x="5561730" y="3597557"/>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2AB73109-8D9D-4F8E-3E50-85B14C348522}"/>
                  </a:ext>
                </a:extLst>
              </p:cNvPr>
              <p:cNvSpPr/>
              <p:nvPr/>
            </p:nvSpPr>
            <p:spPr>
              <a:xfrm rot="2647766">
                <a:off x="5273253" y="3586018"/>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a:extLst>
                  <a:ext uri="{FF2B5EF4-FFF2-40B4-BE49-F238E27FC236}">
                    <a16:creationId xmlns:a16="http://schemas.microsoft.com/office/drawing/2014/main" id="{AEAF7235-71AB-2EE2-F5C2-A3FF1EDF9BF9}"/>
                  </a:ext>
                </a:extLst>
              </p:cNvPr>
              <p:cNvSpPr/>
              <p:nvPr/>
            </p:nvSpPr>
            <p:spPr>
              <a:xfrm rot="20169292">
                <a:off x="5532668" y="1851040"/>
                <a:ext cx="535898" cy="1040568"/>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34">
                <a:extLst>
                  <a:ext uri="{FF2B5EF4-FFF2-40B4-BE49-F238E27FC236}">
                    <a16:creationId xmlns:a16="http://schemas.microsoft.com/office/drawing/2014/main" id="{623F734B-B935-3966-D0D6-14ADB2D8B6D1}"/>
                  </a:ext>
                </a:extLst>
              </p:cNvPr>
              <p:cNvSpPr/>
              <p:nvPr/>
            </p:nvSpPr>
            <p:spPr>
              <a:xfrm rot="1790291">
                <a:off x="4947748" y="1816946"/>
                <a:ext cx="535898" cy="1040568"/>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Trapezoid 1055">
                <a:extLst>
                  <a:ext uri="{FF2B5EF4-FFF2-40B4-BE49-F238E27FC236}">
                    <a16:creationId xmlns:a16="http://schemas.microsoft.com/office/drawing/2014/main" id="{126E0C5A-75DE-13E8-B7F2-D330F6C5994E}"/>
                  </a:ext>
                </a:extLst>
              </p:cNvPr>
              <p:cNvSpPr/>
              <p:nvPr/>
            </p:nvSpPr>
            <p:spPr>
              <a:xfrm>
                <a:off x="5105400" y="1984946"/>
                <a:ext cx="799476" cy="1901253"/>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Oval 1056">
                <a:extLst>
                  <a:ext uri="{FF2B5EF4-FFF2-40B4-BE49-F238E27FC236}">
                    <a16:creationId xmlns:a16="http://schemas.microsoft.com/office/drawing/2014/main" id="{196FAAFD-2D4E-0275-4441-AB499CC7E8B4}"/>
                  </a:ext>
                </a:extLst>
              </p:cNvPr>
              <p:cNvSpPr/>
              <p:nvPr/>
            </p:nvSpPr>
            <p:spPr>
              <a:xfrm>
                <a:off x="5287780" y="1660161"/>
                <a:ext cx="393492" cy="5733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Oval 1057">
                <a:extLst>
                  <a:ext uri="{FF2B5EF4-FFF2-40B4-BE49-F238E27FC236}">
                    <a16:creationId xmlns:a16="http://schemas.microsoft.com/office/drawing/2014/main" id="{63BAE301-5E21-E49D-F516-B664A6EF1143}"/>
                  </a:ext>
                </a:extLst>
              </p:cNvPr>
              <p:cNvSpPr/>
              <p:nvPr/>
            </p:nvSpPr>
            <p:spPr>
              <a:xfrm>
                <a:off x="5105400" y="990600"/>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ound Diagonal Corner Rectangle 230">
                <a:extLst>
                  <a:ext uri="{FF2B5EF4-FFF2-40B4-BE49-F238E27FC236}">
                    <a16:creationId xmlns:a16="http://schemas.microsoft.com/office/drawing/2014/main" id="{2E476F2D-4346-7B01-B7F3-DB4EB298A6E1}"/>
                  </a:ext>
                </a:extLst>
              </p:cNvPr>
              <p:cNvSpPr/>
              <p:nvPr/>
            </p:nvSpPr>
            <p:spPr>
              <a:xfrm rot="1236535">
                <a:off x="5067163" y="836392"/>
                <a:ext cx="436755" cy="503473"/>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ound Diagonal Corner Rectangle 231">
                <a:extLst>
                  <a:ext uri="{FF2B5EF4-FFF2-40B4-BE49-F238E27FC236}">
                    <a16:creationId xmlns:a16="http://schemas.microsoft.com/office/drawing/2014/main" id="{71E3AD14-C041-1A21-DBE9-B64C6290390A}"/>
                  </a:ext>
                </a:extLst>
              </p:cNvPr>
              <p:cNvSpPr/>
              <p:nvPr/>
            </p:nvSpPr>
            <p:spPr>
              <a:xfrm rot="5076663">
                <a:off x="5462955" y="903719"/>
                <a:ext cx="436755" cy="503473"/>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Oval 1060">
                <a:extLst>
                  <a:ext uri="{FF2B5EF4-FFF2-40B4-BE49-F238E27FC236}">
                    <a16:creationId xmlns:a16="http://schemas.microsoft.com/office/drawing/2014/main" id="{4510EBD1-A7D4-4D50-21D6-4C4AD9505B64}"/>
                  </a:ext>
                </a:extLst>
              </p:cNvPr>
              <p:cNvSpPr/>
              <p:nvPr/>
            </p:nvSpPr>
            <p:spPr>
              <a:xfrm>
                <a:off x="5257800" y="914400"/>
                <a:ext cx="381000" cy="381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2" name="Group 120">
              <a:extLst>
                <a:ext uri="{FF2B5EF4-FFF2-40B4-BE49-F238E27FC236}">
                  <a16:creationId xmlns:a16="http://schemas.microsoft.com/office/drawing/2014/main" id="{7FDDDE6B-7480-9BD5-3675-C003E87948C2}"/>
                </a:ext>
              </a:extLst>
            </p:cNvPr>
            <p:cNvGrpSpPr/>
            <p:nvPr/>
          </p:nvGrpSpPr>
          <p:grpSpPr>
            <a:xfrm>
              <a:off x="8404731" y="3235119"/>
              <a:ext cx="823538" cy="1216258"/>
              <a:chOff x="685342" y="685800"/>
              <a:chExt cx="2260249" cy="4876800"/>
            </a:xfrm>
          </p:grpSpPr>
          <p:sp>
            <p:nvSpPr>
              <p:cNvPr id="1063" name="Cloud 1062">
                <a:extLst>
                  <a:ext uri="{FF2B5EF4-FFF2-40B4-BE49-F238E27FC236}">
                    <a16:creationId xmlns:a16="http://schemas.microsoft.com/office/drawing/2014/main" id="{28866D35-4E16-125B-8DE6-13458F6BD1C8}"/>
                  </a:ext>
                </a:extLst>
              </p:cNvPr>
              <p:cNvSpPr/>
              <p:nvPr/>
            </p:nvSpPr>
            <p:spPr>
              <a:xfrm>
                <a:off x="914400" y="685800"/>
                <a:ext cx="1828800" cy="1524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Oval 1063">
                <a:extLst>
                  <a:ext uri="{FF2B5EF4-FFF2-40B4-BE49-F238E27FC236}">
                    <a16:creationId xmlns:a16="http://schemas.microsoft.com/office/drawing/2014/main" id="{DDC14F0B-9DCB-3A68-99C3-457ADBCFB321}"/>
                  </a:ext>
                </a:extLst>
              </p:cNvPr>
              <p:cNvSpPr/>
              <p:nvPr/>
            </p:nvSpPr>
            <p:spPr>
              <a:xfrm rot="19671902">
                <a:off x="2369968" y="3136515"/>
                <a:ext cx="575623"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Oval 1064">
                <a:extLst>
                  <a:ext uri="{FF2B5EF4-FFF2-40B4-BE49-F238E27FC236}">
                    <a16:creationId xmlns:a16="http://schemas.microsoft.com/office/drawing/2014/main" id="{F5F99C78-9EB0-22D0-6766-F5E5D7A8507E}"/>
                  </a:ext>
                </a:extLst>
              </p:cNvPr>
              <p:cNvSpPr/>
              <p:nvPr/>
            </p:nvSpPr>
            <p:spPr>
              <a:xfrm rot="2647766">
                <a:off x="685342" y="3066896"/>
                <a:ext cx="59834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Oval 1065">
                <a:extLst>
                  <a:ext uri="{FF2B5EF4-FFF2-40B4-BE49-F238E27FC236}">
                    <a16:creationId xmlns:a16="http://schemas.microsoft.com/office/drawing/2014/main" id="{69D182AC-9A1E-D6F5-5623-5F76F44B51B1}"/>
                  </a:ext>
                </a:extLst>
              </p:cNvPr>
              <p:cNvSpPr/>
              <p:nvPr/>
            </p:nvSpPr>
            <p:spPr>
              <a:xfrm rot="19352409">
                <a:off x="1961302" y="4685386"/>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a:extLst>
                  <a:ext uri="{FF2B5EF4-FFF2-40B4-BE49-F238E27FC236}">
                    <a16:creationId xmlns:a16="http://schemas.microsoft.com/office/drawing/2014/main" id="{E15AC93B-EFA9-105E-FAE9-E8EC451DA96D}"/>
                  </a:ext>
                </a:extLst>
              </p:cNvPr>
              <p:cNvSpPr/>
              <p:nvPr/>
            </p:nvSpPr>
            <p:spPr>
              <a:xfrm rot="2647766">
                <a:off x="1451774" y="4668035"/>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Trapezoid 1067">
                <a:extLst>
                  <a:ext uri="{FF2B5EF4-FFF2-40B4-BE49-F238E27FC236}">
                    <a16:creationId xmlns:a16="http://schemas.microsoft.com/office/drawing/2014/main" id="{1757124D-4C5E-46E9-F199-9393DA80C12C}"/>
                  </a:ext>
                </a:extLst>
              </p:cNvPr>
              <p:cNvSpPr/>
              <p:nvPr/>
            </p:nvSpPr>
            <p:spPr>
              <a:xfrm rot="20169292">
                <a:off x="1909971" y="2059134"/>
                <a:ext cx="946541" cy="1564711"/>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Trapezoid 1068">
                <a:extLst>
                  <a:ext uri="{FF2B5EF4-FFF2-40B4-BE49-F238E27FC236}">
                    <a16:creationId xmlns:a16="http://schemas.microsoft.com/office/drawing/2014/main" id="{29340A99-3FCA-B2EB-0A05-FD8ABD315829}"/>
                  </a:ext>
                </a:extLst>
              </p:cNvPr>
              <p:cNvSpPr/>
              <p:nvPr/>
            </p:nvSpPr>
            <p:spPr>
              <a:xfrm rot="1790291">
                <a:off x="876844" y="2007867"/>
                <a:ext cx="946541" cy="1564711"/>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Trapezoid 1069">
                <a:extLst>
                  <a:ext uri="{FF2B5EF4-FFF2-40B4-BE49-F238E27FC236}">
                    <a16:creationId xmlns:a16="http://schemas.microsoft.com/office/drawing/2014/main" id="{793581B7-2BCE-042E-595B-5933C0BA430F}"/>
                  </a:ext>
                </a:extLst>
              </p:cNvPr>
              <p:cNvSpPr/>
              <p:nvPr/>
            </p:nvSpPr>
            <p:spPr>
              <a:xfrm>
                <a:off x="1155300" y="2260490"/>
                <a:ext cx="1412091" cy="2858930"/>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31CDEFA4-5AA8-9781-32F2-7A1C27CEB88A}"/>
                  </a:ext>
                </a:extLst>
              </p:cNvPr>
              <p:cNvSpPr/>
              <p:nvPr/>
            </p:nvSpPr>
            <p:spPr>
              <a:xfrm>
                <a:off x="1477432" y="1772108"/>
                <a:ext cx="695013"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Oval 1071">
                <a:extLst>
                  <a:ext uri="{FF2B5EF4-FFF2-40B4-BE49-F238E27FC236}">
                    <a16:creationId xmlns:a16="http://schemas.microsoft.com/office/drawing/2014/main" id="{B45BEA1B-5AA5-A6E1-71D8-5A1BAE2686A1}"/>
                  </a:ext>
                </a:extLst>
              </p:cNvPr>
              <p:cNvSpPr/>
              <p:nvPr/>
            </p:nvSpPr>
            <p:spPr>
              <a:xfrm>
                <a:off x="1155300" y="765284"/>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3" name="Group 131">
              <a:extLst>
                <a:ext uri="{FF2B5EF4-FFF2-40B4-BE49-F238E27FC236}">
                  <a16:creationId xmlns:a16="http://schemas.microsoft.com/office/drawing/2014/main" id="{5C3FF66E-2D26-0006-E4B3-FA1274035C20}"/>
                </a:ext>
              </a:extLst>
            </p:cNvPr>
            <p:cNvGrpSpPr/>
            <p:nvPr/>
          </p:nvGrpSpPr>
          <p:grpSpPr>
            <a:xfrm flipH="1">
              <a:off x="7381705" y="3592828"/>
              <a:ext cx="910189" cy="1524526"/>
              <a:chOff x="3604364" y="381000"/>
              <a:chExt cx="2217821" cy="4953000"/>
            </a:xfrm>
          </p:grpSpPr>
          <p:sp>
            <p:nvSpPr>
              <p:cNvPr id="1074" name="Cloud 1073">
                <a:extLst>
                  <a:ext uri="{FF2B5EF4-FFF2-40B4-BE49-F238E27FC236}">
                    <a16:creationId xmlns:a16="http://schemas.microsoft.com/office/drawing/2014/main" id="{18945639-DAFE-5C4B-863D-0C5F24E703A7}"/>
                  </a:ext>
                </a:extLst>
              </p:cNvPr>
              <p:cNvSpPr/>
              <p:nvPr/>
            </p:nvSpPr>
            <p:spPr>
              <a:xfrm>
                <a:off x="3657601" y="381000"/>
                <a:ext cx="2034242" cy="25146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Oval 1074">
                <a:extLst>
                  <a:ext uri="{FF2B5EF4-FFF2-40B4-BE49-F238E27FC236}">
                    <a16:creationId xmlns:a16="http://schemas.microsoft.com/office/drawing/2014/main" id="{01235895-2300-2376-C3E0-63F2445E035D}"/>
                  </a:ext>
                </a:extLst>
              </p:cNvPr>
              <p:cNvSpPr/>
              <p:nvPr/>
            </p:nvSpPr>
            <p:spPr>
              <a:xfrm rot="19671902">
                <a:off x="5294767" y="2893493"/>
                <a:ext cx="527418"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Oval 1075">
                <a:extLst>
                  <a:ext uri="{FF2B5EF4-FFF2-40B4-BE49-F238E27FC236}">
                    <a16:creationId xmlns:a16="http://schemas.microsoft.com/office/drawing/2014/main" id="{AECC98DE-99ED-5FE1-39F5-3CE962BAD6BC}"/>
                  </a:ext>
                </a:extLst>
              </p:cNvPr>
              <p:cNvSpPr/>
              <p:nvPr/>
            </p:nvSpPr>
            <p:spPr>
              <a:xfrm rot="2647766">
                <a:off x="3604364" y="2775284"/>
                <a:ext cx="48089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Oval 1076">
                <a:extLst>
                  <a:ext uri="{FF2B5EF4-FFF2-40B4-BE49-F238E27FC236}">
                    <a16:creationId xmlns:a16="http://schemas.microsoft.com/office/drawing/2014/main" id="{B22BC9E1-88BC-8B1A-ACE3-CAB525AB65A3}"/>
                  </a:ext>
                </a:extLst>
              </p:cNvPr>
              <p:cNvSpPr/>
              <p:nvPr/>
            </p:nvSpPr>
            <p:spPr>
              <a:xfrm rot="19352409">
                <a:off x="4848621" y="44700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Oval 1077">
                <a:extLst>
                  <a:ext uri="{FF2B5EF4-FFF2-40B4-BE49-F238E27FC236}">
                    <a16:creationId xmlns:a16="http://schemas.microsoft.com/office/drawing/2014/main" id="{F4B4B852-7A14-16E6-4322-2560836678DF}"/>
                  </a:ext>
                </a:extLst>
              </p:cNvPr>
              <p:cNvSpPr/>
              <p:nvPr/>
            </p:nvSpPr>
            <p:spPr>
              <a:xfrm rot="2647766">
                <a:off x="4370938" y="44529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Trapezoid 1078">
                <a:extLst>
                  <a:ext uri="{FF2B5EF4-FFF2-40B4-BE49-F238E27FC236}">
                    <a16:creationId xmlns:a16="http://schemas.microsoft.com/office/drawing/2014/main" id="{EE0A204D-3B88-891F-F19D-FA299A19E46E}"/>
                  </a:ext>
                </a:extLst>
              </p:cNvPr>
              <p:cNvSpPr/>
              <p:nvPr/>
            </p:nvSpPr>
            <p:spPr>
              <a:xfrm rot="20169292">
                <a:off x="4800498" y="1883617"/>
                <a:ext cx="887382" cy="1541003"/>
              </a:xfrm>
              <a:prstGeom prst="trapezoid">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Trapezoid 1079">
                <a:extLst>
                  <a:ext uri="{FF2B5EF4-FFF2-40B4-BE49-F238E27FC236}">
                    <a16:creationId xmlns:a16="http://schemas.microsoft.com/office/drawing/2014/main" id="{52A2BB2D-86EA-6EA6-ACF9-7764B0021420}"/>
                  </a:ext>
                </a:extLst>
              </p:cNvPr>
              <p:cNvSpPr/>
              <p:nvPr/>
            </p:nvSpPr>
            <p:spPr>
              <a:xfrm rot="1790291">
                <a:off x="3831941" y="1833127"/>
                <a:ext cx="887382" cy="1541003"/>
              </a:xfrm>
              <a:prstGeom prst="trapezoid">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Trapezoid 1080">
                <a:extLst>
                  <a:ext uri="{FF2B5EF4-FFF2-40B4-BE49-F238E27FC236}">
                    <a16:creationId xmlns:a16="http://schemas.microsoft.com/office/drawing/2014/main" id="{D5E08FA3-0031-519F-F530-6A8DF19940A7}"/>
                  </a:ext>
                </a:extLst>
              </p:cNvPr>
              <p:cNvSpPr/>
              <p:nvPr/>
            </p:nvSpPr>
            <p:spPr>
              <a:xfrm>
                <a:off x="4107324" y="2205789"/>
                <a:ext cx="1323835" cy="2815614"/>
              </a:xfrm>
              <a:prstGeom prst="trapezoid">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Oval 1081">
                <a:extLst>
                  <a:ext uri="{FF2B5EF4-FFF2-40B4-BE49-F238E27FC236}">
                    <a16:creationId xmlns:a16="http://schemas.microsoft.com/office/drawing/2014/main" id="{F7E4FEC2-4836-35FB-8E52-1C2EA332FF26}"/>
                  </a:ext>
                </a:extLst>
              </p:cNvPr>
              <p:cNvSpPr/>
              <p:nvPr/>
            </p:nvSpPr>
            <p:spPr>
              <a:xfrm>
                <a:off x="4394993" y="1600940"/>
                <a:ext cx="651575" cy="84912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3" name="Oval 1082">
                <a:extLst>
                  <a:ext uri="{FF2B5EF4-FFF2-40B4-BE49-F238E27FC236}">
                    <a16:creationId xmlns:a16="http://schemas.microsoft.com/office/drawing/2014/main" id="{8251E50F-9F9D-AE2E-9F34-75AA3D5F5CAE}"/>
                  </a:ext>
                </a:extLst>
              </p:cNvPr>
              <p:cNvSpPr/>
              <p:nvPr/>
            </p:nvSpPr>
            <p:spPr>
              <a:xfrm>
                <a:off x="4092994" y="6093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Cloud 1083">
                <a:extLst>
                  <a:ext uri="{FF2B5EF4-FFF2-40B4-BE49-F238E27FC236}">
                    <a16:creationId xmlns:a16="http://schemas.microsoft.com/office/drawing/2014/main" id="{1A367283-009A-E62E-9290-3B54CA96063F}"/>
                  </a:ext>
                </a:extLst>
              </p:cNvPr>
              <p:cNvSpPr/>
              <p:nvPr/>
            </p:nvSpPr>
            <p:spPr>
              <a:xfrm>
                <a:off x="4114800" y="381000"/>
                <a:ext cx="990600" cy="7620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Cloud 1084">
                <a:extLst>
                  <a:ext uri="{FF2B5EF4-FFF2-40B4-BE49-F238E27FC236}">
                    <a16:creationId xmlns:a16="http://schemas.microsoft.com/office/drawing/2014/main" id="{A73B5448-1D1B-8195-4B25-9FBBAC7E8DD6}"/>
                  </a:ext>
                </a:extLst>
              </p:cNvPr>
              <p:cNvSpPr/>
              <p:nvPr/>
            </p:nvSpPr>
            <p:spPr>
              <a:xfrm>
                <a:off x="4191000" y="1600200"/>
                <a:ext cx="990600" cy="10668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Oval 1085">
                <a:extLst>
                  <a:ext uri="{FF2B5EF4-FFF2-40B4-BE49-F238E27FC236}">
                    <a16:creationId xmlns:a16="http://schemas.microsoft.com/office/drawing/2014/main" id="{D6DB38F1-B18A-5710-EFF7-238A93A5F801}"/>
                  </a:ext>
                </a:extLst>
              </p:cNvPr>
              <p:cNvSpPr/>
              <p:nvPr/>
            </p:nvSpPr>
            <p:spPr>
              <a:xfrm>
                <a:off x="4534321" y="1752600"/>
                <a:ext cx="342789" cy="385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7" name="Group 145">
              <a:extLst>
                <a:ext uri="{FF2B5EF4-FFF2-40B4-BE49-F238E27FC236}">
                  <a16:creationId xmlns:a16="http://schemas.microsoft.com/office/drawing/2014/main" id="{3594D5E8-780B-1942-E0DA-699AD83D2663}"/>
                </a:ext>
              </a:extLst>
            </p:cNvPr>
            <p:cNvGrpSpPr/>
            <p:nvPr/>
          </p:nvGrpSpPr>
          <p:grpSpPr>
            <a:xfrm>
              <a:off x="7988541" y="4061123"/>
              <a:ext cx="887642" cy="1371321"/>
              <a:chOff x="634635" y="609600"/>
              <a:chExt cx="2404519" cy="4953000"/>
            </a:xfrm>
          </p:grpSpPr>
          <p:sp>
            <p:nvSpPr>
              <p:cNvPr id="1088" name="Rounded Rectangle 338">
                <a:extLst>
                  <a:ext uri="{FF2B5EF4-FFF2-40B4-BE49-F238E27FC236}">
                    <a16:creationId xmlns:a16="http://schemas.microsoft.com/office/drawing/2014/main" id="{A48946A2-CD66-2E23-7552-134BC6DB4B2D}"/>
                  </a:ext>
                </a:extLst>
              </p:cNvPr>
              <p:cNvSpPr/>
              <p:nvPr/>
            </p:nvSpPr>
            <p:spPr>
              <a:xfrm>
                <a:off x="990600" y="609600"/>
                <a:ext cx="1676400" cy="2438400"/>
              </a:xfrm>
              <a:prstGeom prst="roundRect">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Oval 1088">
                <a:extLst>
                  <a:ext uri="{FF2B5EF4-FFF2-40B4-BE49-F238E27FC236}">
                    <a16:creationId xmlns:a16="http://schemas.microsoft.com/office/drawing/2014/main" id="{F32F5C8F-818E-3FAE-B569-841CB42B6884}"/>
                  </a:ext>
                </a:extLst>
              </p:cNvPr>
              <p:cNvSpPr/>
              <p:nvPr/>
            </p:nvSpPr>
            <p:spPr>
              <a:xfrm rot="19671902">
                <a:off x="2468091" y="3062714"/>
                <a:ext cx="571063"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Oval 1089">
                <a:extLst>
                  <a:ext uri="{FF2B5EF4-FFF2-40B4-BE49-F238E27FC236}">
                    <a16:creationId xmlns:a16="http://schemas.microsoft.com/office/drawing/2014/main" id="{FF538C45-A761-B4C9-CF78-162128789B92}"/>
                  </a:ext>
                </a:extLst>
              </p:cNvPr>
              <p:cNvSpPr/>
              <p:nvPr/>
            </p:nvSpPr>
            <p:spPr>
              <a:xfrm rot="2647766">
                <a:off x="634635" y="2960280"/>
                <a:ext cx="50912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Oval 1090">
                <a:extLst>
                  <a:ext uri="{FF2B5EF4-FFF2-40B4-BE49-F238E27FC236}">
                    <a16:creationId xmlns:a16="http://schemas.microsoft.com/office/drawing/2014/main" id="{FE60CDEC-8FA5-877A-B32E-046A4B466EDA}"/>
                  </a:ext>
                </a:extLst>
              </p:cNvPr>
              <p:cNvSpPr/>
              <p:nvPr/>
            </p:nvSpPr>
            <p:spPr>
              <a:xfrm rot="19352409">
                <a:off x="1961302" y="4685386"/>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Oval 1091">
                <a:extLst>
                  <a:ext uri="{FF2B5EF4-FFF2-40B4-BE49-F238E27FC236}">
                    <a16:creationId xmlns:a16="http://schemas.microsoft.com/office/drawing/2014/main" id="{C640AFF2-FB44-37F0-ACFE-FCDDD3B0C2BD}"/>
                  </a:ext>
                </a:extLst>
              </p:cNvPr>
              <p:cNvSpPr/>
              <p:nvPr/>
            </p:nvSpPr>
            <p:spPr>
              <a:xfrm rot="2647766">
                <a:off x="1451774" y="4668035"/>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Trapezoid 1092">
                <a:extLst>
                  <a:ext uri="{FF2B5EF4-FFF2-40B4-BE49-F238E27FC236}">
                    <a16:creationId xmlns:a16="http://schemas.microsoft.com/office/drawing/2014/main" id="{D206E7B7-809A-29A4-F81F-6555630F5584}"/>
                  </a:ext>
                </a:extLst>
              </p:cNvPr>
              <p:cNvSpPr/>
              <p:nvPr/>
            </p:nvSpPr>
            <p:spPr>
              <a:xfrm rot="20169292">
                <a:off x="1909971" y="2059134"/>
                <a:ext cx="946541" cy="1564711"/>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Trapezoid 1093">
                <a:extLst>
                  <a:ext uri="{FF2B5EF4-FFF2-40B4-BE49-F238E27FC236}">
                    <a16:creationId xmlns:a16="http://schemas.microsoft.com/office/drawing/2014/main" id="{8AD5E1D5-C1D4-1A1A-253E-160BBCA4F002}"/>
                  </a:ext>
                </a:extLst>
              </p:cNvPr>
              <p:cNvSpPr/>
              <p:nvPr/>
            </p:nvSpPr>
            <p:spPr>
              <a:xfrm rot="1790291">
                <a:off x="876844" y="2007867"/>
                <a:ext cx="946541" cy="1564711"/>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Trapezoid 1094">
                <a:extLst>
                  <a:ext uri="{FF2B5EF4-FFF2-40B4-BE49-F238E27FC236}">
                    <a16:creationId xmlns:a16="http://schemas.microsoft.com/office/drawing/2014/main" id="{24E996AE-F91B-65D7-1E41-BB3CEB4E1EBF}"/>
                  </a:ext>
                </a:extLst>
              </p:cNvPr>
              <p:cNvSpPr/>
              <p:nvPr/>
            </p:nvSpPr>
            <p:spPr>
              <a:xfrm>
                <a:off x="1155300" y="2260490"/>
                <a:ext cx="1412091" cy="285893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Oval 1095">
                <a:extLst>
                  <a:ext uri="{FF2B5EF4-FFF2-40B4-BE49-F238E27FC236}">
                    <a16:creationId xmlns:a16="http://schemas.microsoft.com/office/drawing/2014/main" id="{9B854220-8004-A57C-FAFB-52CCB37E01C1}"/>
                  </a:ext>
                </a:extLst>
              </p:cNvPr>
              <p:cNvSpPr/>
              <p:nvPr/>
            </p:nvSpPr>
            <p:spPr>
              <a:xfrm>
                <a:off x="1477432" y="1772108"/>
                <a:ext cx="695013"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Oval 1096">
                <a:extLst>
                  <a:ext uri="{FF2B5EF4-FFF2-40B4-BE49-F238E27FC236}">
                    <a16:creationId xmlns:a16="http://schemas.microsoft.com/office/drawing/2014/main" id="{388D836E-3353-90CD-A690-D757AC5ED525}"/>
                  </a:ext>
                </a:extLst>
              </p:cNvPr>
              <p:cNvSpPr/>
              <p:nvPr/>
            </p:nvSpPr>
            <p:spPr>
              <a:xfrm>
                <a:off x="1155300" y="765284"/>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Cloud 1097">
                <a:extLst>
                  <a:ext uri="{FF2B5EF4-FFF2-40B4-BE49-F238E27FC236}">
                    <a16:creationId xmlns:a16="http://schemas.microsoft.com/office/drawing/2014/main" id="{516F1BE2-4440-0325-F966-EB30139254EB}"/>
                  </a:ext>
                </a:extLst>
              </p:cNvPr>
              <p:cNvSpPr/>
              <p:nvPr/>
            </p:nvSpPr>
            <p:spPr>
              <a:xfrm>
                <a:off x="1143000" y="1143000"/>
                <a:ext cx="1295400" cy="3810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Rounded Rectangle 349">
                <a:extLst>
                  <a:ext uri="{FF2B5EF4-FFF2-40B4-BE49-F238E27FC236}">
                    <a16:creationId xmlns:a16="http://schemas.microsoft.com/office/drawing/2014/main" id="{FAE5191C-F5D0-7EED-D5C0-2411EF4FA9EB}"/>
                  </a:ext>
                </a:extLst>
              </p:cNvPr>
              <p:cNvSpPr/>
              <p:nvPr/>
            </p:nvSpPr>
            <p:spPr>
              <a:xfrm>
                <a:off x="1143000" y="838200"/>
                <a:ext cx="1447800" cy="533400"/>
              </a:xfrm>
              <a:prstGeom prst="roundRect">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Rounded Rectangle 350">
                <a:extLst>
                  <a:ext uri="{FF2B5EF4-FFF2-40B4-BE49-F238E27FC236}">
                    <a16:creationId xmlns:a16="http://schemas.microsoft.com/office/drawing/2014/main" id="{BF442F5A-DD14-8500-B0F9-66F75977D858}"/>
                  </a:ext>
                </a:extLst>
              </p:cNvPr>
              <p:cNvSpPr/>
              <p:nvPr/>
            </p:nvSpPr>
            <p:spPr>
              <a:xfrm>
                <a:off x="1066800" y="685800"/>
                <a:ext cx="1600200" cy="533400"/>
              </a:xfrm>
              <a:prstGeom prst="roundRect">
                <a:avLst/>
              </a:prstGeom>
              <a:solidFill>
                <a:srgbClr val="E7C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1" name="Group 159">
              <a:extLst>
                <a:ext uri="{FF2B5EF4-FFF2-40B4-BE49-F238E27FC236}">
                  <a16:creationId xmlns:a16="http://schemas.microsoft.com/office/drawing/2014/main" id="{70769886-4708-8931-F7C4-D0BE0F6BA669}"/>
                </a:ext>
              </a:extLst>
            </p:cNvPr>
            <p:cNvGrpSpPr/>
            <p:nvPr/>
          </p:nvGrpSpPr>
          <p:grpSpPr>
            <a:xfrm>
              <a:off x="9516973" y="3774767"/>
              <a:ext cx="864031" cy="1333960"/>
              <a:chOff x="685800" y="609600"/>
              <a:chExt cx="2404519" cy="4949716"/>
            </a:xfrm>
          </p:grpSpPr>
          <p:sp>
            <p:nvSpPr>
              <p:cNvPr id="1102" name="Cloud 1101">
                <a:extLst>
                  <a:ext uri="{FF2B5EF4-FFF2-40B4-BE49-F238E27FC236}">
                    <a16:creationId xmlns:a16="http://schemas.microsoft.com/office/drawing/2014/main" id="{5BBE777B-7C0F-A4DC-BE1C-4892AF67AC9B}"/>
                  </a:ext>
                </a:extLst>
              </p:cNvPr>
              <p:cNvSpPr/>
              <p:nvPr/>
            </p:nvSpPr>
            <p:spPr>
              <a:xfrm>
                <a:off x="914400" y="838200"/>
                <a:ext cx="1981200" cy="1676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Oval 1102">
                <a:extLst>
                  <a:ext uri="{FF2B5EF4-FFF2-40B4-BE49-F238E27FC236}">
                    <a16:creationId xmlns:a16="http://schemas.microsoft.com/office/drawing/2014/main" id="{D6BE6A52-3D4A-DADB-7A9E-45A245AF7606}"/>
                  </a:ext>
                </a:extLst>
              </p:cNvPr>
              <p:cNvSpPr/>
              <p:nvPr/>
            </p:nvSpPr>
            <p:spPr>
              <a:xfrm rot="19671902">
                <a:off x="2519256" y="3059430"/>
                <a:ext cx="571063"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4" name="Oval 1103">
                <a:extLst>
                  <a:ext uri="{FF2B5EF4-FFF2-40B4-BE49-F238E27FC236}">
                    <a16:creationId xmlns:a16="http://schemas.microsoft.com/office/drawing/2014/main" id="{7669226C-71CE-7884-2B84-32619F8439C2}"/>
                  </a:ext>
                </a:extLst>
              </p:cNvPr>
              <p:cNvSpPr/>
              <p:nvPr/>
            </p:nvSpPr>
            <p:spPr>
              <a:xfrm rot="2647766">
                <a:off x="685800" y="2956996"/>
                <a:ext cx="50912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 name="Oval 1104">
                <a:extLst>
                  <a:ext uri="{FF2B5EF4-FFF2-40B4-BE49-F238E27FC236}">
                    <a16:creationId xmlns:a16="http://schemas.microsoft.com/office/drawing/2014/main" id="{F7A48DC0-71E3-E49F-E715-C18DAA3BE423}"/>
                  </a:ext>
                </a:extLst>
              </p:cNvPr>
              <p:cNvSpPr/>
              <p:nvPr/>
            </p:nvSpPr>
            <p:spPr>
              <a:xfrm rot="19352409">
                <a:off x="2012467" y="4682102"/>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Oval 1105">
                <a:extLst>
                  <a:ext uri="{FF2B5EF4-FFF2-40B4-BE49-F238E27FC236}">
                    <a16:creationId xmlns:a16="http://schemas.microsoft.com/office/drawing/2014/main" id="{6ACB3C68-CD4B-AA6B-C9A8-091CA9ABB384}"/>
                  </a:ext>
                </a:extLst>
              </p:cNvPr>
              <p:cNvSpPr/>
              <p:nvPr/>
            </p:nvSpPr>
            <p:spPr>
              <a:xfrm rot="2647766">
                <a:off x="1502939" y="4664751"/>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7" name="Trapezoid 1106">
                <a:extLst>
                  <a:ext uri="{FF2B5EF4-FFF2-40B4-BE49-F238E27FC236}">
                    <a16:creationId xmlns:a16="http://schemas.microsoft.com/office/drawing/2014/main" id="{CDFD8B92-A46B-06CF-B937-251EE2E5EC71}"/>
                  </a:ext>
                </a:extLst>
              </p:cNvPr>
              <p:cNvSpPr/>
              <p:nvPr/>
            </p:nvSpPr>
            <p:spPr>
              <a:xfrm rot="20169292">
                <a:off x="1961136" y="2055850"/>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Trapezoid 1107">
                <a:extLst>
                  <a:ext uri="{FF2B5EF4-FFF2-40B4-BE49-F238E27FC236}">
                    <a16:creationId xmlns:a16="http://schemas.microsoft.com/office/drawing/2014/main" id="{251E1F18-0ECE-0840-10C9-94CC665F90C7}"/>
                  </a:ext>
                </a:extLst>
              </p:cNvPr>
              <p:cNvSpPr/>
              <p:nvPr/>
            </p:nvSpPr>
            <p:spPr>
              <a:xfrm rot="1790291">
                <a:off x="928009" y="2004583"/>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Trapezoid 1108">
                <a:extLst>
                  <a:ext uri="{FF2B5EF4-FFF2-40B4-BE49-F238E27FC236}">
                    <a16:creationId xmlns:a16="http://schemas.microsoft.com/office/drawing/2014/main" id="{6566C298-07CE-E550-7171-D4FF2231E800}"/>
                  </a:ext>
                </a:extLst>
              </p:cNvPr>
              <p:cNvSpPr/>
              <p:nvPr/>
            </p:nvSpPr>
            <p:spPr>
              <a:xfrm>
                <a:off x="1206465" y="2257206"/>
                <a:ext cx="1412091" cy="2858930"/>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Oval 1109">
                <a:extLst>
                  <a:ext uri="{FF2B5EF4-FFF2-40B4-BE49-F238E27FC236}">
                    <a16:creationId xmlns:a16="http://schemas.microsoft.com/office/drawing/2014/main" id="{22FA85C3-B5CB-5AFC-4EEB-5AC2800D077A}"/>
                  </a:ext>
                </a:extLst>
              </p:cNvPr>
              <p:cNvSpPr/>
              <p:nvPr/>
            </p:nvSpPr>
            <p:spPr>
              <a:xfrm>
                <a:off x="1528597" y="1768824"/>
                <a:ext cx="695013"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Oval 1110">
                <a:extLst>
                  <a:ext uri="{FF2B5EF4-FFF2-40B4-BE49-F238E27FC236}">
                    <a16:creationId xmlns:a16="http://schemas.microsoft.com/office/drawing/2014/main" id="{F22F9D95-7A2B-6426-7F42-3854CE1DFCEF}"/>
                  </a:ext>
                </a:extLst>
              </p:cNvPr>
              <p:cNvSpPr/>
              <p:nvPr/>
            </p:nvSpPr>
            <p:spPr>
              <a:xfrm>
                <a:off x="1206465" y="762000"/>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Cloud 1111">
                <a:extLst>
                  <a:ext uri="{FF2B5EF4-FFF2-40B4-BE49-F238E27FC236}">
                    <a16:creationId xmlns:a16="http://schemas.microsoft.com/office/drawing/2014/main" id="{F3F6E49D-461A-512E-6C9E-B07B18D38838}"/>
                  </a:ext>
                </a:extLst>
              </p:cNvPr>
              <p:cNvSpPr/>
              <p:nvPr/>
            </p:nvSpPr>
            <p:spPr>
              <a:xfrm>
                <a:off x="1219200" y="609600"/>
                <a:ext cx="1295400" cy="533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Chevron 363">
                <a:extLst>
                  <a:ext uri="{FF2B5EF4-FFF2-40B4-BE49-F238E27FC236}">
                    <a16:creationId xmlns:a16="http://schemas.microsoft.com/office/drawing/2014/main" id="{763664B0-0419-5E36-BCA3-760FB7A0F80D}"/>
                  </a:ext>
                </a:extLst>
              </p:cNvPr>
              <p:cNvSpPr/>
              <p:nvPr/>
            </p:nvSpPr>
            <p:spPr>
              <a:xfrm rot="16005868">
                <a:off x="1511995" y="1839701"/>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4" name="Chevron 364">
                <a:extLst>
                  <a:ext uri="{FF2B5EF4-FFF2-40B4-BE49-F238E27FC236}">
                    <a16:creationId xmlns:a16="http://schemas.microsoft.com/office/drawing/2014/main" id="{E656C7F3-71B7-D934-35B8-647A2B4D9C04}"/>
                  </a:ext>
                </a:extLst>
              </p:cNvPr>
              <p:cNvSpPr/>
              <p:nvPr/>
            </p:nvSpPr>
            <p:spPr>
              <a:xfrm rot="16048636">
                <a:off x="368994" y="1827765"/>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5" name="Rounded Rectangle 365">
                <a:extLst>
                  <a:ext uri="{FF2B5EF4-FFF2-40B4-BE49-F238E27FC236}">
                    <a16:creationId xmlns:a16="http://schemas.microsoft.com/office/drawing/2014/main" id="{49E95047-B5B3-D249-31AC-CF87F0309938}"/>
                  </a:ext>
                </a:extLst>
              </p:cNvPr>
              <p:cNvSpPr/>
              <p:nvPr/>
            </p:nvSpPr>
            <p:spPr>
              <a:xfrm>
                <a:off x="1219200" y="990600"/>
                <a:ext cx="1447800" cy="2286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6" name="Group 174">
              <a:extLst>
                <a:ext uri="{FF2B5EF4-FFF2-40B4-BE49-F238E27FC236}">
                  <a16:creationId xmlns:a16="http://schemas.microsoft.com/office/drawing/2014/main" id="{B2F9930A-A7D6-0B3A-43AC-6D5E2D26BBBB}"/>
                </a:ext>
              </a:extLst>
            </p:cNvPr>
            <p:cNvGrpSpPr/>
            <p:nvPr/>
          </p:nvGrpSpPr>
          <p:grpSpPr>
            <a:xfrm>
              <a:off x="8781264" y="4178893"/>
              <a:ext cx="779972" cy="1286319"/>
              <a:chOff x="4114800" y="533400"/>
              <a:chExt cx="2217821" cy="4876800"/>
            </a:xfrm>
          </p:grpSpPr>
          <p:sp>
            <p:nvSpPr>
              <p:cNvPr id="1117" name="Oval 1116">
                <a:extLst>
                  <a:ext uri="{FF2B5EF4-FFF2-40B4-BE49-F238E27FC236}">
                    <a16:creationId xmlns:a16="http://schemas.microsoft.com/office/drawing/2014/main" id="{F95D76DD-BA5F-32F2-D27A-DBA1A05E5BDD}"/>
                  </a:ext>
                </a:extLst>
              </p:cNvPr>
              <p:cNvSpPr/>
              <p:nvPr/>
            </p:nvSpPr>
            <p:spPr>
              <a:xfrm>
                <a:off x="4191000" y="533400"/>
                <a:ext cx="2057400" cy="2743200"/>
              </a:xfrm>
              <a:prstGeom prst="ellipse">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8" name="Oval 1117">
                <a:extLst>
                  <a:ext uri="{FF2B5EF4-FFF2-40B4-BE49-F238E27FC236}">
                    <a16:creationId xmlns:a16="http://schemas.microsoft.com/office/drawing/2014/main" id="{27E98585-FD6D-BAE3-626D-05E4FC242BF9}"/>
                  </a:ext>
                </a:extLst>
              </p:cNvPr>
              <p:cNvSpPr/>
              <p:nvPr/>
            </p:nvSpPr>
            <p:spPr>
              <a:xfrm rot="19671902">
                <a:off x="5805203" y="2969693"/>
                <a:ext cx="527418"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9" name="Oval 1118">
                <a:extLst>
                  <a:ext uri="{FF2B5EF4-FFF2-40B4-BE49-F238E27FC236}">
                    <a16:creationId xmlns:a16="http://schemas.microsoft.com/office/drawing/2014/main" id="{E9EAE5A8-6655-8666-2053-EBE6A7814CCF}"/>
                  </a:ext>
                </a:extLst>
              </p:cNvPr>
              <p:cNvSpPr/>
              <p:nvPr/>
            </p:nvSpPr>
            <p:spPr>
              <a:xfrm rot="2647766">
                <a:off x="4114800" y="2851484"/>
                <a:ext cx="48089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0" name="Oval 1119">
                <a:extLst>
                  <a:ext uri="{FF2B5EF4-FFF2-40B4-BE49-F238E27FC236}">
                    <a16:creationId xmlns:a16="http://schemas.microsoft.com/office/drawing/2014/main" id="{97FCCBF2-A0E0-2681-EF74-8009BFA90BC8}"/>
                  </a:ext>
                </a:extLst>
              </p:cNvPr>
              <p:cNvSpPr/>
              <p:nvPr/>
            </p:nvSpPr>
            <p:spPr>
              <a:xfrm rot="19352409">
                <a:off x="5359057" y="45462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Oval 1120">
                <a:extLst>
                  <a:ext uri="{FF2B5EF4-FFF2-40B4-BE49-F238E27FC236}">
                    <a16:creationId xmlns:a16="http://schemas.microsoft.com/office/drawing/2014/main" id="{FACE1080-99A8-82F8-C7F4-84B64E3DCA44}"/>
                  </a:ext>
                </a:extLst>
              </p:cNvPr>
              <p:cNvSpPr/>
              <p:nvPr/>
            </p:nvSpPr>
            <p:spPr>
              <a:xfrm rot="2647766">
                <a:off x="4881374" y="45291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Trapezoid 1121">
                <a:extLst>
                  <a:ext uri="{FF2B5EF4-FFF2-40B4-BE49-F238E27FC236}">
                    <a16:creationId xmlns:a16="http://schemas.microsoft.com/office/drawing/2014/main" id="{37EA115D-4527-924E-539D-49D6EF053ED5}"/>
                  </a:ext>
                </a:extLst>
              </p:cNvPr>
              <p:cNvSpPr/>
              <p:nvPr/>
            </p:nvSpPr>
            <p:spPr>
              <a:xfrm rot="20169292">
                <a:off x="5310934" y="1959817"/>
                <a:ext cx="887382" cy="1541003"/>
              </a:xfrm>
              <a:prstGeom prst="trapezoi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3" name="Trapezoid 1122">
                <a:extLst>
                  <a:ext uri="{FF2B5EF4-FFF2-40B4-BE49-F238E27FC236}">
                    <a16:creationId xmlns:a16="http://schemas.microsoft.com/office/drawing/2014/main" id="{4D2943CE-87B7-F52C-6D57-1FC139E61FFD}"/>
                  </a:ext>
                </a:extLst>
              </p:cNvPr>
              <p:cNvSpPr/>
              <p:nvPr/>
            </p:nvSpPr>
            <p:spPr>
              <a:xfrm rot="1790291">
                <a:off x="4342377" y="1909327"/>
                <a:ext cx="887382" cy="1541003"/>
              </a:xfrm>
              <a:prstGeom prst="trapezoi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4" name="Trapezoid 1123">
                <a:extLst>
                  <a:ext uri="{FF2B5EF4-FFF2-40B4-BE49-F238E27FC236}">
                    <a16:creationId xmlns:a16="http://schemas.microsoft.com/office/drawing/2014/main" id="{940851B9-1C03-1512-3515-166B99C81216}"/>
                  </a:ext>
                </a:extLst>
              </p:cNvPr>
              <p:cNvSpPr/>
              <p:nvPr/>
            </p:nvSpPr>
            <p:spPr>
              <a:xfrm>
                <a:off x="4603430" y="2158122"/>
                <a:ext cx="1323835" cy="2815613"/>
              </a:xfrm>
              <a:prstGeom prst="trapezoi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Oval 1124">
                <a:extLst>
                  <a:ext uri="{FF2B5EF4-FFF2-40B4-BE49-F238E27FC236}">
                    <a16:creationId xmlns:a16="http://schemas.microsoft.com/office/drawing/2014/main" id="{F995B129-39CE-A2AB-363B-8D17ABB2BE73}"/>
                  </a:ext>
                </a:extLst>
              </p:cNvPr>
              <p:cNvSpPr/>
              <p:nvPr/>
            </p:nvSpPr>
            <p:spPr>
              <a:xfrm>
                <a:off x="4905429" y="1677140"/>
                <a:ext cx="651575" cy="8491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 name="Oval 1125">
                <a:extLst>
                  <a:ext uri="{FF2B5EF4-FFF2-40B4-BE49-F238E27FC236}">
                    <a16:creationId xmlns:a16="http://schemas.microsoft.com/office/drawing/2014/main" id="{941C1940-BB48-2036-1622-B05958A563AE}"/>
                  </a:ext>
                </a:extLst>
              </p:cNvPr>
              <p:cNvSpPr/>
              <p:nvPr/>
            </p:nvSpPr>
            <p:spPr>
              <a:xfrm>
                <a:off x="4603430" y="6855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 name="Round Diagonal Corner Rectangle 377">
                <a:extLst>
                  <a:ext uri="{FF2B5EF4-FFF2-40B4-BE49-F238E27FC236}">
                    <a16:creationId xmlns:a16="http://schemas.microsoft.com/office/drawing/2014/main" id="{EBB8E9C7-AECD-64DA-24E2-881645D72CCF}"/>
                  </a:ext>
                </a:extLst>
              </p:cNvPr>
              <p:cNvSpPr/>
              <p:nvPr/>
            </p:nvSpPr>
            <p:spPr>
              <a:xfrm rot="5773116">
                <a:off x="5105400" y="53340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 name="Round Diagonal Corner Rectangle 378">
                <a:extLst>
                  <a:ext uri="{FF2B5EF4-FFF2-40B4-BE49-F238E27FC236}">
                    <a16:creationId xmlns:a16="http://schemas.microsoft.com/office/drawing/2014/main" id="{87A0BB70-2029-968F-7555-DAD11C8F6921}"/>
                  </a:ext>
                </a:extLst>
              </p:cNvPr>
              <p:cNvSpPr/>
              <p:nvPr/>
            </p:nvSpPr>
            <p:spPr>
              <a:xfrm rot="20435048">
                <a:off x="4400769" y="59077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 name="Oval 1128">
                <a:extLst>
                  <a:ext uri="{FF2B5EF4-FFF2-40B4-BE49-F238E27FC236}">
                    <a16:creationId xmlns:a16="http://schemas.microsoft.com/office/drawing/2014/main" id="{0502E4EA-B4D2-6B07-5AF7-BCEB32F7BC83}"/>
                  </a:ext>
                </a:extLst>
              </p:cNvPr>
              <p:cNvSpPr/>
              <p:nvPr/>
            </p:nvSpPr>
            <p:spPr>
              <a:xfrm>
                <a:off x="4648200" y="533400"/>
                <a:ext cx="1066800" cy="685800"/>
              </a:xfrm>
              <a:prstGeom prst="ellipse">
                <a:avLst/>
              </a:prstGeom>
              <a:solidFill>
                <a:srgbClr val="A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4168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5"/>
                                        </p:tgtEl>
                                        <p:attrNameLst>
                                          <p:attrName>ppt_x</p:attrName>
                                          <p:attrName>ppt_y</p:attrName>
                                        </p:attrNameLst>
                                      </p:cBhvr>
                                    </p:animMotion>
                                  </p:childTnLst>
                                </p:cTn>
                              </p:par>
                              <p:par>
                                <p:cTn id="7" presetID="63" presetClass="path" presetSubtype="0" accel="50000" decel="50000" fill="hold" nodeType="withEffect">
                                  <p:stCondLst>
                                    <p:cond delay="0"/>
                                  </p:stCondLst>
                                  <p:childTnLst>
                                    <p:animMotion origin="layout" path="M 0 0 L 0.25 0 E" pathEditMode="relative" ptsTypes="">
                                      <p:cBhvr>
                                        <p:cTn id="8" dur="2000" fill="hold"/>
                                        <p:tgtEl>
                                          <p:spTgt spid="1031"/>
                                        </p:tgtEl>
                                        <p:attrNameLst>
                                          <p:attrName>ppt_x</p:attrName>
                                          <p:attrName>ppt_y</p:attrName>
                                        </p:attrNameLst>
                                      </p:cBhvr>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4" grpId="0"/>
      <p:bldP spid="376"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fontAlgn="base"/>
            <a:r>
              <a:rPr lang="en-US" sz="6000" dirty="0">
                <a:solidFill>
                  <a:schemeClr val="bg1"/>
                </a:solidFill>
                <a:latin typeface="Abadi" panose="020B0604020104020204" pitchFamily="34" charset="0"/>
              </a:rPr>
              <a:t>Barnabas</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4:36-37</a:t>
            </a:r>
          </a:p>
        </p:txBody>
      </p:sp>
      <p:sp>
        <p:nvSpPr>
          <p:cNvPr id="8" name="Rectangle 7"/>
          <p:cNvSpPr/>
          <p:nvPr/>
        </p:nvSpPr>
        <p:spPr>
          <a:xfrm>
            <a:off x="2550178" y="901074"/>
            <a:ext cx="8187208" cy="1323439"/>
          </a:xfrm>
          <a:prstGeom prst="rect">
            <a:avLst/>
          </a:prstGeom>
        </p:spPr>
        <p:txBody>
          <a:bodyPr wrap="square">
            <a:spAutoFit/>
          </a:bodyPr>
          <a:lstStyle/>
          <a:p>
            <a:pPr fontAlgn="base"/>
            <a:r>
              <a:rPr lang="en-US" sz="2000" i="1" dirty="0">
                <a:solidFill>
                  <a:srgbClr val="FFFF00"/>
                </a:solidFill>
              </a:rPr>
              <a:t>And </a:t>
            </a:r>
            <a:r>
              <a:rPr lang="en-US" sz="2000" i="1" dirty="0" err="1">
                <a:solidFill>
                  <a:srgbClr val="FFFF00"/>
                </a:solidFill>
              </a:rPr>
              <a:t>Joses</a:t>
            </a:r>
            <a:r>
              <a:rPr lang="en-US" sz="2000" i="1" dirty="0">
                <a:solidFill>
                  <a:srgbClr val="FFFF00"/>
                </a:solidFill>
              </a:rPr>
              <a:t>, who by the apostles was surnamed Barnabas, (which is, being interpreted, The son of consolation,) a Levite, and of the country of Cyprus,</a:t>
            </a:r>
          </a:p>
          <a:p>
            <a:pPr fontAlgn="base"/>
            <a:endParaRPr lang="en-US" sz="2000" i="1" dirty="0">
              <a:solidFill>
                <a:srgbClr val="FFFF00"/>
              </a:solidFill>
            </a:endParaRPr>
          </a:p>
          <a:p>
            <a:pPr fontAlgn="base"/>
            <a:r>
              <a:rPr lang="en-US" sz="2000" i="1" dirty="0">
                <a:solidFill>
                  <a:srgbClr val="FFFF00"/>
                </a:solidFill>
              </a:rPr>
              <a:t>Having land, sold it, and brought the money, and laid it at the apostles’ feet.</a:t>
            </a:r>
          </a:p>
        </p:txBody>
      </p:sp>
      <p:grpSp>
        <p:nvGrpSpPr>
          <p:cNvPr id="377" name="Group 47"/>
          <p:cNvGrpSpPr/>
          <p:nvPr/>
        </p:nvGrpSpPr>
        <p:grpSpPr>
          <a:xfrm>
            <a:off x="586966" y="1533819"/>
            <a:ext cx="2264752" cy="4392845"/>
            <a:chOff x="2719987" y="421811"/>
            <a:chExt cx="2264752" cy="4392845"/>
          </a:xfrm>
        </p:grpSpPr>
        <p:sp>
          <p:nvSpPr>
            <p:cNvPr id="378" name="Cloud 377"/>
            <p:cNvSpPr/>
            <p:nvPr/>
          </p:nvSpPr>
          <p:spPr>
            <a:xfrm rot="10542275">
              <a:off x="3053605" y="454278"/>
              <a:ext cx="1524000" cy="2288711"/>
            </a:xfrm>
            <a:prstGeom prst="cloud">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p:cNvSpPr/>
            <p:nvPr/>
          </p:nvSpPr>
          <p:spPr>
            <a:xfrm>
              <a:off x="4343400" y="2971800"/>
              <a:ext cx="45720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2819400" y="2971800"/>
              <a:ext cx="45720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1" name="Group 153"/>
            <p:cNvGrpSpPr/>
            <p:nvPr/>
          </p:nvGrpSpPr>
          <p:grpSpPr>
            <a:xfrm rot="18842096">
              <a:off x="3859936" y="4174691"/>
              <a:ext cx="643101" cy="623656"/>
              <a:chOff x="5637778" y="3063924"/>
              <a:chExt cx="905678" cy="914400"/>
            </a:xfrm>
          </p:grpSpPr>
          <p:sp>
            <p:nvSpPr>
              <p:cNvPr id="533" name="Oval 154"/>
              <p:cNvSpPr/>
              <p:nvPr/>
            </p:nvSpPr>
            <p:spPr>
              <a:xfrm rot="1937868">
                <a:off x="5759733" y="3063924"/>
                <a:ext cx="6096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Oval 155"/>
              <p:cNvSpPr/>
              <p:nvPr/>
            </p:nvSpPr>
            <p:spPr>
              <a:xfrm rot="1937868">
                <a:off x="5637778" y="3463788"/>
                <a:ext cx="649478" cy="469462"/>
              </a:xfrm>
              <a:prstGeom prst="ellipse">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5" name="Group 75"/>
              <p:cNvGrpSpPr/>
              <p:nvPr/>
            </p:nvGrpSpPr>
            <p:grpSpPr>
              <a:xfrm rot="17830732">
                <a:off x="5912676" y="2972718"/>
                <a:ext cx="501400" cy="760161"/>
                <a:chOff x="5715000" y="1334125"/>
                <a:chExt cx="1404079" cy="4399613"/>
              </a:xfrm>
            </p:grpSpPr>
            <p:grpSp>
              <p:nvGrpSpPr>
                <p:cNvPr id="536" name="Group 11"/>
                <p:cNvGrpSpPr/>
                <p:nvPr/>
              </p:nvGrpSpPr>
              <p:grpSpPr>
                <a:xfrm>
                  <a:off x="5715000" y="1447800"/>
                  <a:ext cx="1371600" cy="1765092"/>
                  <a:chOff x="5715000" y="1447800"/>
                  <a:chExt cx="1371600" cy="1765092"/>
                </a:xfrm>
              </p:grpSpPr>
              <p:sp>
                <p:nvSpPr>
                  <p:cNvPr id="548"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9" name="Group 7"/>
                  <p:cNvGrpSpPr/>
                  <p:nvPr/>
                </p:nvGrpSpPr>
                <p:grpSpPr>
                  <a:xfrm>
                    <a:off x="6172200" y="1981200"/>
                    <a:ext cx="458449" cy="1231692"/>
                    <a:chOff x="6172200" y="1981200"/>
                    <a:chExt cx="458449" cy="1231692"/>
                  </a:xfrm>
                </p:grpSpPr>
                <p:sp>
                  <p:nvSpPr>
                    <p:cNvPr id="550" name="Diamond 549"/>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Diamond 550"/>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7" name="Group 12"/>
                <p:cNvGrpSpPr/>
                <p:nvPr/>
              </p:nvGrpSpPr>
              <p:grpSpPr>
                <a:xfrm>
                  <a:off x="5732489" y="2714469"/>
                  <a:ext cx="1371600" cy="1765092"/>
                  <a:chOff x="5715000" y="1447800"/>
                  <a:chExt cx="1371600" cy="1765092"/>
                </a:xfrm>
              </p:grpSpPr>
              <p:sp>
                <p:nvSpPr>
                  <p:cNvPr id="544" name="Multiply 165"/>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5" name="Group 7"/>
                  <p:cNvGrpSpPr/>
                  <p:nvPr/>
                </p:nvGrpSpPr>
                <p:grpSpPr>
                  <a:xfrm>
                    <a:off x="6172200" y="1981200"/>
                    <a:ext cx="458449" cy="1231692"/>
                    <a:chOff x="6172200" y="1981200"/>
                    <a:chExt cx="458449" cy="1231692"/>
                  </a:xfrm>
                </p:grpSpPr>
                <p:sp>
                  <p:nvSpPr>
                    <p:cNvPr id="546" name="Diamond 54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Diamond 54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8" name="Group 17"/>
                <p:cNvGrpSpPr/>
                <p:nvPr/>
              </p:nvGrpSpPr>
              <p:grpSpPr>
                <a:xfrm>
                  <a:off x="5747479" y="3968646"/>
                  <a:ext cx="1371600" cy="1765092"/>
                  <a:chOff x="5715000" y="1447800"/>
                  <a:chExt cx="1371600" cy="1765092"/>
                </a:xfrm>
              </p:grpSpPr>
              <p:sp>
                <p:nvSpPr>
                  <p:cNvPr id="540" name="Multiply 161"/>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1" name="Group 30"/>
                  <p:cNvGrpSpPr/>
                  <p:nvPr/>
                </p:nvGrpSpPr>
                <p:grpSpPr>
                  <a:xfrm>
                    <a:off x="6172200" y="1981200"/>
                    <a:ext cx="458449" cy="1231692"/>
                    <a:chOff x="6172200" y="1981200"/>
                    <a:chExt cx="458449" cy="1231692"/>
                  </a:xfrm>
                </p:grpSpPr>
                <p:sp>
                  <p:nvSpPr>
                    <p:cNvPr id="542" name="Diamond 541"/>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Diamond 542"/>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39" name="Diamond 160"/>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2" name="Group 152"/>
            <p:cNvGrpSpPr/>
            <p:nvPr/>
          </p:nvGrpSpPr>
          <p:grpSpPr>
            <a:xfrm>
              <a:off x="3276600" y="4191000"/>
              <a:ext cx="643101" cy="623656"/>
              <a:chOff x="5637778" y="3063924"/>
              <a:chExt cx="905678" cy="914400"/>
            </a:xfrm>
          </p:grpSpPr>
          <p:sp>
            <p:nvSpPr>
              <p:cNvPr id="514" name="Oval 513"/>
              <p:cNvSpPr/>
              <p:nvPr/>
            </p:nvSpPr>
            <p:spPr>
              <a:xfrm rot="1937868">
                <a:off x="5759733" y="3063924"/>
                <a:ext cx="6096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p:cNvSpPr/>
              <p:nvPr/>
            </p:nvSpPr>
            <p:spPr>
              <a:xfrm rot="1937868">
                <a:off x="5637778" y="3463788"/>
                <a:ext cx="649478" cy="469462"/>
              </a:xfrm>
              <a:prstGeom prst="ellipse">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6" name="Group 75"/>
              <p:cNvGrpSpPr/>
              <p:nvPr/>
            </p:nvGrpSpPr>
            <p:grpSpPr>
              <a:xfrm rot="17830732">
                <a:off x="5912676" y="2972718"/>
                <a:ext cx="501400" cy="760161"/>
                <a:chOff x="5715000" y="1334125"/>
                <a:chExt cx="1404079" cy="4399613"/>
              </a:xfrm>
            </p:grpSpPr>
            <p:grpSp>
              <p:nvGrpSpPr>
                <p:cNvPr id="517" name="Group 11"/>
                <p:cNvGrpSpPr/>
                <p:nvPr/>
              </p:nvGrpSpPr>
              <p:grpSpPr>
                <a:xfrm>
                  <a:off x="5715000" y="1447800"/>
                  <a:ext cx="1371600" cy="1765092"/>
                  <a:chOff x="5715000" y="1447800"/>
                  <a:chExt cx="1371600" cy="1765092"/>
                </a:xfrm>
              </p:grpSpPr>
              <p:sp>
                <p:nvSpPr>
                  <p:cNvPr id="529"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0" name="Group 7"/>
                  <p:cNvGrpSpPr/>
                  <p:nvPr/>
                </p:nvGrpSpPr>
                <p:grpSpPr>
                  <a:xfrm>
                    <a:off x="6172200" y="1981200"/>
                    <a:ext cx="458449" cy="1231692"/>
                    <a:chOff x="6172200" y="1981200"/>
                    <a:chExt cx="458449" cy="1231692"/>
                  </a:xfrm>
                </p:grpSpPr>
                <p:sp>
                  <p:nvSpPr>
                    <p:cNvPr id="531" name="Diamond 90"/>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Diamond 91"/>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8" name="Group 12"/>
                <p:cNvGrpSpPr/>
                <p:nvPr/>
              </p:nvGrpSpPr>
              <p:grpSpPr>
                <a:xfrm>
                  <a:off x="5732489" y="2714469"/>
                  <a:ext cx="1371600" cy="1765092"/>
                  <a:chOff x="5715000" y="1447800"/>
                  <a:chExt cx="1371600" cy="1765092"/>
                </a:xfrm>
              </p:grpSpPr>
              <p:sp>
                <p:nvSpPr>
                  <p:cNvPr id="525" name="Multiply 8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6" name="Group 7"/>
                  <p:cNvGrpSpPr/>
                  <p:nvPr/>
                </p:nvGrpSpPr>
                <p:grpSpPr>
                  <a:xfrm>
                    <a:off x="6172200" y="1981200"/>
                    <a:ext cx="458449" cy="1231692"/>
                    <a:chOff x="6172200" y="1981200"/>
                    <a:chExt cx="458449" cy="1231692"/>
                  </a:xfrm>
                </p:grpSpPr>
                <p:sp>
                  <p:nvSpPr>
                    <p:cNvPr id="527" name="Diamond 86"/>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Diamond 87"/>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9" name="Group 17"/>
                <p:cNvGrpSpPr/>
                <p:nvPr/>
              </p:nvGrpSpPr>
              <p:grpSpPr>
                <a:xfrm>
                  <a:off x="5747479" y="3968646"/>
                  <a:ext cx="1371600" cy="1765092"/>
                  <a:chOff x="5715000" y="1447800"/>
                  <a:chExt cx="1371600" cy="1765092"/>
                </a:xfrm>
              </p:grpSpPr>
              <p:sp>
                <p:nvSpPr>
                  <p:cNvPr id="521" name="Multiply 80"/>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2" name="Group 30"/>
                  <p:cNvGrpSpPr/>
                  <p:nvPr/>
                </p:nvGrpSpPr>
                <p:grpSpPr>
                  <a:xfrm>
                    <a:off x="6172200" y="1981200"/>
                    <a:ext cx="458449" cy="1231692"/>
                    <a:chOff x="6172200" y="1981200"/>
                    <a:chExt cx="458449" cy="1231692"/>
                  </a:xfrm>
                </p:grpSpPr>
                <p:sp>
                  <p:nvSpPr>
                    <p:cNvPr id="523" name="Diamond 82"/>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Diamond 83"/>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0" name="Diamond 79"/>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3" name="Trapezoid 382"/>
            <p:cNvSpPr/>
            <p:nvPr/>
          </p:nvSpPr>
          <p:spPr>
            <a:xfrm>
              <a:off x="3124200" y="2133600"/>
              <a:ext cx="1447800" cy="2241030"/>
            </a:xfrm>
            <a:prstGeom prst="trapezoid">
              <a:avLst>
                <a:gd name="adj" fmla="val 28107"/>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4" name="Group 111"/>
            <p:cNvGrpSpPr/>
            <p:nvPr/>
          </p:nvGrpSpPr>
          <p:grpSpPr>
            <a:xfrm rot="897050">
              <a:off x="2719987" y="1716055"/>
              <a:ext cx="1219200" cy="1752181"/>
              <a:chOff x="5128127" y="2215744"/>
              <a:chExt cx="1219200" cy="1289455"/>
            </a:xfrm>
          </p:grpSpPr>
          <p:sp>
            <p:nvSpPr>
              <p:cNvPr id="496" name="Trapezoid 112"/>
              <p:cNvSpPr/>
              <p:nvPr/>
            </p:nvSpPr>
            <p:spPr>
              <a:xfrm>
                <a:off x="5128127" y="2215744"/>
                <a:ext cx="1219200" cy="1264169"/>
              </a:xfrm>
              <a:prstGeom prst="trapezoid">
                <a:avLst>
                  <a:gd name="adj" fmla="val 43214"/>
                </a:avLst>
              </a:prstGeom>
              <a:solidFill>
                <a:srgbClr val="E1A0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7" name="Group 93"/>
              <p:cNvGrpSpPr/>
              <p:nvPr/>
            </p:nvGrpSpPr>
            <p:grpSpPr>
              <a:xfrm rot="16200000">
                <a:off x="5483903" y="2780675"/>
                <a:ext cx="467193" cy="981856"/>
                <a:chOff x="5715000" y="1334125"/>
                <a:chExt cx="1404079" cy="4399613"/>
              </a:xfrm>
            </p:grpSpPr>
            <p:grpSp>
              <p:nvGrpSpPr>
                <p:cNvPr id="498" name="Group 11"/>
                <p:cNvGrpSpPr/>
                <p:nvPr/>
              </p:nvGrpSpPr>
              <p:grpSpPr>
                <a:xfrm>
                  <a:off x="5715000" y="1447800"/>
                  <a:ext cx="1371600" cy="1765092"/>
                  <a:chOff x="5715000" y="1447800"/>
                  <a:chExt cx="1371600" cy="1765092"/>
                </a:xfrm>
              </p:grpSpPr>
              <p:sp>
                <p:nvSpPr>
                  <p:cNvPr id="510"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1" name="Group 7"/>
                  <p:cNvGrpSpPr/>
                  <p:nvPr/>
                </p:nvGrpSpPr>
                <p:grpSpPr>
                  <a:xfrm>
                    <a:off x="6172200" y="1981200"/>
                    <a:ext cx="458449" cy="1231692"/>
                    <a:chOff x="6172200" y="1981200"/>
                    <a:chExt cx="458449" cy="1231692"/>
                  </a:xfrm>
                </p:grpSpPr>
                <p:sp>
                  <p:nvSpPr>
                    <p:cNvPr id="512" name="Diamond 511"/>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Diamond 512"/>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9" name="Group 12"/>
                <p:cNvGrpSpPr/>
                <p:nvPr/>
              </p:nvGrpSpPr>
              <p:grpSpPr>
                <a:xfrm>
                  <a:off x="5732489" y="2714469"/>
                  <a:ext cx="1371600" cy="1765092"/>
                  <a:chOff x="5715000" y="1447800"/>
                  <a:chExt cx="1371600" cy="1765092"/>
                </a:xfrm>
              </p:grpSpPr>
              <p:sp>
                <p:nvSpPr>
                  <p:cNvPr id="506" name="Multiply 122"/>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7" name="Group 7"/>
                  <p:cNvGrpSpPr/>
                  <p:nvPr/>
                </p:nvGrpSpPr>
                <p:grpSpPr>
                  <a:xfrm>
                    <a:off x="6172200" y="1981200"/>
                    <a:ext cx="458449" cy="1231692"/>
                    <a:chOff x="6172200" y="1981200"/>
                    <a:chExt cx="458449" cy="1231692"/>
                  </a:xfrm>
                </p:grpSpPr>
                <p:sp>
                  <p:nvSpPr>
                    <p:cNvPr id="508" name="Diamond 124"/>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Diamond 508"/>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0" name="Group 17"/>
                <p:cNvGrpSpPr/>
                <p:nvPr/>
              </p:nvGrpSpPr>
              <p:grpSpPr>
                <a:xfrm>
                  <a:off x="5747479" y="3968646"/>
                  <a:ext cx="1371600" cy="1765092"/>
                  <a:chOff x="5715000" y="1447800"/>
                  <a:chExt cx="1371600" cy="1765092"/>
                </a:xfrm>
              </p:grpSpPr>
              <p:sp>
                <p:nvSpPr>
                  <p:cNvPr id="502" name="Multiply 501"/>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3" name="Group 30"/>
                  <p:cNvGrpSpPr/>
                  <p:nvPr/>
                </p:nvGrpSpPr>
                <p:grpSpPr>
                  <a:xfrm>
                    <a:off x="6172200" y="1981200"/>
                    <a:ext cx="458449" cy="1231692"/>
                    <a:chOff x="6172200" y="1981200"/>
                    <a:chExt cx="458449" cy="1231692"/>
                  </a:xfrm>
                </p:grpSpPr>
                <p:sp>
                  <p:nvSpPr>
                    <p:cNvPr id="504" name="Diamond 503"/>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Diamond 121"/>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01" name="Diamond 117"/>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5" name="Trapezoid 384"/>
            <p:cNvSpPr/>
            <p:nvPr/>
          </p:nvSpPr>
          <p:spPr>
            <a:xfrm rot="20826686">
              <a:off x="3671472" y="1791860"/>
              <a:ext cx="1219200" cy="1628567"/>
            </a:xfrm>
            <a:prstGeom prst="trapezoid">
              <a:avLst>
                <a:gd name="adj" fmla="val 39333"/>
              </a:avLst>
            </a:prstGeom>
            <a:solidFill>
              <a:srgbClr val="E1A0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6" name="Group 93"/>
            <p:cNvGrpSpPr/>
            <p:nvPr/>
          </p:nvGrpSpPr>
          <p:grpSpPr>
            <a:xfrm rot="15426686">
              <a:off x="4136832" y="2583350"/>
              <a:ext cx="601862" cy="1093953"/>
              <a:chOff x="5715000" y="1334125"/>
              <a:chExt cx="1404079" cy="4399613"/>
            </a:xfrm>
          </p:grpSpPr>
          <p:grpSp>
            <p:nvGrpSpPr>
              <p:cNvPr id="480" name="Group 11"/>
              <p:cNvGrpSpPr/>
              <p:nvPr/>
            </p:nvGrpSpPr>
            <p:grpSpPr>
              <a:xfrm>
                <a:off x="5715000" y="1447800"/>
                <a:ext cx="1371600" cy="1765092"/>
                <a:chOff x="5715000" y="1447800"/>
                <a:chExt cx="1371600" cy="1765092"/>
              </a:xfrm>
            </p:grpSpPr>
            <p:sp>
              <p:nvSpPr>
                <p:cNvPr id="492"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3" name="Group 7"/>
                <p:cNvGrpSpPr/>
                <p:nvPr/>
              </p:nvGrpSpPr>
              <p:grpSpPr>
                <a:xfrm>
                  <a:off x="6172200" y="1981200"/>
                  <a:ext cx="458449" cy="1231692"/>
                  <a:chOff x="6172200" y="1981200"/>
                  <a:chExt cx="458449" cy="1231692"/>
                </a:xfrm>
              </p:grpSpPr>
              <p:sp>
                <p:nvSpPr>
                  <p:cNvPr id="494" name="Diamond 493"/>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Diamond 494"/>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1" name="Group 12"/>
              <p:cNvGrpSpPr/>
              <p:nvPr/>
            </p:nvGrpSpPr>
            <p:grpSpPr>
              <a:xfrm>
                <a:off x="5732489" y="2714469"/>
                <a:ext cx="1371600" cy="1765092"/>
                <a:chOff x="5715000" y="1447800"/>
                <a:chExt cx="1371600" cy="1765092"/>
              </a:xfrm>
            </p:grpSpPr>
            <p:sp>
              <p:nvSpPr>
                <p:cNvPr id="488" name="Multiply 487"/>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9" name="Group 7"/>
                <p:cNvGrpSpPr/>
                <p:nvPr/>
              </p:nvGrpSpPr>
              <p:grpSpPr>
                <a:xfrm>
                  <a:off x="6172200" y="1981200"/>
                  <a:ext cx="458449" cy="1231692"/>
                  <a:chOff x="6172200" y="1981200"/>
                  <a:chExt cx="458449" cy="1231692"/>
                </a:xfrm>
              </p:grpSpPr>
              <p:sp>
                <p:nvSpPr>
                  <p:cNvPr id="490" name="Diamond 489"/>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Diamond 490"/>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2" name="Group 17"/>
              <p:cNvGrpSpPr/>
              <p:nvPr/>
            </p:nvGrpSpPr>
            <p:grpSpPr>
              <a:xfrm>
                <a:off x="5747479" y="3968646"/>
                <a:ext cx="1371600" cy="1765092"/>
                <a:chOff x="5715000" y="1447800"/>
                <a:chExt cx="1371600" cy="1765092"/>
              </a:xfrm>
            </p:grpSpPr>
            <p:sp>
              <p:nvSpPr>
                <p:cNvPr id="484" name="Multiply 483"/>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5" name="Group 30"/>
                <p:cNvGrpSpPr/>
                <p:nvPr/>
              </p:nvGrpSpPr>
              <p:grpSpPr>
                <a:xfrm>
                  <a:off x="6172200" y="1981200"/>
                  <a:ext cx="458449" cy="1231692"/>
                  <a:chOff x="6172200" y="1981200"/>
                  <a:chExt cx="458449" cy="1231692"/>
                </a:xfrm>
              </p:grpSpPr>
              <p:sp>
                <p:nvSpPr>
                  <p:cNvPr id="486" name="Diamond 48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Diamond 48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3" name="Diamond 482"/>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7" name="Trapezoid 386"/>
            <p:cNvSpPr/>
            <p:nvPr/>
          </p:nvSpPr>
          <p:spPr>
            <a:xfrm>
              <a:off x="3150432" y="1828800"/>
              <a:ext cx="1371600" cy="2241030"/>
            </a:xfrm>
            <a:prstGeom prst="trapezoid">
              <a:avLst>
                <a:gd name="adj" fmla="val 25001"/>
              </a:avLst>
            </a:prstGeom>
            <a:solidFill>
              <a:srgbClr val="E1A0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Trapezoid 387"/>
            <p:cNvSpPr/>
            <p:nvPr/>
          </p:nvSpPr>
          <p:spPr>
            <a:xfrm rot="10800000">
              <a:off x="3666343" y="1863777"/>
              <a:ext cx="289810" cy="262328"/>
            </a:xfrm>
            <a:prstGeom prst="trapezoid">
              <a:avLst>
                <a:gd name="adj" fmla="val 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9" name="Group 23"/>
            <p:cNvGrpSpPr/>
            <p:nvPr/>
          </p:nvGrpSpPr>
          <p:grpSpPr>
            <a:xfrm>
              <a:off x="3429000" y="1828800"/>
              <a:ext cx="244840" cy="640830"/>
              <a:chOff x="5715000" y="1334125"/>
              <a:chExt cx="1404079" cy="4399613"/>
            </a:xfrm>
          </p:grpSpPr>
          <p:grpSp>
            <p:nvGrpSpPr>
              <p:cNvPr id="464" name="Group 11"/>
              <p:cNvGrpSpPr/>
              <p:nvPr/>
            </p:nvGrpSpPr>
            <p:grpSpPr>
              <a:xfrm>
                <a:off x="5715000" y="1447800"/>
                <a:ext cx="1371600" cy="1765092"/>
                <a:chOff x="5715000" y="1447800"/>
                <a:chExt cx="1371600" cy="1765092"/>
              </a:xfrm>
            </p:grpSpPr>
            <p:sp>
              <p:nvSpPr>
                <p:cNvPr id="476"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7" name="Group 7"/>
                <p:cNvGrpSpPr/>
                <p:nvPr/>
              </p:nvGrpSpPr>
              <p:grpSpPr>
                <a:xfrm>
                  <a:off x="6172200" y="1981200"/>
                  <a:ext cx="458449" cy="1231692"/>
                  <a:chOff x="6172200" y="1981200"/>
                  <a:chExt cx="458449" cy="1231692"/>
                </a:xfrm>
              </p:grpSpPr>
              <p:sp>
                <p:nvSpPr>
                  <p:cNvPr id="478" name="Diamond 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Diamond 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5" name="Group 12"/>
              <p:cNvGrpSpPr/>
              <p:nvPr/>
            </p:nvGrpSpPr>
            <p:grpSpPr>
              <a:xfrm>
                <a:off x="5732489" y="2714469"/>
                <a:ext cx="1371600" cy="1765092"/>
                <a:chOff x="5715000" y="1447800"/>
                <a:chExt cx="1371600" cy="1765092"/>
              </a:xfrm>
            </p:grpSpPr>
            <p:sp>
              <p:nvSpPr>
                <p:cNvPr id="472" name="Multiply 13"/>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3" name="Group 7"/>
                <p:cNvGrpSpPr/>
                <p:nvPr/>
              </p:nvGrpSpPr>
              <p:grpSpPr>
                <a:xfrm>
                  <a:off x="6172200" y="1981200"/>
                  <a:ext cx="458449" cy="1231692"/>
                  <a:chOff x="6172200" y="1981200"/>
                  <a:chExt cx="458449" cy="1231692"/>
                </a:xfrm>
              </p:grpSpPr>
              <p:sp>
                <p:nvSpPr>
                  <p:cNvPr id="474" name="Diamond 1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Diamond 1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6" name="Group 17"/>
              <p:cNvGrpSpPr/>
              <p:nvPr/>
            </p:nvGrpSpPr>
            <p:grpSpPr>
              <a:xfrm>
                <a:off x="5747479" y="3968646"/>
                <a:ext cx="1371600" cy="1765092"/>
                <a:chOff x="5715000" y="1447800"/>
                <a:chExt cx="1371600" cy="1765092"/>
              </a:xfrm>
            </p:grpSpPr>
            <p:sp>
              <p:nvSpPr>
                <p:cNvPr id="468" name="Multiply 18"/>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9" name="Group 7"/>
                <p:cNvGrpSpPr/>
                <p:nvPr/>
              </p:nvGrpSpPr>
              <p:grpSpPr>
                <a:xfrm>
                  <a:off x="6172200" y="1981200"/>
                  <a:ext cx="458449" cy="1231692"/>
                  <a:chOff x="6172200" y="1981200"/>
                  <a:chExt cx="458449" cy="1231692"/>
                </a:xfrm>
              </p:grpSpPr>
              <p:sp>
                <p:nvSpPr>
                  <p:cNvPr id="470" name="Diamond 20"/>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Diamond 21"/>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67" name="Diamond 466"/>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0" name="Group 24"/>
            <p:cNvGrpSpPr/>
            <p:nvPr/>
          </p:nvGrpSpPr>
          <p:grpSpPr>
            <a:xfrm>
              <a:off x="3911183" y="1831298"/>
              <a:ext cx="244840" cy="640830"/>
              <a:chOff x="5715000" y="1334125"/>
              <a:chExt cx="1404079" cy="4399613"/>
            </a:xfrm>
          </p:grpSpPr>
          <p:grpSp>
            <p:nvGrpSpPr>
              <p:cNvPr id="448" name="Group 11"/>
              <p:cNvGrpSpPr/>
              <p:nvPr/>
            </p:nvGrpSpPr>
            <p:grpSpPr>
              <a:xfrm>
                <a:off x="5715000" y="1447800"/>
                <a:ext cx="1371600" cy="1765092"/>
                <a:chOff x="5715000" y="1447800"/>
                <a:chExt cx="1371600" cy="1765092"/>
              </a:xfrm>
            </p:grpSpPr>
            <p:sp>
              <p:nvSpPr>
                <p:cNvPr id="460"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1" name="Group 7"/>
                <p:cNvGrpSpPr/>
                <p:nvPr/>
              </p:nvGrpSpPr>
              <p:grpSpPr>
                <a:xfrm>
                  <a:off x="6172200" y="1981200"/>
                  <a:ext cx="458449" cy="1231692"/>
                  <a:chOff x="6172200" y="1981200"/>
                  <a:chExt cx="458449" cy="1231692"/>
                </a:xfrm>
              </p:grpSpPr>
              <p:sp>
                <p:nvSpPr>
                  <p:cNvPr id="462" name="Diamond 461"/>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Diamond 40"/>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9" name="Group 12"/>
              <p:cNvGrpSpPr/>
              <p:nvPr/>
            </p:nvGrpSpPr>
            <p:grpSpPr>
              <a:xfrm>
                <a:off x="5732489" y="2714469"/>
                <a:ext cx="1371600" cy="1765092"/>
                <a:chOff x="5715000" y="1447800"/>
                <a:chExt cx="1371600" cy="1765092"/>
              </a:xfrm>
            </p:grpSpPr>
            <p:sp>
              <p:nvSpPr>
                <p:cNvPr id="456" name="Multiply 33"/>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7" name="Group 7"/>
                <p:cNvGrpSpPr/>
                <p:nvPr/>
              </p:nvGrpSpPr>
              <p:grpSpPr>
                <a:xfrm>
                  <a:off x="6172200" y="1981200"/>
                  <a:ext cx="458449" cy="1231692"/>
                  <a:chOff x="6172200" y="1981200"/>
                  <a:chExt cx="458449" cy="1231692"/>
                </a:xfrm>
              </p:grpSpPr>
              <p:sp>
                <p:nvSpPr>
                  <p:cNvPr id="458" name="Diamond 457"/>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Diamond 458"/>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0" name="Group 17"/>
              <p:cNvGrpSpPr/>
              <p:nvPr/>
            </p:nvGrpSpPr>
            <p:grpSpPr>
              <a:xfrm>
                <a:off x="5747479" y="3968646"/>
                <a:ext cx="1371600" cy="1765092"/>
                <a:chOff x="5715000" y="1447800"/>
                <a:chExt cx="1371600" cy="1765092"/>
              </a:xfrm>
            </p:grpSpPr>
            <p:sp>
              <p:nvSpPr>
                <p:cNvPr id="452" name="Multiply 29"/>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3" name="Group 30"/>
                <p:cNvGrpSpPr/>
                <p:nvPr/>
              </p:nvGrpSpPr>
              <p:grpSpPr>
                <a:xfrm>
                  <a:off x="6172200" y="1981200"/>
                  <a:ext cx="458449" cy="1231692"/>
                  <a:chOff x="6172200" y="1981200"/>
                  <a:chExt cx="458449" cy="1231692"/>
                </a:xfrm>
              </p:grpSpPr>
              <p:sp>
                <p:nvSpPr>
                  <p:cNvPr id="454" name="Diamond 453"/>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Diamond 454"/>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1" name="Diamond 450"/>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1" name="Group 41"/>
            <p:cNvGrpSpPr/>
            <p:nvPr/>
          </p:nvGrpSpPr>
          <p:grpSpPr>
            <a:xfrm>
              <a:off x="3613878" y="2118609"/>
              <a:ext cx="244840" cy="640830"/>
              <a:chOff x="5715000" y="1334125"/>
              <a:chExt cx="1404079" cy="4399613"/>
            </a:xfrm>
          </p:grpSpPr>
          <p:grpSp>
            <p:nvGrpSpPr>
              <p:cNvPr id="432" name="Group 11"/>
              <p:cNvGrpSpPr/>
              <p:nvPr/>
            </p:nvGrpSpPr>
            <p:grpSpPr>
              <a:xfrm>
                <a:off x="5715000" y="1447800"/>
                <a:ext cx="1371600" cy="1765092"/>
                <a:chOff x="5715000" y="1447800"/>
                <a:chExt cx="1371600" cy="1765092"/>
              </a:xfrm>
            </p:grpSpPr>
            <p:sp>
              <p:nvSpPr>
                <p:cNvPr id="444"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5" name="Group 7"/>
                <p:cNvGrpSpPr/>
                <p:nvPr/>
              </p:nvGrpSpPr>
              <p:grpSpPr>
                <a:xfrm>
                  <a:off x="6172200" y="1981200"/>
                  <a:ext cx="458449" cy="1231692"/>
                  <a:chOff x="6172200" y="1981200"/>
                  <a:chExt cx="458449" cy="1231692"/>
                </a:xfrm>
              </p:grpSpPr>
              <p:sp>
                <p:nvSpPr>
                  <p:cNvPr id="446" name="Diamond 56"/>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Diamond 57"/>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3" name="Group 12"/>
              <p:cNvGrpSpPr/>
              <p:nvPr/>
            </p:nvGrpSpPr>
            <p:grpSpPr>
              <a:xfrm>
                <a:off x="5732489" y="2714469"/>
                <a:ext cx="1371600" cy="1765092"/>
                <a:chOff x="5715000" y="1447800"/>
                <a:chExt cx="1371600" cy="1765092"/>
              </a:xfrm>
            </p:grpSpPr>
            <p:sp>
              <p:nvSpPr>
                <p:cNvPr id="440" name="Multiply 439"/>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1" name="Group 7"/>
                <p:cNvGrpSpPr/>
                <p:nvPr/>
              </p:nvGrpSpPr>
              <p:grpSpPr>
                <a:xfrm>
                  <a:off x="6172200" y="1981200"/>
                  <a:ext cx="458449" cy="1231692"/>
                  <a:chOff x="6172200" y="1981200"/>
                  <a:chExt cx="458449" cy="1231692"/>
                </a:xfrm>
              </p:grpSpPr>
              <p:sp>
                <p:nvSpPr>
                  <p:cNvPr id="442" name="Diamond 441"/>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Diamond 53"/>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4" name="Group 17"/>
              <p:cNvGrpSpPr/>
              <p:nvPr/>
            </p:nvGrpSpPr>
            <p:grpSpPr>
              <a:xfrm>
                <a:off x="5747479" y="3968646"/>
                <a:ext cx="1371600" cy="1765092"/>
                <a:chOff x="5715000" y="1447800"/>
                <a:chExt cx="1371600" cy="1765092"/>
              </a:xfrm>
            </p:grpSpPr>
            <p:sp>
              <p:nvSpPr>
                <p:cNvPr id="436" name="Multiply 435"/>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7" name="Group 30"/>
                <p:cNvGrpSpPr/>
                <p:nvPr/>
              </p:nvGrpSpPr>
              <p:grpSpPr>
                <a:xfrm>
                  <a:off x="6172200" y="1981200"/>
                  <a:ext cx="458449" cy="1231692"/>
                  <a:chOff x="6172200" y="1981200"/>
                  <a:chExt cx="458449" cy="1231692"/>
                </a:xfrm>
              </p:grpSpPr>
              <p:sp>
                <p:nvSpPr>
                  <p:cNvPr id="438" name="Diamond 437"/>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Diamond 49"/>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35" name="Diamond 45"/>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2" name="Group 58"/>
            <p:cNvGrpSpPr/>
            <p:nvPr/>
          </p:nvGrpSpPr>
          <p:grpSpPr>
            <a:xfrm>
              <a:off x="3793760" y="2118609"/>
              <a:ext cx="244840" cy="640830"/>
              <a:chOff x="5715000" y="1334125"/>
              <a:chExt cx="1404079" cy="4399613"/>
            </a:xfrm>
          </p:grpSpPr>
          <p:grpSp>
            <p:nvGrpSpPr>
              <p:cNvPr id="416" name="Group 11"/>
              <p:cNvGrpSpPr/>
              <p:nvPr/>
            </p:nvGrpSpPr>
            <p:grpSpPr>
              <a:xfrm>
                <a:off x="5715000" y="1447800"/>
                <a:ext cx="1371600" cy="1765092"/>
                <a:chOff x="5715000" y="1447800"/>
                <a:chExt cx="1371600" cy="1765092"/>
              </a:xfrm>
            </p:grpSpPr>
            <p:sp>
              <p:nvSpPr>
                <p:cNvPr id="428"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9" name="Group 7"/>
                <p:cNvGrpSpPr/>
                <p:nvPr/>
              </p:nvGrpSpPr>
              <p:grpSpPr>
                <a:xfrm>
                  <a:off x="6172200" y="1981200"/>
                  <a:ext cx="458449" cy="1231692"/>
                  <a:chOff x="6172200" y="1981200"/>
                  <a:chExt cx="458449" cy="1231692"/>
                </a:xfrm>
              </p:grpSpPr>
              <p:sp>
                <p:nvSpPr>
                  <p:cNvPr id="430" name="Diamond 429"/>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Diamond 430"/>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7" name="Group 12"/>
              <p:cNvGrpSpPr/>
              <p:nvPr/>
            </p:nvGrpSpPr>
            <p:grpSpPr>
              <a:xfrm>
                <a:off x="5732489" y="2714469"/>
                <a:ext cx="1371600" cy="1765092"/>
                <a:chOff x="5715000" y="1447800"/>
                <a:chExt cx="1371600" cy="1765092"/>
              </a:xfrm>
            </p:grpSpPr>
            <p:sp>
              <p:nvSpPr>
                <p:cNvPr id="424" name="Multiply 423"/>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5" name="Group 7"/>
                <p:cNvGrpSpPr/>
                <p:nvPr/>
              </p:nvGrpSpPr>
              <p:grpSpPr>
                <a:xfrm>
                  <a:off x="6172200" y="1981200"/>
                  <a:ext cx="458449" cy="1231692"/>
                  <a:chOff x="6172200" y="1981200"/>
                  <a:chExt cx="458449" cy="1231692"/>
                </a:xfrm>
              </p:grpSpPr>
              <p:sp>
                <p:nvSpPr>
                  <p:cNvPr id="426" name="Diamond 42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Diamond 42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8" name="Group 17"/>
              <p:cNvGrpSpPr/>
              <p:nvPr/>
            </p:nvGrpSpPr>
            <p:grpSpPr>
              <a:xfrm>
                <a:off x="5747479" y="3968646"/>
                <a:ext cx="1371600" cy="1765092"/>
                <a:chOff x="5715000" y="1447800"/>
                <a:chExt cx="1371600" cy="1765092"/>
              </a:xfrm>
            </p:grpSpPr>
            <p:sp>
              <p:nvSpPr>
                <p:cNvPr id="420" name="Multiply 419"/>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1" name="Group 30"/>
                <p:cNvGrpSpPr/>
                <p:nvPr/>
              </p:nvGrpSpPr>
              <p:grpSpPr>
                <a:xfrm>
                  <a:off x="6172200" y="1981200"/>
                  <a:ext cx="458449" cy="1231692"/>
                  <a:chOff x="6172200" y="1981200"/>
                  <a:chExt cx="458449" cy="1231692"/>
                </a:xfrm>
              </p:grpSpPr>
              <p:sp>
                <p:nvSpPr>
                  <p:cNvPr id="422" name="Diamond 421"/>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Diamond 422"/>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9" name="Diamond 418"/>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3" name="Oval 392"/>
            <p:cNvSpPr/>
            <p:nvPr/>
          </p:nvSpPr>
          <p:spPr>
            <a:xfrm>
              <a:off x="3352800" y="609600"/>
              <a:ext cx="9906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Cloud 393"/>
            <p:cNvSpPr/>
            <p:nvPr/>
          </p:nvSpPr>
          <p:spPr>
            <a:xfrm rot="10542275">
              <a:off x="3222029" y="421811"/>
              <a:ext cx="1112997" cy="619302"/>
            </a:xfrm>
            <a:prstGeom prst="cloud">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Cloud 394"/>
            <p:cNvSpPr/>
            <p:nvPr/>
          </p:nvSpPr>
          <p:spPr>
            <a:xfrm rot="10542275">
              <a:off x="3366180" y="1461218"/>
              <a:ext cx="976403" cy="597730"/>
            </a:xfrm>
            <a:prstGeom prst="cloud">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p:cNvSpPr/>
            <p:nvPr/>
          </p:nvSpPr>
          <p:spPr>
            <a:xfrm>
              <a:off x="3640111" y="1541489"/>
              <a:ext cx="311575" cy="1690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7" name="Group 196"/>
            <p:cNvGrpSpPr/>
            <p:nvPr/>
          </p:nvGrpSpPr>
          <p:grpSpPr>
            <a:xfrm>
              <a:off x="3200400" y="762000"/>
              <a:ext cx="1219200" cy="304800"/>
              <a:chOff x="6400800" y="1371600"/>
              <a:chExt cx="1219200" cy="527455"/>
            </a:xfrm>
          </p:grpSpPr>
          <p:sp>
            <p:nvSpPr>
              <p:cNvPr id="398" name="Trapezoid 397"/>
              <p:cNvSpPr/>
              <p:nvPr/>
            </p:nvSpPr>
            <p:spPr>
              <a:xfrm>
                <a:off x="6400800" y="1371600"/>
                <a:ext cx="1219200" cy="502169"/>
              </a:xfrm>
              <a:prstGeom prst="trapezoid">
                <a:avLst>
                  <a:gd name="adj" fmla="val 0"/>
                </a:avLst>
              </a:prstGeom>
              <a:solidFill>
                <a:srgbClr val="E1A0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9" name="Group 93"/>
              <p:cNvGrpSpPr/>
              <p:nvPr/>
            </p:nvGrpSpPr>
            <p:grpSpPr>
              <a:xfrm rot="16200000">
                <a:off x="6756576" y="1174531"/>
                <a:ext cx="467193" cy="981856"/>
                <a:chOff x="5715000" y="1334125"/>
                <a:chExt cx="1404079" cy="4399613"/>
              </a:xfrm>
            </p:grpSpPr>
            <p:grpSp>
              <p:nvGrpSpPr>
                <p:cNvPr id="400" name="Group 11"/>
                <p:cNvGrpSpPr/>
                <p:nvPr/>
              </p:nvGrpSpPr>
              <p:grpSpPr>
                <a:xfrm>
                  <a:off x="5715000" y="1447800"/>
                  <a:ext cx="1371600" cy="1765092"/>
                  <a:chOff x="5715000" y="1447800"/>
                  <a:chExt cx="1371600" cy="1765092"/>
                </a:xfrm>
              </p:grpSpPr>
              <p:sp>
                <p:nvSpPr>
                  <p:cNvPr id="412"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3" name="Group 7"/>
                  <p:cNvGrpSpPr/>
                  <p:nvPr/>
                </p:nvGrpSpPr>
                <p:grpSpPr>
                  <a:xfrm>
                    <a:off x="6172200" y="1981200"/>
                    <a:ext cx="458449" cy="1231692"/>
                    <a:chOff x="6172200" y="1981200"/>
                    <a:chExt cx="458449" cy="1231692"/>
                  </a:xfrm>
                </p:grpSpPr>
                <p:sp>
                  <p:nvSpPr>
                    <p:cNvPr id="414" name="Diamond 413"/>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Diamond 414"/>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1" name="Group 12"/>
                <p:cNvGrpSpPr/>
                <p:nvPr/>
              </p:nvGrpSpPr>
              <p:grpSpPr>
                <a:xfrm>
                  <a:off x="5732489" y="2714469"/>
                  <a:ext cx="1371600" cy="1765092"/>
                  <a:chOff x="5715000" y="1447800"/>
                  <a:chExt cx="1371600" cy="1765092"/>
                </a:xfrm>
              </p:grpSpPr>
              <p:sp>
                <p:nvSpPr>
                  <p:cNvPr id="408" name="Multiply 407"/>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9" name="Group 7"/>
                  <p:cNvGrpSpPr/>
                  <p:nvPr/>
                </p:nvGrpSpPr>
                <p:grpSpPr>
                  <a:xfrm>
                    <a:off x="6172200" y="1981200"/>
                    <a:ext cx="458449" cy="1231692"/>
                    <a:chOff x="6172200" y="1981200"/>
                    <a:chExt cx="458449" cy="1231692"/>
                  </a:xfrm>
                </p:grpSpPr>
                <p:sp>
                  <p:nvSpPr>
                    <p:cNvPr id="410" name="Diamond 409"/>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Diamond 410"/>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2" name="Group 17"/>
                <p:cNvGrpSpPr/>
                <p:nvPr/>
              </p:nvGrpSpPr>
              <p:grpSpPr>
                <a:xfrm>
                  <a:off x="5747479" y="3968646"/>
                  <a:ext cx="1371600" cy="1765092"/>
                  <a:chOff x="5715000" y="1447800"/>
                  <a:chExt cx="1371600" cy="1765092"/>
                </a:xfrm>
              </p:grpSpPr>
              <p:sp>
                <p:nvSpPr>
                  <p:cNvPr id="404" name="Multiply 403"/>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5" name="Group 30"/>
                  <p:cNvGrpSpPr/>
                  <p:nvPr/>
                </p:nvGrpSpPr>
                <p:grpSpPr>
                  <a:xfrm>
                    <a:off x="6172200" y="1981200"/>
                    <a:ext cx="458449" cy="1231692"/>
                    <a:chOff x="6172200" y="1981200"/>
                    <a:chExt cx="458449" cy="1231692"/>
                  </a:xfrm>
                </p:grpSpPr>
                <p:sp>
                  <p:nvSpPr>
                    <p:cNvPr id="406" name="Diamond 40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Diamond 40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03" name="Diamond 402"/>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52" name="TextBox 551"/>
          <p:cNvSpPr txBox="1"/>
          <p:nvPr/>
        </p:nvSpPr>
        <p:spPr>
          <a:xfrm>
            <a:off x="2892103" y="2536619"/>
            <a:ext cx="9185220" cy="3908762"/>
          </a:xfrm>
          <a:prstGeom prst="rect">
            <a:avLst/>
          </a:prstGeom>
          <a:noFill/>
        </p:spPr>
        <p:txBody>
          <a:bodyPr wrap="square" rtlCol="0">
            <a:spAutoFit/>
          </a:bodyPr>
          <a:lstStyle/>
          <a:p>
            <a:r>
              <a:rPr lang="en-US" dirty="0">
                <a:solidFill>
                  <a:schemeClr val="bg1"/>
                </a:solidFill>
              </a:rPr>
              <a:t>He was a Levite from Cyprus, He was a convert to the church and sold his land to the church</a:t>
            </a:r>
          </a:p>
          <a:p>
            <a:endParaRPr lang="en-US" dirty="0">
              <a:solidFill>
                <a:schemeClr val="bg1"/>
              </a:solidFill>
            </a:endParaRPr>
          </a:p>
          <a:p>
            <a:r>
              <a:rPr lang="en-US" dirty="0">
                <a:solidFill>
                  <a:schemeClr val="bg1"/>
                </a:solidFill>
              </a:rPr>
              <a:t>He was one of Paul’s companions</a:t>
            </a:r>
          </a:p>
          <a:p>
            <a:endParaRPr lang="en-US" dirty="0">
              <a:solidFill>
                <a:schemeClr val="bg1"/>
              </a:solidFill>
            </a:endParaRPr>
          </a:p>
          <a:p>
            <a:r>
              <a:rPr lang="en-US" dirty="0">
                <a:solidFill>
                  <a:schemeClr val="bg1"/>
                </a:solidFill>
              </a:rPr>
              <a:t>It was he that the disciples sent to Antioch to counsel the Saints and convert there</a:t>
            </a:r>
          </a:p>
          <a:p>
            <a:endParaRPr lang="en-US" dirty="0">
              <a:solidFill>
                <a:schemeClr val="bg1"/>
              </a:solidFill>
            </a:endParaRPr>
          </a:p>
          <a:p>
            <a:r>
              <a:rPr lang="en-US" dirty="0">
                <a:solidFill>
                  <a:schemeClr val="bg1"/>
                </a:solidFill>
              </a:rPr>
              <a:t>Paul and Barnabas tarried a year in Antioch, where the disciples were first called “Christians” </a:t>
            </a:r>
            <a:r>
              <a:rPr lang="en-US" sz="1400" dirty="0">
                <a:solidFill>
                  <a:schemeClr val="bg1"/>
                </a:solidFill>
              </a:rPr>
              <a:t>(Acts 11:26)</a:t>
            </a:r>
          </a:p>
          <a:p>
            <a:endParaRPr lang="en-US" dirty="0">
              <a:solidFill>
                <a:schemeClr val="bg1"/>
              </a:solidFill>
            </a:endParaRPr>
          </a:p>
          <a:p>
            <a:r>
              <a:rPr lang="en-US" dirty="0">
                <a:solidFill>
                  <a:schemeClr val="bg1"/>
                </a:solidFill>
              </a:rPr>
              <a:t>Paul and Barnabas separated in their journey when Paul declined to accept John Mark (nephew or cousin of Barnabas) into their circle. </a:t>
            </a:r>
          </a:p>
          <a:p>
            <a:endParaRPr lang="en-US" dirty="0">
              <a:solidFill>
                <a:schemeClr val="bg1"/>
              </a:solidFill>
            </a:endParaRPr>
          </a:p>
          <a:p>
            <a:r>
              <a:rPr lang="en-US" dirty="0">
                <a:solidFill>
                  <a:schemeClr val="bg1"/>
                </a:solidFill>
              </a:rPr>
              <a:t>Though Barnabas is not referred to in the New Testament as a member of the Twelve, he is identified by Paul as an Apostle </a:t>
            </a:r>
            <a:r>
              <a:rPr lang="en-US" sz="1400" dirty="0">
                <a:solidFill>
                  <a:schemeClr val="bg1"/>
                </a:solidFill>
              </a:rPr>
              <a:t>(Acts 14:4, 14; 1 Corinthians 9:6)</a:t>
            </a:r>
          </a:p>
        </p:txBody>
      </p:sp>
      <p:sp>
        <p:nvSpPr>
          <p:cNvPr id="182" name="TextBox 181"/>
          <p:cNvSpPr txBox="1"/>
          <p:nvPr/>
        </p:nvSpPr>
        <p:spPr>
          <a:xfrm>
            <a:off x="8254082" y="6449711"/>
            <a:ext cx="3780602" cy="369332"/>
          </a:xfrm>
          <a:prstGeom prst="rect">
            <a:avLst/>
          </a:prstGeom>
          <a:noFill/>
        </p:spPr>
        <p:txBody>
          <a:bodyPr wrap="square" rtlCol="0">
            <a:spAutoFit/>
          </a:bodyPr>
          <a:lstStyle/>
          <a:p>
            <a:pPr algn="r"/>
            <a:r>
              <a:rPr lang="en-US" dirty="0">
                <a:solidFill>
                  <a:schemeClr val="bg1"/>
                </a:solidFill>
              </a:rPr>
              <a:t>(13)</a:t>
            </a:r>
          </a:p>
        </p:txBody>
      </p:sp>
    </p:spTree>
    <p:extLst>
      <p:ext uri="{BB962C8B-B14F-4D97-AF65-F5344CB8AC3E}">
        <p14:creationId xmlns:p14="http://schemas.microsoft.com/office/powerpoint/2010/main" val="264617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77"/>
                                        </p:tgtEl>
                                        <p:attrNameLst>
                                          <p:attrName>style.visibility</p:attrName>
                                        </p:attrNameLst>
                                      </p:cBhvr>
                                      <p:to>
                                        <p:strVal val="visible"/>
                                      </p:to>
                                    </p:set>
                                    <p:animEffect transition="in" filter="wipe(down)">
                                      <p:cBhvr>
                                        <p:cTn id="9" dur="580">
                                          <p:stCondLst>
                                            <p:cond delay="0"/>
                                          </p:stCondLst>
                                        </p:cTn>
                                        <p:tgtEl>
                                          <p:spTgt spid="377"/>
                                        </p:tgtEl>
                                      </p:cBhvr>
                                    </p:animEffect>
                                    <p:anim calcmode="lin" valueType="num">
                                      <p:cBhvr>
                                        <p:cTn id="10" dur="1822" tmFilter="0,0; 0.14,0.36; 0.43,0.73; 0.71,0.91; 1.0,1.0">
                                          <p:stCondLst>
                                            <p:cond delay="0"/>
                                          </p:stCondLst>
                                        </p:cTn>
                                        <p:tgtEl>
                                          <p:spTgt spid="37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7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7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7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77"/>
                                        </p:tgtEl>
                                        <p:attrNameLst>
                                          <p:attrName>ppt_y</p:attrName>
                                        </p:attrNameLst>
                                      </p:cBhvr>
                                      <p:tavLst>
                                        <p:tav tm="0" fmla="#ppt_y-sin(pi*$)/81">
                                          <p:val>
                                            <p:fltVal val="0"/>
                                          </p:val>
                                        </p:tav>
                                        <p:tav tm="100000">
                                          <p:val>
                                            <p:fltVal val="1"/>
                                          </p:val>
                                        </p:tav>
                                      </p:tavLst>
                                    </p:anim>
                                    <p:animScale>
                                      <p:cBhvr>
                                        <p:cTn id="15" dur="26">
                                          <p:stCondLst>
                                            <p:cond delay="650"/>
                                          </p:stCondLst>
                                        </p:cTn>
                                        <p:tgtEl>
                                          <p:spTgt spid="377"/>
                                        </p:tgtEl>
                                      </p:cBhvr>
                                      <p:to x="100000" y="60000"/>
                                    </p:animScale>
                                    <p:animScale>
                                      <p:cBhvr>
                                        <p:cTn id="16" dur="166" decel="50000">
                                          <p:stCondLst>
                                            <p:cond delay="676"/>
                                          </p:stCondLst>
                                        </p:cTn>
                                        <p:tgtEl>
                                          <p:spTgt spid="377"/>
                                        </p:tgtEl>
                                      </p:cBhvr>
                                      <p:to x="100000" y="100000"/>
                                    </p:animScale>
                                    <p:animScale>
                                      <p:cBhvr>
                                        <p:cTn id="17" dur="26">
                                          <p:stCondLst>
                                            <p:cond delay="1312"/>
                                          </p:stCondLst>
                                        </p:cTn>
                                        <p:tgtEl>
                                          <p:spTgt spid="377"/>
                                        </p:tgtEl>
                                      </p:cBhvr>
                                      <p:to x="100000" y="80000"/>
                                    </p:animScale>
                                    <p:animScale>
                                      <p:cBhvr>
                                        <p:cTn id="18" dur="166" decel="50000">
                                          <p:stCondLst>
                                            <p:cond delay="1338"/>
                                          </p:stCondLst>
                                        </p:cTn>
                                        <p:tgtEl>
                                          <p:spTgt spid="377"/>
                                        </p:tgtEl>
                                      </p:cBhvr>
                                      <p:to x="100000" y="100000"/>
                                    </p:animScale>
                                    <p:animScale>
                                      <p:cBhvr>
                                        <p:cTn id="19" dur="26">
                                          <p:stCondLst>
                                            <p:cond delay="1642"/>
                                          </p:stCondLst>
                                        </p:cTn>
                                        <p:tgtEl>
                                          <p:spTgt spid="377"/>
                                        </p:tgtEl>
                                      </p:cBhvr>
                                      <p:to x="100000" y="90000"/>
                                    </p:animScale>
                                    <p:animScale>
                                      <p:cBhvr>
                                        <p:cTn id="20" dur="166" decel="50000">
                                          <p:stCondLst>
                                            <p:cond delay="1668"/>
                                          </p:stCondLst>
                                        </p:cTn>
                                        <p:tgtEl>
                                          <p:spTgt spid="377"/>
                                        </p:tgtEl>
                                      </p:cBhvr>
                                      <p:to x="100000" y="100000"/>
                                    </p:animScale>
                                    <p:animScale>
                                      <p:cBhvr>
                                        <p:cTn id="21" dur="26">
                                          <p:stCondLst>
                                            <p:cond delay="1808"/>
                                          </p:stCondLst>
                                        </p:cTn>
                                        <p:tgtEl>
                                          <p:spTgt spid="377"/>
                                        </p:tgtEl>
                                      </p:cBhvr>
                                      <p:to x="100000" y="95000"/>
                                    </p:animScale>
                                    <p:animScale>
                                      <p:cBhvr>
                                        <p:cTn id="22" dur="166" decel="50000">
                                          <p:stCondLst>
                                            <p:cond delay="1834"/>
                                          </p:stCondLst>
                                        </p:cTn>
                                        <p:tgtEl>
                                          <p:spTgt spid="377"/>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Triangle 31"/>
          <p:cNvSpPr/>
          <p:nvPr/>
        </p:nvSpPr>
        <p:spPr>
          <a:xfrm rot="5400000">
            <a:off x="2667000" y="-1143000"/>
            <a:ext cx="6858000" cy="9144000"/>
          </a:xfrm>
          <a:prstGeom prst="rtTriangl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6200000">
            <a:off x="2667000" y="-1143000"/>
            <a:ext cx="6858000" cy="9144000"/>
          </a:xfrm>
          <a:prstGeom prst="r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1524000" y="0"/>
            <a:ext cx="9144000" cy="6858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219200" y="609600"/>
            <a:ext cx="7848600" cy="1938992"/>
          </a:xfrm>
          <a:prstGeom prst="rect">
            <a:avLst/>
          </a:prstGeom>
          <a:noFill/>
        </p:spPr>
        <p:txBody>
          <a:bodyPr wrap="square" rtlCol="0">
            <a:spAutoFit/>
          </a:bodyPr>
          <a:lstStyle/>
          <a:p>
            <a:pPr algn="ctr"/>
            <a:r>
              <a:rPr lang="en-US" sz="6000" dirty="0">
                <a:latin typeface="Lao UI" pitchFamily="34" charset="0"/>
                <a:cs typeface="Lao UI" pitchFamily="34" charset="0"/>
              </a:rPr>
              <a:t>“We Believe in Being Honest”</a:t>
            </a:r>
          </a:p>
        </p:txBody>
      </p:sp>
      <p:sp>
        <p:nvSpPr>
          <p:cNvPr id="35" name="TextBox 34"/>
          <p:cNvSpPr txBox="1"/>
          <p:nvPr/>
        </p:nvSpPr>
        <p:spPr>
          <a:xfrm>
            <a:off x="6019800" y="4343400"/>
            <a:ext cx="4267200" cy="1107996"/>
          </a:xfrm>
          <a:prstGeom prst="rect">
            <a:avLst/>
          </a:prstGeom>
          <a:noFill/>
        </p:spPr>
        <p:txBody>
          <a:bodyPr wrap="square" rtlCol="0">
            <a:spAutoFit/>
          </a:bodyPr>
          <a:lstStyle/>
          <a:p>
            <a:r>
              <a:rPr lang="en-US" sz="6600" dirty="0">
                <a:solidFill>
                  <a:schemeClr val="bg1"/>
                </a:solidFill>
                <a:cs typeface="DaunPenh" pitchFamily="2" charset="0"/>
              </a:rPr>
              <a:t>Acts 5:1-12</a:t>
            </a:r>
          </a:p>
        </p:txBody>
      </p:sp>
      <p:grpSp>
        <p:nvGrpSpPr>
          <p:cNvPr id="2" name="Group 6"/>
          <p:cNvGrpSpPr/>
          <p:nvPr/>
        </p:nvGrpSpPr>
        <p:grpSpPr>
          <a:xfrm>
            <a:off x="1782063" y="3125903"/>
            <a:ext cx="1653919" cy="3395008"/>
            <a:chOff x="1752600" y="1447800"/>
            <a:chExt cx="2415900" cy="4495800"/>
          </a:xfrm>
        </p:grpSpPr>
        <p:grpSp>
          <p:nvGrpSpPr>
            <p:cNvPr id="3" name="Group 47"/>
            <p:cNvGrpSpPr/>
            <p:nvPr/>
          </p:nvGrpSpPr>
          <p:grpSpPr>
            <a:xfrm>
              <a:off x="1752600" y="1676400"/>
              <a:ext cx="2415900" cy="4267200"/>
              <a:chOff x="2209165" y="0"/>
              <a:chExt cx="3658235" cy="6461535"/>
            </a:xfrm>
          </p:grpSpPr>
          <p:grpSp>
            <p:nvGrpSpPr>
              <p:cNvPr id="4" name="Group 40"/>
              <p:cNvGrpSpPr/>
              <p:nvPr/>
            </p:nvGrpSpPr>
            <p:grpSpPr>
              <a:xfrm rot="13410815">
                <a:off x="3263757" y="5339771"/>
                <a:ext cx="685800" cy="1121764"/>
                <a:chOff x="6096000" y="4136036"/>
                <a:chExt cx="685800" cy="1121764"/>
              </a:xfrm>
            </p:grpSpPr>
            <p:sp>
              <p:nvSpPr>
                <p:cNvPr id="55" name="Oval 54"/>
                <p:cNvSpPr/>
                <p:nvPr/>
              </p:nvSpPr>
              <p:spPr>
                <a:xfrm>
                  <a:off x="6096000" y="4191000"/>
                  <a:ext cx="685800" cy="1066800"/>
                </a:xfrm>
                <a:prstGeom prst="ellipse">
                  <a:avLst/>
                </a:prstGeom>
                <a:solidFill>
                  <a:schemeClr val="accent2">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096000" y="4572000"/>
                  <a:ext cx="685800" cy="304800"/>
                </a:xfrm>
                <a:prstGeom prst="ellipse">
                  <a:avLst/>
                </a:prstGeom>
                <a:solidFill>
                  <a:schemeClr val="bg1">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p:cNvSpPr/>
                <p:nvPr/>
              </p:nvSpPr>
              <p:spPr>
                <a:xfrm rot="5400000">
                  <a:off x="6202180" y="4059836"/>
                  <a:ext cx="457200" cy="609600"/>
                </a:xfrm>
                <a:prstGeom prst="mo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39"/>
              <p:cNvGrpSpPr/>
              <p:nvPr/>
            </p:nvGrpSpPr>
            <p:grpSpPr>
              <a:xfrm rot="8734823">
                <a:off x="4219403" y="5277225"/>
                <a:ext cx="685800" cy="1121764"/>
                <a:chOff x="6096000" y="4136036"/>
                <a:chExt cx="685800" cy="1121764"/>
              </a:xfrm>
            </p:grpSpPr>
            <p:sp>
              <p:nvSpPr>
                <p:cNvPr id="52" name="Oval 51"/>
                <p:cNvSpPr/>
                <p:nvPr/>
              </p:nvSpPr>
              <p:spPr>
                <a:xfrm>
                  <a:off x="6096000" y="4191000"/>
                  <a:ext cx="685800" cy="1066800"/>
                </a:xfrm>
                <a:prstGeom prst="ellipse">
                  <a:avLst/>
                </a:prstGeom>
                <a:solidFill>
                  <a:schemeClr val="accent2">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096000" y="4572000"/>
                  <a:ext cx="685800" cy="304800"/>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p:cNvSpPr/>
                <p:nvPr/>
              </p:nvSpPr>
              <p:spPr>
                <a:xfrm rot="5400000">
                  <a:off x="6202180" y="4059836"/>
                  <a:ext cx="457200" cy="609600"/>
                </a:xfrm>
                <a:prstGeom prst="mo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a:off x="5181600" y="2895600"/>
                <a:ext cx="685800" cy="1066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209800" y="2971800"/>
                <a:ext cx="685800" cy="1066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2438399" y="3429000"/>
                <a:ext cx="3167921" cy="24384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9637031">
                <a:off x="4206053" y="1799742"/>
                <a:ext cx="1560848" cy="1886997"/>
              </a:xfrm>
              <a:prstGeom prst="trapezoid">
                <a:avLst>
                  <a:gd name="adj" fmla="val 3606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1896418">
                <a:off x="2209165" y="1793056"/>
                <a:ext cx="1560848" cy="1886997"/>
              </a:xfrm>
              <a:prstGeom prst="trapezoid">
                <a:avLst>
                  <a:gd name="adj" fmla="val 3606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1896418">
                <a:off x="2284538" y="1738190"/>
                <a:ext cx="1560848" cy="1599361"/>
              </a:xfrm>
              <a:prstGeom prst="trapezoid">
                <a:avLst>
                  <a:gd name="adj" fmla="val 41668"/>
                </a:avLst>
              </a:prstGeom>
              <a:solidFill>
                <a:srgbClr val="E8D5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8"/>
              <p:cNvSpPr/>
              <p:nvPr/>
            </p:nvSpPr>
            <p:spPr>
              <a:xfrm rot="19832423">
                <a:off x="4102385" y="1804424"/>
                <a:ext cx="1560848" cy="1599361"/>
              </a:xfrm>
              <a:prstGeom prst="trapezoid">
                <a:avLst>
                  <a:gd name="adj" fmla="val 36068"/>
                </a:avLst>
              </a:prstGeom>
              <a:solidFill>
                <a:srgbClr val="E8D5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a:off x="2667000" y="1828800"/>
                <a:ext cx="2667000" cy="2971800"/>
              </a:xfrm>
              <a:prstGeom prst="trapezoid">
                <a:avLst/>
              </a:prstGeom>
              <a:solidFill>
                <a:srgbClr val="E8D5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7"/>
              <p:cNvGrpSpPr/>
              <p:nvPr/>
            </p:nvGrpSpPr>
            <p:grpSpPr>
              <a:xfrm>
                <a:off x="3352800" y="1828800"/>
                <a:ext cx="398213" cy="1295400"/>
                <a:chOff x="5481403" y="2057400"/>
                <a:chExt cx="617095" cy="2007432"/>
              </a:xfrm>
            </p:grpSpPr>
            <p:sp>
              <p:nvSpPr>
                <p:cNvPr id="49" name="Quad Arrow 4"/>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Quad Arrow 5"/>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Quad Arrow 6"/>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Isosceles Triangle 9"/>
              <p:cNvSpPr/>
              <p:nvPr/>
            </p:nvSpPr>
            <p:spPr>
              <a:xfrm rot="10800000">
                <a:off x="3810000" y="1828800"/>
                <a:ext cx="304800" cy="533400"/>
              </a:xfrm>
              <a:prstGeom prst="triangle">
                <a:avLst/>
              </a:prstGeom>
              <a:solidFill>
                <a:schemeClr val="accent6">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0"/>
              <p:cNvGrpSpPr/>
              <p:nvPr/>
            </p:nvGrpSpPr>
            <p:grpSpPr>
              <a:xfrm>
                <a:off x="4136036" y="1842541"/>
                <a:ext cx="398213" cy="1295400"/>
                <a:chOff x="5481403" y="2057400"/>
                <a:chExt cx="617095" cy="2007432"/>
              </a:xfrm>
            </p:grpSpPr>
            <p:sp>
              <p:nvSpPr>
                <p:cNvPr id="46" name="Quad Arrow 45"/>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Quad Arrow 46"/>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47"/>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Quad Arrow 27"/>
              <p:cNvSpPr/>
              <p:nvPr/>
            </p:nvSpPr>
            <p:spPr>
              <a:xfrm>
                <a:off x="3752015" y="2699479"/>
                <a:ext cx="393376" cy="442548"/>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22"/>
              <p:cNvGrpSpPr/>
              <p:nvPr/>
            </p:nvGrpSpPr>
            <p:grpSpPr>
              <a:xfrm rot="5400000">
                <a:off x="3081865" y="4842935"/>
                <a:ext cx="398213" cy="1532744"/>
                <a:chOff x="5481403" y="2057400"/>
                <a:chExt cx="617095" cy="2007432"/>
              </a:xfrm>
            </p:grpSpPr>
            <p:sp>
              <p:nvSpPr>
                <p:cNvPr id="43" name="Quad Arrow 23"/>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24"/>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Quad Arrow 25"/>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26"/>
              <p:cNvGrpSpPr/>
              <p:nvPr/>
            </p:nvGrpSpPr>
            <p:grpSpPr>
              <a:xfrm rot="5400000">
                <a:off x="4502809" y="4869791"/>
                <a:ext cx="398213" cy="1479031"/>
                <a:chOff x="5481403" y="2057400"/>
                <a:chExt cx="617095" cy="2007432"/>
              </a:xfrm>
            </p:grpSpPr>
            <p:sp>
              <p:nvSpPr>
                <p:cNvPr id="40" name="Quad Arrow 39"/>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Quad Arrow 40"/>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41"/>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Oval 30"/>
              <p:cNvSpPr/>
              <p:nvPr/>
            </p:nvSpPr>
            <p:spPr>
              <a:xfrm>
                <a:off x="3352800" y="0"/>
                <a:ext cx="12954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971800" y="838200"/>
                <a:ext cx="685800" cy="1066800"/>
              </a:xfrm>
              <a:prstGeom prst="ellipse">
                <a:avLst/>
              </a:prstGeom>
              <a:solidFill>
                <a:srgbClr val="9966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343400" y="838200"/>
                <a:ext cx="685800" cy="1066800"/>
              </a:xfrm>
              <a:prstGeom prst="ellipse">
                <a:avLst/>
              </a:prstGeom>
              <a:solidFill>
                <a:srgbClr val="9966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196741">
                <a:off x="3048000" y="228600"/>
                <a:ext cx="685800" cy="1066800"/>
              </a:xfrm>
              <a:prstGeom prst="ellipse">
                <a:avLst/>
              </a:prstGeom>
              <a:solidFill>
                <a:srgbClr val="9966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21214486">
                <a:off x="4248538" y="263623"/>
                <a:ext cx="685800" cy="1066800"/>
              </a:xfrm>
              <a:prstGeom prst="ellipse">
                <a:avLst/>
              </a:prstGeom>
              <a:solidFill>
                <a:srgbClr val="9966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Moon 9"/>
            <p:cNvSpPr/>
            <p:nvPr/>
          </p:nvSpPr>
          <p:spPr>
            <a:xfrm rot="5400000">
              <a:off x="2133600" y="1447800"/>
              <a:ext cx="1676400" cy="1676400"/>
            </a:xfrm>
            <a:prstGeom prst="moon">
              <a:avLst>
                <a:gd name="adj" fmla="val 33010"/>
              </a:avLst>
            </a:prstGeom>
            <a:solidFill>
              <a:srgbClr val="E8D5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21218592">
              <a:off x="3352800" y="2514600"/>
              <a:ext cx="495550" cy="818052"/>
            </a:xfrm>
            <a:prstGeom prst="ellipse">
              <a:avLst/>
            </a:prstGeom>
            <a:solidFill>
              <a:srgbClr val="9966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614371">
              <a:off x="2133600" y="2514600"/>
              <a:ext cx="452903" cy="704515"/>
            </a:xfrm>
            <a:prstGeom prst="ellipse">
              <a:avLst/>
            </a:prstGeom>
            <a:solidFill>
              <a:srgbClr val="9966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20700000">
              <a:off x="3300217" y="2274239"/>
              <a:ext cx="302789" cy="834261"/>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82051">
              <a:off x="2236108" y="2359444"/>
              <a:ext cx="352233" cy="1003381"/>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57"/>
          <p:cNvGrpSpPr/>
          <p:nvPr/>
        </p:nvGrpSpPr>
        <p:grpSpPr>
          <a:xfrm>
            <a:off x="3845442" y="3125903"/>
            <a:ext cx="1457275" cy="3254870"/>
            <a:chOff x="4267200" y="762000"/>
            <a:chExt cx="2415900" cy="4540688"/>
          </a:xfrm>
        </p:grpSpPr>
        <p:grpSp>
          <p:nvGrpSpPr>
            <p:cNvPr id="25" name="Group 40"/>
            <p:cNvGrpSpPr/>
            <p:nvPr/>
          </p:nvGrpSpPr>
          <p:grpSpPr>
            <a:xfrm rot="13410815">
              <a:off x="4976150" y="4598173"/>
              <a:ext cx="452903" cy="704515"/>
              <a:chOff x="6096000" y="4191000"/>
              <a:chExt cx="685800" cy="1066800"/>
            </a:xfrm>
          </p:grpSpPr>
          <p:sp>
            <p:nvSpPr>
              <p:cNvPr id="92" name="Oval 91"/>
              <p:cNvSpPr/>
              <p:nvPr/>
            </p:nvSpPr>
            <p:spPr>
              <a:xfrm>
                <a:off x="6096000" y="4191000"/>
                <a:ext cx="685800" cy="1066800"/>
              </a:xfrm>
              <a:prstGeom prst="ellipse">
                <a:avLst/>
              </a:prstGeom>
              <a:solidFill>
                <a:schemeClr val="accent2">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6096000" y="4572000"/>
                <a:ext cx="685800" cy="304800"/>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p:cNvSpPr/>
              <p:nvPr/>
            </p:nvSpPr>
            <p:spPr>
              <a:xfrm rot="5400000">
                <a:off x="6237203" y="4094859"/>
                <a:ext cx="387155" cy="609599"/>
              </a:xfrm>
              <a:prstGeom prst="mo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39"/>
            <p:cNvGrpSpPr/>
            <p:nvPr/>
          </p:nvGrpSpPr>
          <p:grpSpPr>
            <a:xfrm rot="8734823">
              <a:off x="5594762" y="4551881"/>
              <a:ext cx="452903" cy="740813"/>
              <a:chOff x="6096000" y="4136036"/>
              <a:chExt cx="685800" cy="1121764"/>
            </a:xfrm>
          </p:grpSpPr>
          <p:sp>
            <p:nvSpPr>
              <p:cNvPr id="89" name="Oval 88"/>
              <p:cNvSpPr/>
              <p:nvPr/>
            </p:nvSpPr>
            <p:spPr>
              <a:xfrm>
                <a:off x="6096000" y="4191000"/>
                <a:ext cx="685800" cy="1066800"/>
              </a:xfrm>
              <a:prstGeom prst="ellipse">
                <a:avLst/>
              </a:prstGeom>
              <a:solidFill>
                <a:schemeClr val="accent6">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096000" y="4572000"/>
                <a:ext cx="685800" cy="304800"/>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90"/>
              <p:cNvSpPr/>
              <p:nvPr/>
            </p:nvSpPr>
            <p:spPr>
              <a:xfrm rot="5400000">
                <a:off x="6202180" y="4059836"/>
                <a:ext cx="457200" cy="609600"/>
              </a:xfrm>
              <a:prstGeom prst="mo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Oval 60"/>
            <p:cNvSpPr/>
            <p:nvPr/>
          </p:nvSpPr>
          <p:spPr>
            <a:xfrm>
              <a:off x="6230197" y="2979055"/>
              <a:ext cx="452903" cy="7045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267619" y="3029378"/>
              <a:ext cx="452903" cy="7045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a:off x="4418586" y="3331313"/>
              <a:ext cx="2092096" cy="1610320"/>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p:cNvSpPr/>
            <p:nvPr/>
          </p:nvSpPr>
          <p:spPr>
            <a:xfrm rot="19637031">
              <a:off x="5585946" y="2255350"/>
              <a:ext cx="1030785" cy="1246173"/>
            </a:xfrm>
            <a:prstGeom prst="trapezoid">
              <a:avLst>
                <a:gd name="adj" fmla="val 3606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p:cNvSpPr/>
            <p:nvPr/>
          </p:nvSpPr>
          <p:spPr>
            <a:xfrm rot="1896418">
              <a:off x="4267200" y="2250935"/>
              <a:ext cx="1030785" cy="1246173"/>
            </a:xfrm>
            <a:prstGeom prst="trapezoid">
              <a:avLst>
                <a:gd name="adj" fmla="val 3606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1896418">
              <a:off x="4400329" y="2141161"/>
              <a:ext cx="1030785" cy="1090580"/>
            </a:xfrm>
            <a:prstGeom prst="trapezoid">
              <a:avLst>
                <a:gd name="adj" fmla="val 41668"/>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8"/>
            <p:cNvSpPr/>
            <p:nvPr/>
          </p:nvSpPr>
          <p:spPr>
            <a:xfrm rot="19832423">
              <a:off x="5404741" y="2067049"/>
              <a:ext cx="1030785" cy="1243895"/>
            </a:xfrm>
            <a:prstGeom prst="trapezoid">
              <a:avLst>
                <a:gd name="adj" fmla="val 36068"/>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p:cNvSpPr/>
            <p:nvPr/>
          </p:nvSpPr>
          <p:spPr>
            <a:xfrm>
              <a:off x="4569554" y="2274540"/>
              <a:ext cx="1761288" cy="2068860"/>
            </a:xfrm>
            <a:prstGeom prst="trapezoid">
              <a:avLst>
                <a:gd name="adj" fmla="val 33511"/>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Isosceles Triangle 9"/>
            <p:cNvSpPr/>
            <p:nvPr/>
          </p:nvSpPr>
          <p:spPr>
            <a:xfrm rot="10800000">
              <a:off x="5324392" y="2274540"/>
              <a:ext cx="314408" cy="84966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2"/>
            <p:cNvGrpSpPr/>
            <p:nvPr/>
          </p:nvGrpSpPr>
          <p:grpSpPr>
            <a:xfrm rot="5400000">
              <a:off x="4843531" y="4265076"/>
              <a:ext cx="262980" cy="1012225"/>
              <a:chOff x="5481403" y="2057400"/>
              <a:chExt cx="617095" cy="2007432"/>
            </a:xfrm>
          </p:grpSpPr>
          <p:sp>
            <p:nvSpPr>
              <p:cNvPr id="86" name="Quad Arrow 23"/>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Quad Arrow 24"/>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Quad Arrow 25"/>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6"/>
            <p:cNvGrpSpPr/>
            <p:nvPr/>
          </p:nvGrpSpPr>
          <p:grpSpPr>
            <a:xfrm rot="5400000">
              <a:off x="5781924" y="4282812"/>
              <a:ext cx="262980" cy="976753"/>
              <a:chOff x="5481403" y="2057400"/>
              <a:chExt cx="617095" cy="2007432"/>
            </a:xfrm>
          </p:grpSpPr>
          <p:sp>
            <p:nvSpPr>
              <p:cNvPr id="83" name="Quad Arrow 82"/>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Quad Arrow 83"/>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Quad Arrow 84"/>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p:cNvSpPr/>
            <p:nvPr/>
          </p:nvSpPr>
          <p:spPr>
            <a:xfrm>
              <a:off x="5022457" y="1066800"/>
              <a:ext cx="855483" cy="135870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rot="196741">
              <a:off x="4821304" y="1212991"/>
              <a:ext cx="285864" cy="70451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21214486">
              <a:off x="5790200" y="1231686"/>
              <a:ext cx="262704" cy="70451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rot="21214486">
              <a:off x="5066119" y="765934"/>
              <a:ext cx="795971" cy="704515"/>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Stored Data 75"/>
            <p:cNvSpPr/>
            <p:nvPr/>
          </p:nvSpPr>
          <p:spPr>
            <a:xfrm rot="5400000">
              <a:off x="5067300" y="495300"/>
              <a:ext cx="685800" cy="1219200"/>
            </a:xfrm>
            <a:prstGeom prst="flowChartOnlineStorag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26"/>
            <p:cNvGrpSpPr/>
            <p:nvPr/>
          </p:nvGrpSpPr>
          <p:grpSpPr>
            <a:xfrm rot="5400000">
              <a:off x="5233686" y="557514"/>
              <a:ext cx="262980" cy="976753"/>
              <a:chOff x="5481403" y="2057400"/>
              <a:chExt cx="617095" cy="2007432"/>
            </a:xfrm>
          </p:grpSpPr>
          <p:sp>
            <p:nvSpPr>
              <p:cNvPr id="80" name="Quad Arrow 79"/>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80"/>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Quad Arrow 81"/>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p:cNvSpPr/>
            <p:nvPr/>
          </p:nvSpPr>
          <p:spPr>
            <a:xfrm rot="21214486">
              <a:off x="5219452" y="2006920"/>
              <a:ext cx="499231" cy="70451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21214486">
              <a:off x="5329219" y="2140697"/>
              <a:ext cx="222678" cy="1309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19204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p:cNvGrpSpPr/>
          <p:nvPr/>
        </p:nvGrpSpPr>
        <p:grpSpPr>
          <a:xfrm>
            <a:off x="1524000" y="0"/>
            <a:ext cx="9144000" cy="6858000"/>
            <a:chOff x="0" y="0"/>
            <a:chExt cx="9144000" cy="6858000"/>
          </a:xfrm>
        </p:grpSpPr>
        <p:sp>
          <p:nvSpPr>
            <p:cNvPr id="32" name="Right Triangle 31"/>
            <p:cNvSpPr/>
            <p:nvPr/>
          </p:nvSpPr>
          <p:spPr>
            <a:xfrm rot="5400000">
              <a:off x="1143000" y="-1143000"/>
              <a:ext cx="6858000" cy="9144000"/>
            </a:xfrm>
            <a:prstGeom prst="rtTriangl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6200000">
              <a:off x="1143000" y="-1143000"/>
              <a:ext cx="6858000" cy="9144000"/>
            </a:xfrm>
            <a:prstGeom prst="r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Connector 8"/>
          <p:cNvCxnSpPr/>
          <p:nvPr/>
        </p:nvCxnSpPr>
        <p:spPr>
          <a:xfrm flipV="1">
            <a:off x="1524000" y="0"/>
            <a:ext cx="9144000" cy="6858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19386886">
            <a:off x="905052" y="2816088"/>
            <a:ext cx="9783899" cy="1200329"/>
          </a:xfrm>
          <a:prstGeom prst="rect">
            <a:avLst/>
          </a:prstGeom>
          <a:noFill/>
        </p:spPr>
        <p:txBody>
          <a:bodyPr wrap="square" rtlCol="0">
            <a:spAutoFit/>
          </a:bodyPr>
          <a:lstStyle/>
          <a:p>
            <a:pPr algn="ctr"/>
            <a:r>
              <a:rPr lang="en-US" sz="7200" dirty="0">
                <a:latin typeface="DaunPenh" pitchFamily="2" charset="0"/>
                <a:cs typeface="DaunPenh" pitchFamily="2" charset="0"/>
              </a:rPr>
              <a:t>Honorable People</a:t>
            </a:r>
          </a:p>
        </p:txBody>
      </p:sp>
      <p:sp>
        <p:nvSpPr>
          <p:cNvPr id="7" name="TextBox 6"/>
          <p:cNvSpPr txBox="1"/>
          <p:nvPr/>
        </p:nvSpPr>
        <p:spPr>
          <a:xfrm rot="19321685">
            <a:off x="4097710" y="3600105"/>
            <a:ext cx="3691781" cy="584775"/>
          </a:xfrm>
          <a:prstGeom prst="rect">
            <a:avLst/>
          </a:prstGeom>
          <a:noFill/>
        </p:spPr>
        <p:txBody>
          <a:bodyPr wrap="square" rtlCol="0">
            <a:spAutoFit/>
          </a:bodyPr>
          <a:lstStyle/>
          <a:p>
            <a:pPr algn="ctr"/>
            <a:r>
              <a:rPr lang="en-US" sz="3200" dirty="0">
                <a:solidFill>
                  <a:schemeClr val="bg1"/>
                </a:solidFill>
                <a:latin typeface="DaunPenh" panose="01010101010101010101" pitchFamily="2" charset="0"/>
                <a:cs typeface="DaunPenh" panose="01010101010101010101" pitchFamily="2" charset="0"/>
              </a:rPr>
              <a:t>     Slacking in discipleship:</a:t>
            </a:r>
          </a:p>
        </p:txBody>
      </p:sp>
      <p:sp>
        <p:nvSpPr>
          <p:cNvPr id="10" name="TextBox 9"/>
          <p:cNvSpPr txBox="1"/>
          <p:nvPr/>
        </p:nvSpPr>
        <p:spPr>
          <a:xfrm>
            <a:off x="7937241" y="1965574"/>
            <a:ext cx="2848321" cy="1077218"/>
          </a:xfrm>
          <a:prstGeom prst="rect">
            <a:avLst/>
          </a:prstGeom>
          <a:noFill/>
        </p:spPr>
        <p:txBody>
          <a:bodyPr wrap="square" rtlCol="0">
            <a:spAutoFit/>
          </a:bodyPr>
          <a:lstStyle/>
          <a:p>
            <a:r>
              <a:rPr lang="en-US" sz="3200" dirty="0">
                <a:solidFill>
                  <a:schemeClr val="bg1"/>
                </a:solidFill>
                <a:cs typeface="DaunPenh" pitchFamily="2" charset="0"/>
              </a:rPr>
              <a:t>Pray once in awhile</a:t>
            </a:r>
          </a:p>
        </p:txBody>
      </p:sp>
      <p:sp>
        <p:nvSpPr>
          <p:cNvPr id="11" name="TextBox 10"/>
          <p:cNvSpPr txBox="1"/>
          <p:nvPr/>
        </p:nvSpPr>
        <p:spPr>
          <a:xfrm>
            <a:off x="6796914" y="3413516"/>
            <a:ext cx="3932172" cy="1077218"/>
          </a:xfrm>
          <a:prstGeom prst="rect">
            <a:avLst/>
          </a:prstGeom>
          <a:noFill/>
        </p:spPr>
        <p:txBody>
          <a:bodyPr wrap="square" rtlCol="0">
            <a:spAutoFit/>
          </a:bodyPr>
          <a:lstStyle/>
          <a:p>
            <a:r>
              <a:rPr lang="en-US" sz="3200" dirty="0">
                <a:solidFill>
                  <a:schemeClr val="bg1"/>
                </a:solidFill>
                <a:cs typeface="DaunPenh" pitchFamily="2" charset="0"/>
              </a:rPr>
              <a:t>Only reading scriptures in class</a:t>
            </a:r>
          </a:p>
        </p:txBody>
      </p:sp>
      <p:sp>
        <p:nvSpPr>
          <p:cNvPr id="12" name="TextBox 11"/>
          <p:cNvSpPr txBox="1"/>
          <p:nvPr/>
        </p:nvSpPr>
        <p:spPr>
          <a:xfrm>
            <a:off x="4191001" y="4749225"/>
            <a:ext cx="6477000" cy="584775"/>
          </a:xfrm>
          <a:prstGeom prst="rect">
            <a:avLst/>
          </a:prstGeom>
          <a:noFill/>
        </p:spPr>
        <p:txBody>
          <a:bodyPr wrap="square" rtlCol="0">
            <a:spAutoFit/>
          </a:bodyPr>
          <a:lstStyle/>
          <a:p>
            <a:r>
              <a:rPr lang="en-US" sz="3200" dirty="0">
                <a:solidFill>
                  <a:schemeClr val="bg1"/>
                </a:solidFill>
                <a:cs typeface="DaunPenh" pitchFamily="2" charset="0"/>
              </a:rPr>
              <a:t>Occasional attendance at church</a:t>
            </a:r>
          </a:p>
        </p:txBody>
      </p:sp>
      <p:sp>
        <p:nvSpPr>
          <p:cNvPr id="13" name="TextBox 12"/>
          <p:cNvSpPr txBox="1"/>
          <p:nvPr/>
        </p:nvSpPr>
        <p:spPr>
          <a:xfrm>
            <a:off x="3429000" y="5486401"/>
            <a:ext cx="6477000" cy="584775"/>
          </a:xfrm>
          <a:prstGeom prst="rect">
            <a:avLst/>
          </a:prstGeom>
          <a:noFill/>
        </p:spPr>
        <p:txBody>
          <a:bodyPr wrap="square" rtlCol="0">
            <a:spAutoFit/>
          </a:bodyPr>
          <a:lstStyle/>
          <a:p>
            <a:r>
              <a:rPr lang="en-US" sz="3200" dirty="0">
                <a:solidFill>
                  <a:schemeClr val="bg1"/>
                </a:solidFill>
                <a:cs typeface="DaunPenh" pitchFamily="2" charset="0"/>
              </a:rPr>
              <a:t>Little to no paying of tithing</a:t>
            </a:r>
          </a:p>
        </p:txBody>
      </p:sp>
      <p:sp>
        <p:nvSpPr>
          <p:cNvPr id="14" name="TextBox 13"/>
          <p:cNvSpPr txBox="1"/>
          <p:nvPr/>
        </p:nvSpPr>
        <p:spPr>
          <a:xfrm>
            <a:off x="2286000" y="6273226"/>
            <a:ext cx="6477000" cy="584775"/>
          </a:xfrm>
          <a:prstGeom prst="rect">
            <a:avLst/>
          </a:prstGeom>
          <a:noFill/>
        </p:spPr>
        <p:txBody>
          <a:bodyPr wrap="square" rtlCol="0">
            <a:spAutoFit/>
          </a:bodyPr>
          <a:lstStyle/>
          <a:p>
            <a:r>
              <a:rPr lang="en-US" sz="3200" dirty="0">
                <a:solidFill>
                  <a:schemeClr val="bg1"/>
                </a:solidFill>
                <a:cs typeface="DaunPenh" pitchFamily="2" charset="0"/>
              </a:rPr>
              <a:t>Skipping Temple Trips</a:t>
            </a:r>
          </a:p>
        </p:txBody>
      </p:sp>
      <p:sp>
        <p:nvSpPr>
          <p:cNvPr id="15" name="TextBox 14"/>
          <p:cNvSpPr txBox="1"/>
          <p:nvPr/>
        </p:nvSpPr>
        <p:spPr>
          <a:xfrm>
            <a:off x="1524000" y="1"/>
            <a:ext cx="2667000" cy="954107"/>
          </a:xfrm>
          <a:prstGeom prst="rect">
            <a:avLst/>
          </a:prstGeom>
          <a:noFill/>
        </p:spPr>
        <p:txBody>
          <a:bodyPr wrap="square" rtlCol="0">
            <a:spAutoFit/>
          </a:bodyPr>
          <a:lstStyle/>
          <a:p>
            <a:pPr algn="ctr"/>
            <a:r>
              <a:rPr lang="en-US" sz="2800" dirty="0">
                <a:cs typeface="DaunPenh" pitchFamily="2" charset="0"/>
              </a:rPr>
              <a:t>Striving for discipleship</a:t>
            </a:r>
          </a:p>
        </p:txBody>
      </p:sp>
      <p:sp>
        <p:nvSpPr>
          <p:cNvPr id="16" name="TextBox 15"/>
          <p:cNvSpPr txBox="1"/>
          <p:nvPr/>
        </p:nvSpPr>
        <p:spPr>
          <a:xfrm>
            <a:off x="4648200" y="381001"/>
            <a:ext cx="4495800" cy="584775"/>
          </a:xfrm>
          <a:prstGeom prst="rect">
            <a:avLst/>
          </a:prstGeom>
          <a:noFill/>
        </p:spPr>
        <p:txBody>
          <a:bodyPr wrap="square" rtlCol="0">
            <a:spAutoFit/>
          </a:bodyPr>
          <a:lstStyle/>
          <a:p>
            <a:pPr algn="r"/>
            <a:r>
              <a:rPr lang="en-US" sz="3200" dirty="0">
                <a:cs typeface="DaunPenh" pitchFamily="2" charset="0"/>
              </a:rPr>
              <a:t>Keeping commitments</a:t>
            </a:r>
          </a:p>
        </p:txBody>
      </p:sp>
      <p:sp>
        <p:nvSpPr>
          <p:cNvPr id="17" name="TextBox 16"/>
          <p:cNvSpPr txBox="1"/>
          <p:nvPr/>
        </p:nvSpPr>
        <p:spPr>
          <a:xfrm>
            <a:off x="1905000" y="1828801"/>
            <a:ext cx="4495800" cy="584775"/>
          </a:xfrm>
          <a:prstGeom prst="rect">
            <a:avLst/>
          </a:prstGeom>
          <a:noFill/>
        </p:spPr>
        <p:txBody>
          <a:bodyPr wrap="square" rtlCol="0">
            <a:spAutoFit/>
          </a:bodyPr>
          <a:lstStyle/>
          <a:p>
            <a:pPr algn="r"/>
            <a:r>
              <a:rPr lang="en-US" sz="3200" dirty="0">
                <a:cs typeface="DaunPenh" pitchFamily="2" charset="0"/>
              </a:rPr>
              <a:t>Avoiding Obscenity</a:t>
            </a:r>
          </a:p>
        </p:txBody>
      </p:sp>
      <p:sp>
        <p:nvSpPr>
          <p:cNvPr id="18" name="TextBox 17"/>
          <p:cNvSpPr txBox="1"/>
          <p:nvPr/>
        </p:nvSpPr>
        <p:spPr>
          <a:xfrm>
            <a:off x="3200400" y="1066801"/>
            <a:ext cx="4876800" cy="584775"/>
          </a:xfrm>
          <a:prstGeom prst="rect">
            <a:avLst/>
          </a:prstGeom>
          <a:noFill/>
        </p:spPr>
        <p:txBody>
          <a:bodyPr wrap="square" rtlCol="0">
            <a:spAutoFit/>
          </a:bodyPr>
          <a:lstStyle/>
          <a:p>
            <a:pPr algn="ctr"/>
            <a:r>
              <a:rPr lang="en-US" sz="3200" dirty="0">
                <a:cs typeface="DaunPenh" pitchFamily="2" charset="0"/>
              </a:rPr>
              <a:t>Keeping the Law of Chastity</a:t>
            </a:r>
          </a:p>
        </p:txBody>
      </p:sp>
      <p:sp>
        <p:nvSpPr>
          <p:cNvPr id="19" name="TextBox 18"/>
          <p:cNvSpPr txBox="1"/>
          <p:nvPr/>
        </p:nvSpPr>
        <p:spPr>
          <a:xfrm>
            <a:off x="609600" y="3505201"/>
            <a:ext cx="4876800" cy="584775"/>
          </a:xfrm>
          <a:prstGeom prst="rect">
            <a:avLst/>
          </a:prstGeom>
          <a:noFill/>
        </p:spPr>
        <p:txBody>
          <a:bodyPr wrap="square" rtlCol="0">
            <a:spAutoFit/>
          </a:bodyPr>
          <a:lstStyle/>
          <a:p>
            <a:pPr algn="ctr"/>
            <a:r>
              <a:rPr lang="en-US" sz="3200" dirty="0">
                <a:cs typeface="DaunPenh" pitchFamily="2" charset="0"/>
              </a:rPr>
              <a:t>Love and service</a:t>
            </a:r>
          </a:p>
        </p:txBody>
      </p:sp>
      <p:sp>
        <p:nvSpPr>
          <p:cNvPr id="20" name="TextBox 19"/>
          <p:cNvSpPr txBox="1"/>
          <p:nvPr/>
        </p:nvSpPr>
        <p:spPr>
          <a:xfrm>
            <a:off x="1524000" y="2590801"/>
            <a:ext cx="4876800" cy="584775"/>
          </a:xfrm>
          <a:prstGeom prst="rect">
            <a:avLst/>
          </a:prstGeom>
          <a:noFill/>
        </p:spPr>
        <p:txBody>
          <a:bodyPr wrap="square" rtlCol="0">
            <a:spAutoFit/>
          </a:bodyPr>
          <a:lstStyle/>
          <a:p>
            <a:pPr algn="ctr"/>
            <a:r>
              <a:rPr lang="en-US" sz="3200" dirty="0">
                <a:cs typeface="DaunPenh" pitchFamily="2" charset="0"/>
              </a:rPr>
              <a:t>Paying a full tithe</a:t>
            </a:r>
          </a:p>
        </p:txBody>
      </p:sp>
    </p:spTree>
    <p:extLst>
      <p:ext uri="{BB962C8B-B14F-4D97-AF65-F5344CB8AC3E}">
        <p14:creationId xmlns:p14="http://schemas.microsoft.com/office/powerpoint/2010/main" val="103289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Triangle 31"/>
          <p:cNvSpPr/>
          <p:nvPr/>
        </p:nvSpPr>
        <p:spPr>
          <a:xfrm rot="5400000">
            <a:off x="2667000" y="-1143000"/>
            <a:ext cx="6858000" cy="9144000"/>
          </a:xfrm>
          <a:prstGeom prst="rtTriangl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6200000">
            <a:off x="2667000" y="-1143000"/>
            <a:ext cx="6858000" cy="9144000"/>
          </a:xfrm>
          <a:prstGeom prst="r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1524000" y="0"/>
            <a:ext cx="9144000" cy="6858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24000" y="0"/>
            <a:ext cx="8001000" cy="1446550"/>
          </a:xfrm>
          <a:prstGeom prst="rect">
            <a:avLst/>
          </a:prstGeom>
          <a:noFill/>
        </p:spPr>
        <p:txBody>
          <a:bodyPr wrap="square" rtlCol="0">
            <a:spAutoFit/>
          </a:bodyPr>
          <a:lstStyle/>
          <a:p>
            <a:r>
              <a:rPr lang="en-US" sz="4400" dirty="0">
                <a:cs typeface="DaunPenh" pitchFamily="2" charset="0"/>
              </a:rPr>
              <a:t>“But a certain man named Ananias, with </a:t>
            </a:r>
            <a:r>
              <a:rPr lang="en-US" sz="4400" dirty="0" err="1">
                <a:cs typeface="DaunPenh" pitchFamily="2" charset="0"/>
              </a:rPr>
              <a:t>Sapphira</a:t>
            </a:r>
            <a:r>
              <a:rPr lang="en-US" sz="4400" dirty="0">
                <a:cs typeface="DaunPenh" pitchFamily="2" charset="0"/>
              </a:rPr>
              <a:t> his wife…</a:t>
            </a:r>
          </a:p>
        </p:txBody>
      </p:sp>
      <p:sp>
        <p:nvSpPr>
          <p:cNvPr id="6" name="TextBox 5"/>
          <p:cNvSpPr txBox="1"/>
          <p:nvPr/>
        </p:nvSpPr>
        <p:spPr>
          <a:xfrm>
            <a:off x="4495800" y="5791201"/>
            <a:ext cx="6019800" cy="769441"/>
          </a:xfrm>
          <a:prstGeom prst="rect">
            <a:avLst/>
          </a:prstGeom>
          <a:noFill/>
        </p:spPr>
        <p:txBody>
          <a:bodyPr wrap="square" rtlCol="0">
            <a:spAutoFit/>
          </a:bodyPr>
          <a:lstStyle/>
          <a:p>
            <a:pPr algn="r"/>
            <a:r>
              <a:rPr lang="en-US" sz="4400" dirty="0">
                <a:solidFill>
                  <a:schemeClr val="bg1"/>
                </a:solidFill>
                <a:cs typeface="DaunPenh" pitchFamily="2" charset="0"/>
              </a:rPr>
              <a:t>…Sold a possession”</a:t>
            </a:r>
          </a:p>
        </p:txBody>
      </p:sp>
      <p:sp>
        <p:nvSpPr>
          <p:cNvPr id="7" name="TextBox 6"/>
          <p:cNvSpPr txBox="1"/>
          <p:nvPr/>
        </p:nvSpPr>
        <p:spPr>
          <a:xfrm>
            <a:off x="-1" y="6449015"/>
            <a:ext cx="5943600" cy="369332"/>
          </a:xfrm>
          <a:prstGeom prst="rect">
            <a:avLst/>
          </a:prstGeom>
          <a:noFill/>
        </p:spPr>
        <p:txBody>
          <a:bodyPr wrap="square" rtlCol="0">
            <a:spAutoFit/>
          </a:bodyPr>
          <a:lstStyle/>
          <a:p>
            <a:r>
              <a:rPr lang="en-US" dirty="0">
                <a:solidFill>
                  <a:schemeClr val="bg1"/>
                </a:solidFill>
                <a:cs typeface="DaunPenh" pitchFamily="2" charset="0"/>
              </a:rPr>
              <a:t>Acts 5:1</a:t>
            </a:r>
          </a:p>
        </p:txBody>
      </p:sp>
      <p:pic>
        <p:nvPicPr>
          <p:cNvPr id="28674" name="Picture 2" descr="http://1.bp.blogspot.com/_ue2_vDGeEV8/TVJsKt5aYYI/AAAAAAAAGG0/ImaygBImVdA/s400/ananias_1.jpg">
            <a:hlinkClick r:id="rId3"/>
          </p:cNvPr>
          <p:cNvPicPr>
            <a:picLocks noChangeAspect="1" noChangeArrowheads="1"/>
          </p:cNvPicPr>
          <p:nvPr/>
        </p:nvPicPr>
        <p:blipFill>
          <a:blip r:embed="rId4" cstate="print"/>
          <a:srcRect/>
          <a:stretch>
            <a:fillRect/>
          </a:stretch>
        </p:blipFill>
        <p:spPr bwMode="auto">
          <a:xfrm>
            <a:off x="4191001" y="1752600"/>
            <a:ext cx="3000375" cy="3810000"/>
          </a:xfrm>
          <a:prstGeom prst="rect">
            <a:avLst/>
          </a:prstGeom>
          <a:noFill/>
        </p:spPr>
      </p:pic>
    </p:spTree>
    <p:extLst>
      <p:ext uri="{BB962C8B-B14F-4D97-AF65-F5344CB8AC3E}">
        <p14:creationId xmlns:p14="http://schemas.microsoft.com/office/powerpoint/2010/main" val="57163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box(in)">
                                      <p:cBhvr>
                                        <p:cTn id="7" dur="500"/>
                                        <p:tgtEl>
                                          <p:spTgt spid="2867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228600"/>
            <a:ext cx="7848600" cy="1446550"/>
          </a:xfrm>
          <a:prstGeom prst="rect">
            <a:avLst/>
          </a:prstGeom>
          <a:noFill/>
        </p:spPr>
        <p:txBody>
          <a:bodyPr wrap="square" rtlCol="0">
            <a:spAutoFit/>
          </a:bodyPr>
          <a:lstStyle/>
          <a:p>
            <a:r>
              <a:rPr lang="en-US" sz="4400" dirty="0">
                <a:solidFill>
                  <a:schemeClr val="bg1"/>
                </a:solidFill>
                <a:cs typeface="DaunPenh" pitchFamily="2" charset="0"/>
              </a:rPr>
              <a:t>These people were righteous people and disciples of Christ.</a:t>
            </a:r>
          </a:p>
        </p:txBody>
      </p:sp>
      <p:sp>
        <p:nvSpPr>
          <p:cNvPr id="5" name="TextBox 4"/>
          <p:cNvSpPr txBox="1"/>
          <p:nvPr/>
        </p:nvSpPr>
        <p:spPr>
          <a:xfrm>
            <a:off x="5638800" y="4549676"/>
            <a:ext cx="6172200" cy="1754326"/>
          </a:xfrm>
          <a:prstGeom prst="rect">
            <a:avLst/>
          </a:prstGeom>
          <a:noFill/>
        </p:spPr>
        <p:txBody>
          <a:bodyPr wrap="square" rtlCol="0">
            <a:spAutoFit/>
          </a:bodyPr>
          <a:lstStyle/>
          <a:p>
            <a:r>
              <a:rPr lang="en-US" sz="3600" dirty="0">
                <a:solidFill>
                  <a:schemeClr val="bg1"/>
                </a:solidFill>
                <a:cs typeface="DaunPenh" pitchFamily="2" charset="0"/>
              </a:rPr>
              <a:t>They probably promised to give all that they had for the building up of the Kingdom of God</a:t>
            </a:r>
          </a:p>
        </p:txBody>
      </p:sp>
      <p:pic>
        <p:nvPicPr>
          <p:cNvPr id="27654" name="Picture 6" descr="https://encrypted-tbn1.gstatic.com/images?q=tbn:ANd9GcQ-UXa2ZzY0ARAgFvaC3UtTH_7FprVyKk-Jdb4I2BRAzfmfzhPmAw"/>
          <p:cNvPicPr>
            <a:picLocks noChangeAspect="1" noChangeArrowheads="1"/>
          </p:cNvPicPr>
          <p:nvPr/>
        </p:nvPicPr>
        <p:blipFill>
          <a:blip r:embed="rId3" cstate="print"/>
          <a:srcRect/>
          <a:stretch>
            <a:fillRect/>
          </a:stretch>
        </p:blipFill>
        <p:spPr bwMode="auto">
          <a:xfrm>
            <a:off x="6013938" y="1634619"/>
            <a:ext cx="4273062" cy="2906312"/>
          </a:xfrm>
          <a:prstGeom prst="rect">
            <a:avLst/>
          </a:prstGeom>
          <a:noFill/>
        </p:spPr>
      </p:pic>
      <p:pic>
        <p:nvPicPr>
          <p:cNvPr id="27656" name="Picture 8" descr="https://encrypted-tbn2.gstatic.com/images?q=tbn:ANd9GcRMnU5WBjr_g72hSfpsnV2VBJvFcZ3LyE04lKi2VKqErNl_h3BG"/>
          <p:cNvPicPr>
            <a:picLocks noChangeAspect="1" noChangeArrowheads="1"/>
          </p:cNvPicPr>
          <p:nvPr/>
        </p:nvPicPr>
        <p:blipFill>
          <a:blip r:embed="rId4" cstate="print"/>
          <a:srcRect/>
          <a:stretch>
            <a:fillRect/>
          </a:stretch>
        </p:blipFill>
        <p:spPr bwMode="auto">
          <a:xfrm>
            <a:off x="381000" y="3202311"/>
            <a:ext cx="5029200" cy="3262673"/>
          </a:xfrm>
          <a:prstGeom prst="rect">
            <a:avLst/>
          </a:prstGeom>
          <a:noFill/>
        </p:spPr>
      </p:pic>
    </p:spTree>
    <p:extLst>
      <p:ext uri="{BB962C8B-B14F-4D97-AF65-F5344CB8AC3E}">
        <p14:creationId xmlns:p14="http://schemas.microsoft.com/office/powerpoint/2010/main" val="224105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228600"/>
            <a:ext cx="4648200" cy="1754326"/>
          </a:xfrm>
          <a:prstGeom prst="rect">
            <a:avLst/>
          </a:prstGeom>
          <a:noFill/>
        </p:spPr>
        <p:txBody>
          <a:bodyPr wrap="square" rtlCol="0">
            <a:spAutoFit/>
          </a:bodyPr>
          <a:lstStyle/>
          <a:p>
            <a:r>
              <a:rPr lang="en-US" sz="3600" dirty="0">
                <a:solidFill>
                  <a:schemeClr val="bg1"/>
                </a:solidFill>
                <a:cs typeface="DaunPenh" pitchFamily="2" charset="0"/>
              </a:rPr>
              <a:t>“And kept back part of the price, his wife also being privy to it…</a:t>
            </a:r>
          </a:p>
        </p:txBody>
      </p:sp>
      <p:sp>
        <p:nvSpPr>
          <p:cNvPr id="5" name="TextBox 4"/>
          <p:cNvSpPr txBox="1"/>
          <p:nvPr/>
        </p:nvSpPr>
        <p:spPr>
          <a:xfrm>
            <a:off x="6477000" y="1828800"/>
            <a:ext cx="3810000" cy="2308324"/>
          </a:xfrm>
          <a:prstGeom prst="rect">
            <a:avLst/>
          </a:prstGeom>
          <a:noFill/>
        </p:spPr>
        <p:txBody>
          <a:bodyPr wrap="square" rtlCol="0">
            <a:spAutoFit/>
          </a:bodyPr>
          <a:lstStyle/>
          <a:p>
            <a:r>
              <a:rPr lang="en-US" sz="3600" dirty="0">
                <a:solidFill>
                  <a:schemeClr val="bg1"/>
                </a:solidFill>
                <a:cs typeface="DaunPenh" pitchFamily="2" charset="0"/>
              </a:rPr>
              <a:t>…and brought a certain part, and laid it at the apostles’ feet.”</a:t>
            </a:r>
          </a:p>
        </p:txBody>
      </p:sp>
      <p:sp>
        <p:nvSpPr>
          <p:cNvPr id="6" name="TextBox 5"/>
          <p:cNvSpPr txBox="1"/>
          <p:nvPr/>
        </p:nvSpPr>
        <p:spPr>
          <a:xfrm>
            <a:off x="0" y="6452050"/>
            <a:ext cx="5943600" cy="369332"/>
          </a:xfrm>
          <a:prstGeom prst="rect">
            <a:avLst/>
          </a:prstGeom>
          <a:noFill/>
        </p:spPr>
        <p:txBody>
          <a:bodyPr wrap="square" rtlCol="0">
            <a:spAutoFit/>
          </a:bodyPr>
          <a:lstStyle/>
          <a:p>
            <a:r>
              <a:rPr lang="en-US" dirty="0">
                <a:solidFill>
                  <a:schemeClr val="bg1"/>
                </a:solidFill>
                <a:cs typeface="DaunPenh" pitchFamily="2" charset="0"/>
              </a:rPr>
              <a:t>Acts 5:2</a:t>
            </a:r>
          </a:p>
        </p:txBody>
      </p:sp>
      <p:pic>
        <p:nvPicPr>
          <p:cNvPr id="8" name="Picture 2" descr="http://www.oberlin.edu/images/Art335/335-003.JPG"/>
          <p:cNvPicPr>
            <a:picLocks noChangeAspect="1" noChangeArrowheads="1"/>
          </p:cNvPicPr>
          <p:nvPr/>
        </p:nvPicPr>
        <p:blipFill>
          <a:blip r:embed="rId3" cstate="print"/>
          <a:srcRect l="9370" t="35635" r="7467" b="18040"/>
          <a:stretch>
            <a:fillRect/>
          </a:stretch>
        </p:blipFill>
        <p:spPr bwMode="auto">
          <a:xfrm>
            <a:off x="5410200" y="4275520"/>
            <a:ext cx="5943600" cy="2176530"/>
          </a:xfrm>
          <a:prstGeom prst="rect">
            <a:avLst/>
          </a:prstGeom>
          <a:noFill/>
        </p:spPr>
      </p:pic>
      <p:pic>
        <p:nvPicPr>
          <p:cNvPr id="4" name="Picture 3">
            <a:extLst>
              <a:ext uri="{FF2B5EF4-FFF2-40B4-BE49-F238E27FC236}">
                <a16:creationId xmlns:a16="http://schemas.microsoft.com/office/drawing/2014/main" id="{7E94C8CB-C36D-4971-8A24-65E5AA551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 y="2214562"/>
            <a:ext cx="3997694" cy="2896057"/>
          </a:xfrm>
          <a:prstGeom prst="rect">
            <a:avLst/>
          </a:prstGeom>
        </p:spPr>
      </p:pic>
    </p:spTree>
    <p:extLst>
      <p:ext uri="{BB962C8B-B14F-4D97-AF65-F5344CB8AC3E}">
        <p14:creationId xmlns:p14="http://schemas.microsoft.com/office/powerpoint/2010/main" val="46345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228601"/>
            <a:ext cx="7848600" cy="769441"/>
          </a:xfrm>
          <a:prstGeom prst="rect">
            <a:avLst/>
          </a:prstGeom>
          <a:noFill/>
        </p:spPr>
        <p:txBody>
          <a:bodyPr wrap="square" rtlCol="0">
            <a:spAutoFit/>
          </a:bodyPr>
          <a:lstStyle/>
          <a:p>
            <a:r>
              <a:rPr lang="en-US" sz="4400" dirty="0">
                <a:solidFill>
                  <a:schemeClr val="bg1"/>
                </a:solidFill>
                <a:cs typeface="DaunPenh" pitchFamily="2" charset="0"/>
              </a:rPr>
              <a:t>Keeping back a portion:</a:t>
            </a:r>
          </a:p>
        </p:txBody>
      </p:sp>
      <p:sp>
        <p:nvSpPr>
          <p:cNvPr id="5" name="TextBox 4"/>
          <p:cNvSpPr txBox="1"/>
          <p:nvPr/>
        </p:nvSpPr>
        <p:spPr>
          <a:xfrm>
            <a:off x="723900" y="1393237"/>
            <a:ext cx="5943600" cy="5078313"/>
          </a:xfrm>
          <a:prstGeom prst="rect">
            <a:avLst/>
          </a:prstGeom>
          <a:noFill/>
        </p:spPr>
        <p:txBody>
          <a:bodyPr wrap="square" rtlCol="0">
            <a:spAutoFit/>
          </a:bodyPr>
          <a:lstStyle/>
          <a:p>
            <a:r>
              <a:rPr lang="en-US" sz="3600" dirty="0">
                <a:solidFill>
                  <a:schemeClr val="bg1"/>
                </a:solidFill>
                <a:cs typeface="DaunPenh" pitchFamily="2" charset="0"/>
              </a:rPr>
              <a:t>Halfhearted---half obedience</a:t>
            </a:r>
          </a:p>
          <a:p>
            <a:endParaRPr lang="en-US" sz="3600" dirty="0">
              <a:solidFill>
                <a:schemeClr val="bg1"/>
              </a:solidFill>
              <a:cs typeface="DaunPenh" pitchFamily="2" charset="0"/>
            </a:endParaRPr>
          </a:p>
          <a:p>
            <a:r>
              <a:rPr lang="en-US" sz="3600" dirty="0">
                <a:solidFill>
                  <a:schemeClr val="bg1"/>
                </a:solidFill>
                <a:cs typeface="DaunPenh" pitchFamily="2" charset="0"/>
              </a:rPr>
              <a:t>Incomplete testimony</a:t>
            </a:r>
          </a:p>
          <a:p>
            <a:endParaRPr lang="en-US" sz="3600" dirty="0">
              <a:solidFill>
                <a:schemeClr val="bg1"/>
              </a:solidFill>
              <a:cs typeface="DaunPenh" pitchFamily="2" charset="0"/>
            </a:endParaRPr>
          </a:p>
          <a:p>
            <a:r>
              <a:rPr lang="en-US" sz="3600" dirty="0">
                <a:solidFill>
                  <a:schemeClr val="bg1"/>
                </a:solidFill>
                <a:cs typeface="DaunPenh" pitchFamily="2" charset="0"/>
              </a:rPr>
              <a:t>Not fully committed</a:t>
            </a:r>
          </a:p>
          <a:p>
            <a:endParaRPr lang="en-US" sz="3600" dirty="0">
              <a:solidFill>
                <a:schemeClr val="bg1"/>
              </a:solidFill>
              <a:cs typeface="DaunPenh" pitchFamily="2" charset="0"/>
            </a:endParaRPr>
          </a:p>
          <a:p>
            <a:r>
              <a:rPr lang="en-US" sz="3600" dirty="0">
                <a:solidFill>
                  <a:schemeClr val="bg1"/>
                </a:solidFill>
                <a:cs typeface="DaunPenh" pitchFamily="2" charset="0"/>
              </a:rPr>
              <a:t>Don’t care</a:t>
            </a:r>
          </a:p>
          <a:p>
            <a:endParaRPr lang="en-US" sz="3600" dirty="0">
              <a:solidFill>
                <a:schemeClr val="bg1"/>
              </a:solidFill>
              <a:cs typeface="DaunPenh" pitchFamily="2" charset="0"/>
            </a:endParaRPr>
          </a:p>
          <a:p>
            <a:r>
              <a:rPr lang="en-US" sz="3600" dirty="0">
                <a:solidFill>
                  <a:schemeClr val="bg1"/>
                </a:solidFill>
                <a:cs typeface="DaunPenh" pitchFamily="2" charset="0"/>
              </a:rPr>
              <a:t>Uniformed---untaught</a:t>
            </a:r>
          </a:p>
        </p:txBody>
      </p:sp>
      <p:pic>
        <p:nvPicPr>
          <p:cNvPr id="25604" name="Picture 4" descr="https://encrypted-tbn0.gstatic.com/images?q=tbn:ANd9GcQ0eqfpRmSobcKuJM_sd0PhITpHoEecPUbpVaf69HPRoSUb4BWOnw"/>
          <p:cNvPicPr>
            <a:picLocks noChangeAspect="1" noChangeArrowheads="1"/>
          </p:cNvPicPr>
          <p:nvPr/>
        </p:nvPicPr>
        <p:blipFill>
          <a:blip r:embed="rId3" cstate="print"/>
          <a:srcRect/>
          <a:stretch>
            <a:fillRect/>
          </a:stretch>
        </p:blipFill>
        <p:spPr bwMode="auto">
          <a:xfrm>
            <a:off x="8441034" y="443668"/>
            <a:ext cx="2532184" cy="1899138"/>
          </a:xfrm>
          <a:prstGeom prst="rect">
            <a:avLst/>
          </a:prstGeom>
          <a:noFill/>
        </p:spPr>
      </p:pic>
      <p:pic>
        <p:nvPicPr>
          <p:cNvPr id="25616" name="Picture 16" descr="https://encrypted-tbn1.gstatic.com/images?q=tbn:ANd9GcQ1D2besQVTZuozpc4tAdgPqDmBCXeqdv1ImfHkDe5FjggobtRG"/>
          <p:cNvPicPr>
            <a:picLocks noChangeAspect="1" noChangeArrowheads="1"/>
          </p:cNvPicPr>
          <p:nvPr/>
        </p:nvPicPr>
        <p:blipFill>
          <a:blip r:embed="rId4" cstate="print"/>
          <a:srcRect/>
          <a:stretch>
            <a:fillRect/>
          </a:stretch>
        </p:blipFill>
        <p:spPr bwMode="auto">
          <a:xfrm>
            <a:off x="7652657" y="2520461"/>
            <a:ext cx="4108938" cy="4108938"/>
          </a:xfrm>
          <a:prstGeom prst="rect">
            <a:avLst/>
          </a:prstGeom>
          <a:noFill/>
        </p:spPr>
      </p:pic>
      <p:grpSp>
        <p:nvGrpSpPr>
          <p:cNvPr id="8" name="Group 7">
            <a:extLst>
              <a:ext uri="{FF2B5EF4-FFF2-40B4-BE49-F238E27FC236}">
                <a16:creationId xmlns:a16="http://schemas.microsoft.com/office/drawing/2014/main" id="{1A631CF5-6345-8312-23F1-18A58B685D93}"/>
              </a:ext>
            </a:extLst>
          </p:cNvPr>
          <p:cNvGrpSpPr/>
          <p:nvPr/>
        </p:nvGrpSpPr>
        <p:grpSpPr>
          <a:xfrm>
            <a:off x="3598376" y="4211185"/>
            <a:ext cx="2911258" cy="1527142"/>
            <a:chOff x="3691681" y="2167780"/>
            <a:chExt cx="4808637" cy="2522439"/>
          </a:xfrm>
        </p:grpSpPr>
        <p:pic>
          <p:nvPicPr>
            <p:cNvPr id="4" name="Picture 3">
              <a:extLst>
                <a:ext uri="{FF2B5EF4-FFF2-40B4-BE49-F238E27FC236}">
                  <a16:creationId xmlns:a16="http://schemas.microsoft.com/office/drawing/2014/main" id="{40825B62-12AA-DD2F-121F-4EE80AFC388E}"/>
                </a:ext>
              </a:extLst>
            </p:cNvPr>
            <p:cNvPicPr>
              <a:picLocks noChangeAspect="1"/>
            </p:cNvPicPr>
            <p:nvPr/>
          </p:nvPicPr>
          <p:blipFill>
            <a:blip r:embed="rId5"/>
            <a:stretch>
              <a:fillRect/>
            </a:stretch>
          </p:blipFill>
          <p:spPr>
            <a:xfrm>
              <a:off x="3691681" y="2167780"/>
              <a:ext cx="4808637" cy="2522439"/>
            </a:xfrm>
            <a:prstGeom prst="rect">
              <a:avLst/>
            </a:prstGeom>
          </p:spPr>
        </p:pic>
        <p:pic>
          <p:nvPicPr>
            <p:cNvPr id="6" name="Picture 5">
              <a:extLst>
                <a:ext uri="{FF2B5EF4-FFF2-40B4-BE49-F238E27FC236}">
                  <a16:creationId xmlns:a16="http://schemas.microsoft.com/office/drawing/2014/main" id="{B88C92A8-622B-8A7D-F77B-7A9BA78174A3}"/>
                </a:ext>
              </a:extLst>
            </p:cNvPr>
            <p:cNvPicPr>
              <a:picLocks noChangeAspect="1"/>
            </p:cNvPicPr>
            <p:nvPr/>
          </p:nvPicPr>
          <p:blipFill rotWithShape="1">
            <a:blip r:embed="rId5"/>
            <a:srcRect r="60219" b="71023"/>
            <a:stretch/>
          </p:blipFill>
          <p:spPr>
            <a:xfrm>
              <a:off x="3691681" y="3959289"/>
              <a:ext cx="1912907" cy="730930"/>
            </a:xfrm>
            <a:prstGeom prst="rect">
              <a:avLst/>
            </a:prstGeom>
          </p:spPr>
        </p:pic>
      </p:grpSp>
    </p:spTree>
    <p:extLst>
      <p:ext uri="{BB962C8B-B14F-4D97-AF65-F5344CB8AC3E}">
        <p14:creationId xmlns:p14="http://schemas.microsoft.com/office/powerpoint/2010/main" val="260251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4" presetClass="entr" presetSubtype="16" fill="hold" nodeType="withEffect">
                                  <p:stCondLst>
                                    <p:cond delay="0"/>
                                  </p:stCondLst>
                                  <p:childTnLst>
                                    <p:set>
                                      <p:cBhvr>
                                        <p:cTn id="18" dur="1" fill="hold">
                                          <p:stCondLst>
                                            <p:cond delay="0"/>
                                          </p:stCondLst>
                                        </p:cTn>
                                        <p:tgtEl>
                                          <p:spTgt spid="25616"/>
                                        </p:tgtEl>
                                        <p:attrNameLst>
                                          <p:attrName>style.visibility</p:attrName>
                                        </p:attrNameLst>
                                      </p:cBhvr>
                                      <p:to>
                                        <p:strVal val="visible"/>
                                      </p:to>
                                    </p:set>
                                    <p:animEffect transition="in" filter="box(in)">
                                      <p:cBhvr>
                                        <p:cTn id="19" dur="500"/>
                                        <p:tgtEl>
                                          <p:spTgt spid="256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0381" y="78295"/>
            <a:ext cx="10931237" cy="769441"/>
          </a:xfrm>
          <a:prstGeom prst="rect">
            <a:avLst/>
          </a:prstGeom>
          <a:noFill/>
        </p:spPr>
        <p:txBody>
          <a:bodyPr wrap="square" rtlCol="0">
            <a:spAutoFit/>
          </a:bodyPr>
          <a:lstStyle/>
          <a:p>
            <a:pPr algn="ctr"/>
            <a:r>
              <a:rPr lang="en-US" sz="4400" dirty="0">
                <a:solidFill>
                  <a:schemeClr val="bg1"/>
                </a:solidFill>
                <a:latin typeface="Castellar" pitchFamily="18" charset="0"/>
              </a:rPr>
              <a:t>Christians Refusal to bow</a:t>
            </a:r>
          </a:p>
        </p:txBody>
      </p:sp>
      <p:sp>
        <p:nvSpPr>
          <p:cNvPr id="7" name="TextBox 6"/>
          <p:cNvSpPr txBox="1"/>
          <p:nvPr/>
        </p:nvSpPr>
        <p:spPr>
          <a:xfrm>
            <a:off x="865682" y="926031"/>
            <a:ext cx="5420817" cy="2677656"/>
          </a:xfrm>
          <a:prstGeom prst="rect">
            <a:avLst/>
          </a:prstGeom>
          <a:noFill/>
        </p:spPr>
        <p:txBody>
          <a:bodyPr wrap="square" rtlCol="0">
            <a:spAutoFit/>
          </a:bodyPr>
          <a:lstStyle/>
          <a:p>
            <a:r>
              <a:rPr lang="en-US" sz="2400" dirty="0">
                <a:solidFill>
                  <a:schemeClr val="bg1"/>
                </a:solidFill>
              </a:rPr>
              <a:t>Emperor was addressed as:</a:t>
            </a:r>
          </a:p>
          <a:p>
            <a:r>
              <a:rPr lang="en-US" sz="2400" dirty="0">
                <a:solidFill>
                  <a:schemeClr val="bg1"/>
                </a:solidFill>
              </a:rPr>
              <a:t>	“God”</a:t>
            </a:r>
          </a:p>
          <a:p>
            <a:r>
              <a:rPr lang="en-US" sz="2400" dirty="0">
                <a:solidFill>
                  <a:schemeClr val="bg1"/>
                </a:solidFill>
              </a:rPr>
              <a:t>	“The Son of God”</a:t>
            </a:r>
          </a:p>
          <a:p>
            <a:r>
              <a:rPr lang="en-US" sz="2400" dirty="0">
                <a:solidFill>
                  <a:schemeClr val="bg1"/>
                </a:solidFill>
              </a:rPr>
              <a:t>	“the Holy One”</a:t>
            </a:r>
          </a:p>
          <a:p>
            <a:r>
              <a:rPr lang="en-US" sz="2400" dirty="0">
                <a:solidFill>
                  <a:schemeClr val="bg1"/>
                </a:solidFill>
              </a:rPr>
              <a:t>	“Lord”</a:t>
            </a:r>
          </a:p>
          <a:p>
            <a:r>
              <a:rPr lang="en-US" sz="2400" dirty="0">
                <a:solidFill>
                  <a:schemeClr val="bg1"/>
                </a:solidFill>
              </a:rPr>
              <a:t>	“Savior”</a:t>
            </a:r>
          </a:p>
          <a:p>
            <a:endParaRPr lang="en-US" sz="2400" dirty="0">
              <a:solidFill>
                <a:schemeClr val="bg1"/>
              </a:solidFill>
            </a:endParaRPr>
          </a:p>
        </p:txBody>
      </p:sp>
      <p:sp>
        <p:nvSpPr>
          <p:cNvPr id="2" name="AutoShape 2" descr="data:image/jpeg;base64,/9j/4AAQSkZJRgABAQAAAQABAAD/2wCEAAkGBhQSERUTExQWFRUWGRoaGRgYGBkaHBsbGxwfHhoYGxwfHCYeGh0kGhkgIC8iJScpLCwsGh4xNTAqNSYrLCkBCQoKDgwOGg8PGjAiHyUsLCwsKS8sNCwsLywsLyw0LCwsLCwsLCwsLC8qLywtLCwsLCwsLCwsLCwsLCwsLCwsLP/AABEIAJ8BPQMBIgACEQEDEQH/xAAbAAACAwEBAQAAAAAAAAAAAAAEBQIDBgEHAP/EAEEQAAECAwUFBwIEBAUEAwEAAAECEQADIQQFEjFBIlFhcYEGEzKRobHB0fAjQuHxUmJyshSCkqLCBxUzYyTi8hb/xAAaAQADAQEBAQAAAAAAAAAAAAACAwQFAQAG/8QAMxEAAgEDAwEHBAEEAQUAAAAAAQIAAxEhBBIxQRMiUWFxgfCRobHBBRQy0eEzIyRCUvH/2gAMAwEAAhEDEQA/ACLKtKjxcjVm1hskKQjZUl28ITp6ZxnrrT+KDz++GcM7alUoJWc3oxJdxQEngfMiMEKDe8sYmFoAmB/Cagh6ON28GOy5AdiTuGEAHeBWkCqkrQ6q4TVxx4cz6CJTp4ThzdeX8o0UXByHpygFWzgEQ+VgarWuXOAClFJUEkKLuDm+j8vaC7TaFJGyGQkVJAUxPOOXpZpcgicCFUo6qklqhuD8IEm2oTEBacNKFxka0bJ6+mcP7Oz5E4Ddbw6w9oCp0KAxAbJG7UH78oPRbEFZKzhZ8qP+n1EZixUVjY4QCCdK8efpDZaqJIUzkGhG415MIE0wKgxPE4nyr+JnpCQSlVK5hgWLkPpl7QVhQyi52dHzOZffGfutBM4KVuJB3fzHoD5mGV6S9nEAkvV+FCWOv0joA3E2nGwJfYbcma9A6ci2edTx0gK23sQkJSlhxYV6EmBrjtiEYu8dKQXxAEgAab9+/KPrys4LBAJBDg1qkgEEcwXjiC1zxPExxcSguUnHoDUbnp9mGP8Aikh/wwqjs4y5AYi7+3RF/wD0EiSUSFq7qYtILEUDnZBP5XzD6Eb4stilBycTsPCc2DMaVDQCUi7Z9Z3cFjSx2iTNUR3aQyk5VBfllWhByiN52kIJCUJ1zowB1bOo+9UPZhTzlhy7JVWr4TUv1ZuMH9o5TFJdJcKUxzemh4kwIp2qbZ0sDmV2TtIVTMCgGVQYaMWyZzSkM5MxKg5ADjqR9/SMrdkxAmDvHDkBBYsCp6q9hzMN7dMUlLAlgGLANrWogyg3YFpy+IwmLQCpkpUlgTRsqfPtAV73wsB0YWIzABPBwRR9N8DXAScSSaFwKuzVPT6QTabApX4YIwio3nppHQA7m/M5wIPbL0mS5ctKEy1TVAklbBIAarOASScv5TCux9sZs1SpK0y0qKSApKSxdkkM5D7Tgu1OUQve2KC8AG0JTKDYslGvBwYVXLPwWrHNSQCC+FL4QSGOHgQMqwxKYtkZnT5TU2u2rSkJCwlmATL2aDeB0zJgpdqUEuSmhAUpQOjPlCy1TwrEqWorDjIEAgZHlFM+1JWCXB0IeoNKU3aRw078jpBvaNxeZYpIdTHkcy4LcOOQzgW8rYru0vhST4gGxOM6tk1esVXTMooKarH3CvQvH15SiFqfIhOEDXLEHFGChBUqY6zzGTuOcpWIrOJILAsCf1zEcvW3rQjHLaan82HMNnsn3eArBKWmWpxsk+bM43jnwgWWFqmDCcIUWJ4aiAFtxcWIvxO2xYxzZ1ESwZ6gFEZAEgcA3qd5iyz2lKsi4GenvlC+9Zuj5pH27xRdNmVtTHZIAGeZLaat8wJXdmeBtGrhS9oAABwWD131aAbwtKpZw1B0cN5iIovKQe9UJ4Il0U+zTUJeqqjMa0gydYE2iSZjqBUHdWyw5aND1ojNhaAXllltQAClUdL8cn84omXoqqghLDMajq9T0hdIthKVJUp1JBrliTlibhlAtoXsA0rwrvNYE0dhIaEGuLiaOXeAoRkW3Zc4S36ChTpDUB8WI1NK/EF2C0y1ISHYgMXAGjM8E91KUkkqAU9CSCRuyppHqS3uOsJwy94jEqtFoKUBgnEfdqsN7n0hXZ72VjCTUKccQeG/lBFrtQViABcVBGoNPWIXddKgQogPXN9kndx0hppGmhDjMWDvbumSwB2asEySg6RC1SmUdFDSmmo4QKqexiYHcLiGcGP7slMkKbZALnjX9t0OL4swdz4ELfnQMPMekAT7YkyEIoNkU/qDnqSBB9gm99ZjioVBYL6EE/U+UVpQujH0gsbFbwyyzcWEgUIGjUIjM3uru5pB415Ub584eSJwICkLDpABGlBRwziMlf8AasU19AXPN8vWCpoGsBKHwpJg82zqmLACSAdW04b4e2a6ilJFAHDDlqdDEJCgfxFnkX1rhDbueukF1Mtj4iPj6xFqKzUSNvWKpr2uTwOJyXa0oQEgjDlzJz884SWecZU0hORyA1cVHrE7RKmY0owqd3IZsubB4jIDWmViSU7aaOCCHYMYqojfRueSPuJMKnZakdRe3qDNJd9gWqcgzkgBSSlKMmADjFvrWK7XJK0M2QUG40+YjeF493MloxFK1KSEhqbTgjJhQQxmTwNoqqYCkjgkNm9vtLWp728B4TGXiSlAlgMAz/zHN/fyga0qtaJUoSZgTid8QScKX2SklJUN7DeDGrl3fJmzMRGNKc0g4RnqWyzygPtVaEhAmgAJCgFAVwgkJIyADO/SG6jUqop0lXF8n55xC0HBZm8MTAWrsstUxBMxS8ZPeLNSDvzJLjJ43ClfgEJKiQlAJJrSmfLWA5UkqpxY+dG3/rGomWREqzLYAlnJOfD1ircu3jvRIRib9JhbVeHdqV3dFu4U+XACDrpvVVoUZi2JZKFOHDvQjdUvGcmLeYA+jmDezctRnGSFBImMSd2Eu/kTFmo0aLQJAyM3itPWJqgHg/TiPxIVMmSkBATtpfPQ5knkaQ2lWXv1TUiYGSXGgw1D5Za9YEve2gKCZagVqUrJndVN7gPVuOcctKQmaEoKghghZFcRTmA2/Z/aMOou1AfnnNOlaozDy+fuTVdqVFSZWSQSV6mmSXGX77oWFapiUrlKWg4giZtZgkeYHTMwwu624bT3ZISkS1PkA+tTm7Qqs1tRKXOQSGJcF/YxVSptTBYi5wfbwktSoHO0YHEbzSGJ3U5jd8wEiUADMIbEWFM0pGnB9eEM7nlpVIE5e0lWJQTvYkV3imXvFdqsClJDVUz1oKlyeQJygVQhsx1EC9zEV5WLvGwljzYM9ecNbusktEvCEBJGaiKni+/7rEJVkSpRxKACdkEZZcWiy1W2WlIAlqVoFFTkuBUsw0HkIHUFyAgOJ3cpdjt9/SCWyYSopSkBxmAQ7bn1jQXCpM6VhXVcstzBqD6EdIzUi0q78hZ8KSMtaewpE7uvjue/apKCBzox6Vj39OalEbcHFveSu2191/KHXtbkLndyjwId2oCXY9A7c4Dm3gEBgjD+V8+FIUSrehIWgUWogg6lmpyo7Q1nyEzZco02VA0NCTp5isVNRp6dhuXujHqebwaZasLKcmSslxbFVEucWE5JBrhGvGDbLdiQ6QHxVO4AfJcCDpMzZUeJ9GA9ojPnd2jMgqLEgcKF8m0G81idxvO9vWWimF7oGZi5nZxJt0yYcPdpJUQcsTt5PXrB1sUUkpJIAJZLkA1LFsi++I26h1D55ZZ/ZiuykTJ0lJqDv1AFB1CR5xTpwW7x4ETq6YpsEXrY/PeaW4roShJmTQMakjTwp0AHqYCtt3KWovJVQnaBTgI3uTqBDFVoad3azmCpDDQB1JBehZ9PKPrxtgQXSSEnPCchy/aJqxNUbl585xFA7sRqkgsgAUzbfu8hA0yaDjSrZUkOC2eQb1hqmQgyytBU4OZpu+o9YThWKcgAPXI6sCQCdziD0mz6Yv5j/P7j9QC1Lu9I8uyWJUplVUoYn3EEFvjzglK8UxINAVD0Lk+UU3gjCBhIKiqqlAHOlBkMsoCmrU4OIKA/gBD6EOzZc4S5DszdT8/E9plYJgX8JLtJKxETUio9sm+98I1zciHYxsrXY0rkOkliBskVGIEjzAduMYmzqIKkqzSfv2g2pg0hb/xx7SQEhiDNfYOzUyfNEzC0sS0ByWBIQlwG6w3RNSgFiWBdQ3EEYubpUTDNNowyUIFAA3x8Rmp2ITCSQUlC9BWh11jUpr3bGTscyy1BOJQTLdjUJUadA59G5xnL2mkHwFIDGoIHrmYdyyJrKI2hsne4HuQyvOKbbdImEB6Aprm2dDrV98JZ6dEgkRnfcWvFM+djwJBZ1oUNx4FufpBSbEEiWy1gnNlEaP8AWB03Z3c9CM2UtjViEh0+hh3Ju1S8JSHwFL1H8GQrmSYhuLnwnKqEMAPl4pvS2qQnBjUauCTkPLiIDu6acaVkuUqBrWGFpsxJAw1GIVFctxcaa/rFKLmmJxKYNw9mb0gXqhVKg2Mdo6QeurVcj5b7zRWu7+9ngLJeWpCwRvSp0+hIhna5qijCDVxnrwgWQtImEhQPgq4qw/aCCKuKvCdM7PTBfnP5mkQIBOtSk1UUpABcB6kZGp9oVzVJmS5pVQOgNvqDkeTwxvSoI4KHo/vCSQoqSsJeredemse1VwoI8R+Z2w2ESy47VLXOkhKnUzlI0KU7RPXLnGpvZOKStKakgMOvHzjC9nLtXZrSZs1LJwKYuC5JDCmucHTLymTFrWHJUGYaJ0HCLqopo16ZuOZno5KWYWMTWqyoQMaBXWpPI1OTgjpCu7bWrvwrIuRT+kwzlJ7pTHEBtMFjqOGnmBHLFcMybaAUACXid8gQRoK5PGkdQuxlY8qbH9eskpJaqjeDC48oddSld8opqtmTlmcy5yYP5xp7YUd2mWpCpIlsrNClFWjMTU1rvblA6bpRZ7RRyAjaUTmS9N2X3WLpslOJU1ioEJILGin2ixyBB9IwarhmG/7zQJKklOLki3nx9ostl5FCFrlykg0JJDmrex3Ri72WVKUVeIEigautNMo1SVY+8Q1CDiJ0z9WrFFuuGSsFlLStTnbSQCTWjpD574v0mpSlfdf1tf6yXUUSTZY8s0tKbBJQKghLHUZqUrhqPKBrOcKFirnUkvX8p04dY7ZpgTKkpUQ0tDLcsARo/l6RTa5gUMSFJVmThL7q9IQ9RCxN/eV07AAGKp6lEM5YnLfpDtMwywkgA4QmhP8ADH1ls4QCpnJ4ZcIrRMJJ3nL1zjlRg6c8QNoVyfGAWy+pmAjClJW+QA1147McuiyhM1BWQoKVhWNCDsqHKvrH15WIKfCtJU7s++pGcSsFhmKWRhw4phwmoxEPXPQB8o6XQpamfXx+ekndWJz7Qu/uzsiRKUpCSCWqVEmoehekK7smgTEIyZT9WJ+I0XaRfeyEABipSQQdCAoEHk0KJd0hEwK7xLhzh5pIbnWFaeqp0zDUMSxJIvk4AAjhup1gUFhax9+Y6sszZFW47nKz9DFdtmUACnJ8T5YWCRQ5uov14QKbelKcKikUFCa+EjLrA0xQUqldpJDfwvVo4aikWloG+puBiu2TM823fEDS5/dmXMzwqR7Vgy02VYclNI7YrsE1IKiyaZZksMqfdYs0danTRi/H+Yn+RBqOhTw/EfXosptElQ8LKZx+ZIcNucFukRtlkcYyCQK5vsmoPIO0C3rMMwJAWykqxJcAORTPc0Tl3ipKA5MsEZFYGb0iRKi8xQBDS2cpSJYxBgsJU/PF8N5CFSbKpS/wg6sQU/8ASXI4RG9cRluFl0kHM0TkwG7lwhlcElKJRIC0vQvTm7PAo4p5XxvDZ7gqYReSQpCaa+3/AOopMzZA+/ukfWi0VIJxJKgQ9Tl+kTsthVMISBhG89chqawIN2NusbpiKa3YxpapjypQlkUw4uAwMH0zBpq8YO90YV4h+bd97iD1hxbwHOEqKXI3Atr6x277OFpYh2MEdR2ZuRjrCqaU9nvuP37zdmaFSAtNWKstQSXH3qIzgtBmYlJYgbTEs44DUnOJWK9u5sykhpmGpTkWdzhLVoSYjdVoVgKEB+9bASwoR6PQUh1Wt2tMC/rM9U2MftAzeoPh2Tw+Xicy8MCRm7JUKPpv6RGddwQVKWoYhkBly/qPxAtvsiiEbwmu7M9axEqMbL06R5PWF/8AcO+CVMxFNBpX73HSCu9TLQjEnCKVKq76aAVhYlQkyklZAwmpFfFy6V4RRawpRoAXqGGmb9Xgc3N57Eb2dIWvNZBBIyxbgA9CaQtwqTPwkqDEuXzAq3xF5mlDPkkUzYsA9edepgy23dhl/wCIfEoFzltA/lTvoX6QQpkrfrA7QBrSFstBlIT3a01rhSnJ97isfXZaFLTiUxoSzsCxzbJzujq5S50pJSU4aFyXUejP00imwKMsMQ7gsKO4OedGJguzXkcQgxkpl7jEEsGOqXDROyH8MgFinQAkqOT0006iB7RdC5awpegen3kI+FuwEMsJDkkkkBxVqO+0pso8lJidtsDM6xIS5MHlWlRUpK3KcJpxH23Nob2abLkyzi8WgBrz3n9IS3hZjL/EEwYsTMk7zUEPk1awXMmEoSvCUOk7Ks/Pl9iGdgyoKnTj3i+0F9vWUWm0CcFJIemJJ3H7+YOTOMqUVJDt+ZwABoKVBpRvrCy1SVIs5ISy1FhWrHVuAPrF912FU5grZGFDqcV2A/IguIHsW2bzxfA+mZ3cL2HMIN7mcQkkjDtNma5VyO/nCu9JrKdJVvBJD01ocouvlH+EmAjalKZ94U2/UEesZ+dfICQUI295IwpO9I16+RjyUmfI+s7v2x7d16bZD4VJYP8A1BKn4EAkcGg++LeScCVhTljnrk4JIJer8owlz2lQmkOSScRGeIiqs9Sl42d53dLUQtKyAQCgg1ycGuQijb2ZABgC7niHWO0rSF4VBJ1dshTwkMaloWS1JWsrSEy5mA+HLET4m0I+YLuOzJmWVOPEFBa6vQpf3ozx9fNmRZx3iKgFLgHQliecI76jaIZUckTPXjKmyyFCYpR3jEMv6meHN03j3wSFhy+FY8Ls1X0cU6RydcapiMWJxpWjHNy9OUDzF4JgwpDE7Zc7mpxpB/8ALi2fmIqwp5vD7zsiUrSycKWdncszivGOzbcEKzGyVDCAdc8qDKCb2saEyxM7xKiAN1aUSlIy3Qnte3UElzlpXPnWFOu1rxqtiMJtsC1BQyND6/fnELZKaacKgmmYS4BPB9z+sK1laRshwg6alm8tesMrtvaWuWUKTt5lgwfe+kGtIsL83nGYKbHEVXtdypZBJxYw5OdTvg25g6QHw5sWdtWb79IYC0o7til1HN65ZDlwpA6LQVTQEglSg+EcMzwDUr+kNqo9rMsFCCe6YJa5ikL8RNavqN7QZZZoAINAx0GtfXfpBVsuWZMUJjuaEguOnOFNjJCyVhlapejDIHeWhK0juxCZ1CXMhKUStL6QN2gsIVtA1Kmqt9cgGcAD6Q7vBlJUpmUwZtN0A3fYhOBUsbaVEKS9AcwriCDHNvZm84jdp0iq5JZCUqWXAUQmuimSOjgnpDidbcCcnBrUlsjo8Qtt2BKRVwgthyFN5Z8zDS7BLWFLWkFhiKFJCsIOr61owEEveO6EyMgyOeIssCthBVTWoP3ui/8A7wZa2oKVYuBw674rty1qWKDCcQSwYEOAGGgoaRUuzITUBzvJfyGsAyFcnrOr3sCEWmdjJbICn395QLZ7apD4TnE1WlIcOas+Qr60gSYsA+IRwi+DNXT1qS0trmH2KUVKpVjtNuGcP7jkpQllpOy6QAaDCS/RoXXbaUyjiSliHLkOzVoHHrD1K0JG14jtUoOIZ6PWF23CwmSzBBcwTtIlDIQzYmCjSm4iuj9YX284QRLSpRSgJD0HeaqL/lALnnA99W4LnULgED6Ry7L6U4UtiklaVcixfdQN6xWKJwFk1OtuveE3L2ZCge8JWlXiNXUouKasKnn1ZlcN3q7gpM10yCpBIAIIp3YrUUOmia5wXayQcCfC4B39DptV6RNFmlSgUoopYSpSXVTCpWElyxJfPcIUVBFuZfUv3egGJG32aWuR3YH8Qf2VkC+vVq65mSuXZkAzNtZZgpTJRuPH9I0ctatWdXGtIy1tCFz1S5ugeWdH0ca7vuj0v04H4gVqaAbuTxIBRmJJStYfERhqnJyBXe8FowS5gx0JAAf8qR4U8DqeJiNkCZTEFRUHofD/AKfOsGSrOhaStY1O/lpHqtUEbENx9PnvHUdKyp2rCx6SxU9KyVOVAClXzB1LnT0hYuQlTBg5xMG1Skqf/a0M5ktElJQCC4zBfewNPXlCWfObCpjsrSaFt4hNJSagUcnEqq0h/TF2HGYdY7tSZyFqTsqdhUOpIoSOp5w+tstBAx6F/wB+EZ22W59gg4klQBelTmzZxcnAVDGokDCEprU0foCc+Madfeq9mwvcm3pj9zFoIjkvewAz6+E7edoxlQzp8+kRu68EgIlknGp2ZOKgauWyA3iprHbzkiWohCi2oLHo+ekdu+WDZ7UcimWVBtwCvT6xVrKQfT93pJtO5FTPWUW66DaFIWtylacUpCaPVsSiWbRgNG4wq7W9mk2ZMlScylplX28/Yt/lhvcvamVNmyJacTpQxBFB3aCSd1cOm+A7/ld7JmTMZKgSrCzsN5P5RU5xkq5VwOk0QgqKWJtb5aYczTLWlQzSQR0Mb67JfeSwHcAqAJbwjIeVOkeeWipjcXBNP+AUUmuQ50HxFDqDmLpEhsRpZLOtigJyWSWrq5GdKe8U2+YZp7oD9yPj3MQkAlUhK9olasRZiWBOY5jyij/GGWFAZqo75An3b34ROFI5zPVWIx9faELJEhIGWI1G/UHlpARUwpn7b+sGy7ay+6SFY0pFMJKSMILA5OynHIiA51qxzAMLHJ97UyhlNSQfrJqqcEfSOrtugmyrWo7SwcD6Jep6v9vAEmRglqKg6kYU00UQxPzGqvJfdyhhTiOIJHAClNAKHzgK3y0yrPhO0pSi53q3/SIiWcb365liDimsRookN1DZQqVNShYl5Yi5Jo1XrwAENELoKZVfU/o/xFK5MpS8UyrpDEaHl69Ip0tTYfnMt1VMVNOCOR/8MktB2SmqSxfKh4HnDm7LJ3UoryXNILsScIqEACpJz68IQW+ciW2DbeilCgHDy600jVXRegtJSuUNmWGwn+Jq+/tFlYvsB/UyqKjcZCWrHORMXiSlKmQlwHJHjUBQgDLnwgCfKBmnJ3PUAv8AfSGN5TO7qUbLunDoeHCM8m2hcxzvBHmIkGBiUVAAh3S5SFAsWKiSWelKAPuHzEZc9yoo2ihYCgNRT9R1hfeU9RqFYWerPwpuy9YFlTlSZbpIBFXd3yFQ1XKveHU6AqKWvnw8/nh4wHZqSItsEX889fnhHttDJrmfkfWO2JBWmpw7KQCVMlQSag6qOjNuMBT7TjQhWWJCD6RXLneEH9gFOR1r5xEuGIPpNTUjdp1b0/Ebz7pVhClF2luPOtOAMDLl4UviA408h1h52fSQjETsnQ7yB6Mco7fUhBQWSkFLkMB5RVp2QVA7e3lMdywQqsxVrSD5+8DYX6QYsvibUU55/pAS/EaZgHzrHNamysfPM9Ra6TXXeE42NX00dwPrBnaqwB8aVEHJtGwk/EU2Cz/iJy8SfeGd+odJ5n+1UQUDZ5zVcATA2uQoan2gizWZeDwqG0aMcilQf2hwmXtJFDQFtxpWHVosKUycaphSdBViK8W6NFJ1LBu6OJ0aYIASeQPvJSpwUEnQlJ/2v7n0iy8wiYZYUigSXUSz1JDMXABJ3QqueaSpSdDtciCz+R9IOtZOo2XLNqGAOZrUab4QXBF5oHIF4HJtKUkbiWrX+k+UKrZYTMtiACEhnKjkAkuT5aQZbkipTvTQ5iPrXZFEFYBqGp6+0UU6gQ3vOVlDU7RZeKilIUguGLOG9iXp7xcb7AlJlEKSMGIkAnFQMS35Q/JzA8xCVJViOAJDqUqgSMq7yd31id3SUTE4pSysYSh1JIDUcB2JygXFNBaLWrUddrHHQTqpzhxUEZxQuo6p94ONg7tIDggPlzfKI2iz4cB0UkKhVFgrhhwCJr71q0ezvkqR72ls1P4ygf4z7xbOArTMZ8Q5H9sTnWV56i4Ad68osmyHqgpVwB4H6xv1dXRVgrHM+TWi5FwMRbeM78RQNatHbBPARaA7YpEwdQlwPSJXvYVBSllJCS0AK8CuSvYw7etSidpvBAK1BeL/APprKCrwSCH2V+zfMejdrpKU2WckAJGBWQaPOP8Ap3MKLbjIJSEqcgZOze0bztNeYmSJgAUHQpiQ+ddIxKjAPaXAEieOzchyjY9lpr2Jady/djGPmIJYAPU+8aLshNITOl67JA6t55Q5+IdE96aNKgbVKTp+IerN/wAYWzk7XOsN5dzLMxM50gJehLE5k+/GA56NtmY4suBJI6ZQkVUYjaen7MVXU8+f6Ea2gbXAOPYRnPDPl/1J9FN8RpVSyomhIBOVevm0JLTYMc1h/GTydj7xRQqKFIJ6Zh1VOLTWWqZiShAzLedH+YsvmyY5ag7ELJ5t+hgFN4CWoqZNSTV6Po7ZRf8A9xxg0ZyanKoGW+MtailcxtiDdYltspkoKi5JU7bgzAcA0LLU+EEMwf0hvbwWDAEAvAM67pkxCsNCfKHUairUDXxcSunY6d0Jzm0UTVjC2pb5jTf9NwAiYd6z/aPrCFVlCEqM3JADgZk8Gamnnugrs/2qloVglowOXYsyjrUZFh6Rp6nVIQVXPmOJk0KRB3Gaa/EkyX3GMgsETEkb/eNHOvDvUCWhJOpzpwYe8Kinu1Atka8Dl0/WIRUXiXFQ67ZVb7MAHJIZ+QdzWFFpQ6SKVIo50GmuZHlDa85CyMSTU0FHjN2ha0hIUTlXR6vpwIi3TVgyimBY3/3eR1qbA7ybi1v9R7L/APDL02B6ExUTkXOdeDwbcl2rnS0AA0QNwpv9YleF0rl0II1ammjjWMtzZ29T+ZqVKytRVBzj8TSXVLWLOkJYl+T5B/SBrdaF1BSzvx0r6Qfc9pT3CVEgB1Zn+akA26eleRep9YMm2JBa8zNoRhJ84BKQ+dGDaQ2vOWyuY9WiiyWDGlyrD/leLtZZqS1OvERRuHKzQWcETAU1yYcXpDG80nCSonofsQplEhQJGeXo33xhnecwmUCpRUSDUlySTRzqQBGVpqQqMAZa1rEkRT3yjtgAhAz3g0D+kPr5lTBJlPkXpXIqfJvsQsu6wFUiYr+UhuIIV/x9Y7a0T5f4yVBGztIUrxgChCfyqG+jw16ewEdbkfi37jO9UUNgAAD8/iKrPNX36B4RhWDxNHB6AGNJbL2RNld2Za0lCXSrZPDyMZhCyoY8y5UObU9Yc2Wznue8mEAH8o0U3sD7QXZ2N14tFVl2ix5z9oFY0YgkvtOcycwQz+foI1AZSFS1JYgUURhU4Zwfvpv87vK2rs88rRVILYasc9N9T5RvrAFTJaZ6tmuEp3DFhLnfnHn0zUrE5uLj9iJFUNgdIksMkGcUrYgu7pCh1SaHMxZdVkQlKgAEpSFMGLCujZGtNIE7Q2XCtDqZRUklI/hJDvudqcolZrOoWpQcpkhQd6qWoB2G5LM/EHfCtlh94xWDcQdU0qmcgfvzg2ZLExEtKiEBCSBqSHLE7mFILvpcsDEgFyz8hwiE5QMpLFzWgFfMZiACEXAjQSliMGcu8hK2IStxQkEjL348Iuu6WCpRz8QcFqB8n0evKFljmVBIpiFN4cP7HyMXTL1R3wCEKEtZCcRoArcWySQ3Xc8dFmAv4wCDluk7OmEqYEtqDUH7PvF0yyhCCkywQASpwAAlwEuT4iXyakF3hdwR+KgjCKkV+zx5RG1hUxpkpLhJGHI1FQQC713xwJyB9p4MDE912REshKE4QshTDmB8inODb0kpRMAQFJfNyM9ctzvwgGfaO7mypaw2IEYtyqUOoL+sF9oB3ZKypJDGpOpz1q8EqFh5mcJAaV3HdSE4piMKVKcl6EvoPOJWpCScSQHzB8nB6t9tHey9qVNlbIBJBSScgRqzZt5P1iKrMqSFqWGbI72ckwNSmR68GdUwu1TUmSFYQTQkk1AOSWyGWkKp0oEywXdvOj58sPmYJu6YibZ04lsoE5lmYlqZPR6b+MC2daZ04scJADHQsz7mz+2gihGRiwi968c3mgudUtlyy2KoBGIMQ+zU12QS43Hg6a0Jwr31IPKp65e8E2NZT3SqYf8AEoRSuZUg13VMUXpZnxguFfkbMKehDa5DqYN07oIE6pJYgQm+5uMiuJRZ8qcKU6x2zbMlVRQgMfcVpXPpAdk7QyxZ2myyVJBfJnDu/XSKrmtqsQVMSADkMy2VX1+kEtPtHJWMdTSUbhYTomFShuyO52ce0N59mThZKFJOF6kKBIz1hNet7IRMQlIYLNTm24gcxGhuixd6hK1UdOWgBH1jy6dk/uHPH3ie0U4UzI26UmbMlyjkpYcZOHdgeLM8XXpZJKVSUoQhCsYwkJAOyMS2IqQBQu9SIDtl2zVKUuQ5EteENRyolm3MWNN8LU99PtqErqqWSSRQJAzUfvdBKhCkDznd26xmyupbAkYQpxtttAaEF6DeNWAMD3vOxjvCKrQ55tUedID7MXmhRSqctKGAQSosFTHURwBwpxdRvjl8XmhCES0p7ycVqADsEjvFgOd7Cg848KTFNs5vG68a3RYwpRExiFAszggjMnRmNN2EwqvqxILpI8NQdaRoLEsjCmtFHqChflyhXbJBK6pfVt+pELFwAy8wydxIMlc08JQWUU0ADEOSKN804RO9r4M1ABTXJRbUbtP3iqzWkJm4WyDkDQkbqDJ4T3peJJUpKQgJIOE1UrirRNMhpDUoVWAUDnPtFtUQZjCxTFKSJbpATmVYmDhzROpLJ9YMnyk90JssYcwpBJUMSSQoVzycHcRC2yW1KFSyCD3qkoDlvEMzyEPJlmOCch3ON+plp+kLC3UkiGTY4iSccSH3EeREK1WkglhSJqt5SSlg2Wv14RVL2iW0aCNUmmEPAlGn7JSxfrb5+JrJaVDaDlKQS2ZcNlu58Ib3lJStSAlQUCynZs305rrC603gJapctvE2I8FuD5A+YhqqQlBSxokYeRApz+rQVCmaYDEc5izZsQC7LQUWiZLFQpJYZOU//V/SBrdPQFF5Apm6lFRPm0US52G0JXuWPIsDF9/IacRvY/HxDdelgp8RKv4yzuVPSA2dKdmjJqojgCaekTsl4S54SyykFilGGjA1fU01rnFUwslJ/lPniPxCq4SfwySPAryDAdaRRSpB6Kny/wA9JBq3K6hh5wlDCchamJxhW8Z0z4vnD5NueWpKAEsapNVqFXUVPm+YA1jKrnh0g6g+hi2ZPJY6jVz6werTv59pBSq7byVqnlaipWZNeHDoKdIa9n7cmYoy32kkLO/IpP8AcIV2nxKbLEW5PHLpQUTpih+aWkeSv1ES1BdcR2ke1Qr4xzabuVOUE4sCEgrWXbUBKfMueUTuCb3RmJUrEBssW5t0+2id2WsS1EKYuWdWTfGkGXxOQqURhQkfxIKKbyCOJgVC7rNK65bMS2q9AieMKQxDjOjKBLcxSGVmsJ7sJDd2RiWD4tobIfdy1EZe0WhK5qcKvCGKd1KEHUP5RprDaypCScTpoCn2P60pHtVTCVAEHTieDE6Xcf8A2tf2uP3G7Y/w1GgAc6t9aRC1WoiWUSthSthOAF0A0SToDV/WKLNeSpQUucp0sGJFWrmz5k05Rd2fOOWuaXrMWW3AUBHQVhSpYRVKxA8TF973RLwy5I8ICQ5zzqoneal+MJkWAWmUNCmYEqU4YgDTiXhnewUtRzwsQ+nKFl02sizKSE5TS9QKkAgNno0V0txXdexFoysoUi46TTXVhSnCiiUUoGG/r+sUX9aiUlLxRd1pUChDhKKGYoh3Uvwy08QllE6dYovieDQbzEVULckS/RDe4uOIntFjWlIOFSsQK8TOli76Z8zpA1hmpxstQTsmp8vn3iS56g4Cix0ekZi/VHF6egimmt1zMiqoTUMB0JmosvaFSUS5SkpCZM5CgUvUJUXcuxNQYX3r2tXOtiVuRKSrClGQwGjkaqILnyhZJJCSDw9xCxe/nDSotOg2N56OqdLSUKwKQQTiByIOZB05cYhabGQCpCsQLlLEeHSIypgmISpnxJBI0qOIgaZZQRQlJFA2QG5sminSafa24H7Tmq1G9Qtvv88Yfct3ibMWpdRLRgGZdShU9AfUQ7FsmICUoD93LSVeWW8Fg4gfsVZmsqiS5MyYX6AfEMbYoploSmipikh9XJBUf9IMSa5z2h8rCN09MbAfGD3fKCbKE4hiIxEUcE1++Uebqvk2abPEtfeqUye9NCwqphWhNM9I9Lt8vCmg03Zb/ePIL/lYZ00ZbRI5Ev8AMBTAIjKo2qCIRZJc6aEqCFLlpmFWFLZnDiYZmiQIttl4PaVTUgh5qlAHMYlkseLFoeWGyy5VgBUfxCklIBycE4lU0J9Ixqp5O0eflrBU2LFhBrIqBbHPX1now7RqJdOQTQsHdmxf6dOMZ5d6rTOE3EoqBepJ6fEU2FZKEk/mBp0P0imdnCJ2Pez891d6vwqLEcGIJ45u3CALaEpVM/ECgaOMg3r1guxz3kj7yB+GhLfssBRLff2I3qaBjvHUTNYkd0+MbdmlomzZaZigcCTLly/4yt3UTokJpviI7Zqky5qZaAlaphNQ4SMITlTaca0jKqKkrZ2Kdx9jHVrcVzjLKgm8qvi0a3Xa1LxYjiU7ueP6iGUsVJGrQm7OLHeEHUeoP6w/lA1aIK2HNo9Miam9ZTqs8xs2B5pL/MObQG7zgp/MA+0CW6zvJH8igemR9xBs5LK4KSPQlJ9FCKqb7qSekYVsze0yVtzJ4wwvmZiMpX8SB7l/WA7fKIJBzBjonYpUsHNBUnpQj3MVfyC3oq3gYX8U1tRt8bym2raWOAUf7jAlyymRLG8D1YfMXX0trOTrtJH+b9CYnYmaU1ao8s/gQekP/bfX9yb+QFtU3rEdoP4kr/N6mC2ekAWpe2jgPkmGGMh2zan1HFsuMN1vQ+UzFGZfNFa7hq+lfURZYFsvmCPn4ji5bJHBSk9PEn0VFGXPSIBlbRit2dTdG9vRXn8iFk1IKWI5+kNrWQqWhW9HtCwja+9R+kVaT+4zR1hugIiKdJwFSkiqcJPQ1PJj6xtLgIVLerE0bkPvzjJ3hsnFXVJ6gj2PrDrsTbHSZRLKSXHL9PkR7XUiw3+H4/0fzJada1I0/Eg+4/1+I+vP/wAcwf8ArJ/fyhn2TU1kl0zKj/uMAWlLib/SB5P8kwf2dltZZIydIPmSfmM2lwfnSHR/u9v3K77l1I5EeX6xkpCcCLRkNsKqBmUMGObgkluEbO801S+ob3Hu0ZW2S6mWGZakDV/EzDzgneyFfH/Il5XcoPhCQkoDrKthsKWyYgMegTWFipjkk7jDi0rFd2IvyJI+BCy0sAw+xErza0tNUGBkxXaBWM7fY2uo9o0toTSM3fB2j09v0iyg10mFr6WzVMfHPz3k0mh/y/3CFixQ8DDAqZKuQ93gS0JGJfn8xRJJrOzk/FISD+V0+tPQiDTr5/7oR9jbRVaOSh7H4hsJvi/pP9xjR0puslrDM1vYyX/8TkuaPVoItCXtElIyQlSv+I9zAvZSc1nI/wDZM93+RBljVitM1WgCUDptH1VGXqf+ZvWaVH/jHpI3mNkcFe4jyntpIacT/EkH/j/xj1m8ASPP0qPaPPO3Vlful/zFJ9FD5gKfSMqC9MzLzeJ1boA3vAczV9KQZNqBxf1MBTMoqmfNHJBEqXwCfUfrEZya+kWWdjLAFdhPmAP2j6ZVxyIiA8ywcSd2zK4N5P8AaR9IhfErXkfvoYqsS2mpJyeD7yS6BwofaNnROClvCQahbNeZhYdRjh16RZODK6ffrFZ1iSoLMR5xqm4Bl9zLwz0cS3mG941SGGY3bvpGMCylQUNCCOlY9CRKCgFVIUARyMZuqwQZRTyLTZLSyVJP5gQObO3mB5x9a5gKENSgbkoD/kBFctaZgxVZJ2aByXzG6u+ITJhriGyxSQk1QMqOwO/nA6RxtCnp+5Q14Betmdb/AMY9RnCUSApRbT4+IeyxsspYVkQwII0flABkpSWcijM3y8bNOsoTaTxInQ7twEEtF0pmKTLWSTmC+yeBS2cRtFkTZ1BncMw3ngHOg5VhgqwKmkNsijF6gb6aw7kSpQZ6qTko1V5lOrRnV9UKDgK1x1URvZmrcsM+JmFN14RimVmKrhGSR/MdTwGQzzaJyJRUpIAJqPIVPpG6lqlS1K0d9Kud9GP7RTLFjCj+H4t1OJYfl6Qh/wCS7T+4GLOjzcGJlyQtKkAVZ0806cykkeUJyI2irskeNCloFDUP1BeFl4dn8SiqQoKBrhbCQdWentD/AOsoOe6bX+ekTV01Tm0QC1KCQl3SMgdH3bostKGwqptJCgxfJTF9x4QensvOU+yBzI+CYDlXUsqwEcMxR9c67+kPpV0V9wYecH/qbNjA+UXXhKdwclQvsM9UqYlQ8SSxG8ftGnvDspNKgkFKhoRT3aALT2On0IwqYZhTHkXFT9YuGsoEWLjMHsX8IzmXzLmS14SxIDpOb4gTzDPlGwkMmVLTuQkeQEeb2bsnOVUAbw6hG4umyTe6KZsxPeIDAAEuGaqsnjNrGhS/tYekp06tfIh18I2AeLef6iMhbZzTCzOCFpy1APVlPGrtC8SMJNCP2IjOT7mUpYUCkFsi9Q+WVM4nZ0IuDxNKlaxBlUq1BVDQkEHqXfzgacGBfPKC13OoLCVBiW/MK7mNWg20dmVLcoWC+iqKpvZ0lt713RPUdOQZpUqwUWbEzZqIS3tduNJKfENN7buNY2Key0wO7ANQu7nSm6ISuySmKlrSG3B/pApWCcGdrvp6uH+s88K9k8oqn/lVvHtHpV/dmpc+SlMrCiYCAVFOadQSOPOMjefY+dIl4lspDhiCNfrF1LUpUHNj4T556ZU4yIksFsVImBadH5EHMRo7vvETWIoplhQ3PUdKwlRdK1ABKTtFgCoV5HTrGx7Gdk1SgqZOQk40hkkuQAc3FA/XKKf6sacXP0ijR7SN+yVpSJCyosy2PUI+kMbnnZE5rCl/6lOPRoW2u6lt3ctQlyjiJHiJUfJgBlV4Nl2UApCVkFIwhxpk0RvqqdSoWvzKqalU2wm02xONKQahRfqn9YQ39YUTUlCvykGnDIjoYLstgIEybMVrioHIyAG52A1gD/u6FzQgpVWmJQHqEk/MNUg8GHvC4brM9bex6lBJkKSoAMUqdJB9QXz+sJh2bnqLd0txvDeppHoAsycIWCwIBZm6ax0hRLpIG6mR3+UTvqXp8EGA1FSbiY6xSykM3hCR9fWJJlaajLiNI0l4XN3hcKZRzIGbUrygK13KUihxUr+VjvFfvdArWVp4qREU+x1pnnHZalsUkhmJBUWFA5Y8hlBf+FJdj1YadfiJS7uUtSQGYO7gEM1aHhD1qmkdwMBkDixmVMwqUTESNd8ejSrEEhgEgNkAw6jWFN/dn8aQtEsBQ8VWcZDVnEcXWBmzBNEgYmOUHHKD7P2gmoSEjCQmgdIJbc8dRck1RYIrzT9YbWXsikD8ebhUcglOLzMNqVKfDWP3gqrdJ//Z"/>
          <p:cNvSpPr>
            <a:spLocks noChangeAspect="1" noChangeArrowheads="1"/>
          </p:cNvSpPr>
          <p:nvPr/>
        </p:nvSpPr>
        <p:spPr bwMode="auto">
          <a:xfrm>
            <a:off x="1587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SERUTExQWFRUWGRoaGRgYGBkaHBsbGxwfHhoYGxwfHCYeGh0kGhkgIC8iJScpLCwsGh4xNTAqNSYrLCkBCQoKDgwOGg8PGjAiHyUsLCwsKS8sNCwsLywsLyw0LCwsLCwsLCwsLC8qLywtLCwsLCwsLCwsLCwsLCwsLCwsLP/AABEIAJ8BPQMBIgACEQEDEQH/xAAbAAACAwEBAQAAAAAAAAAAAAAEBQIDBgEHAP/EAEEQAAECAwUFBwIEBAUEAwEAAAECEQADIQQFEjFBIlFhcYEGEzKRobHB0fAjQuHxUmJyshSCkqLCBxUzYyTi8hb/xAAaAQADAQEBAQAAAAAAAAAAAAACAwQFAQAG/8QAMxEAAgEDAwEHBAEEAQUAAAAAAQIAAxEhBBIxQRMiUWFxgfCRobHBBRQy0eEzIyRCUvH/2gAMAwEAAhEDEQA/ACLKtKjxcjVm1hskKQjZUl28ITp6ZxnrrT+KDz++GcM7alUoJWc3oxJdxQEngfMiMEKDe8sYmFoAmB/Cagh6ON28GOy5AdiTuGEAHeBWkCqkrQ6q4TVxx4cz6CJTp4ThzdeX8o0UXByHpygFWzgEQ+VgarWuXOAClFJUEkKLuDm+j8vaC7TaFJGyGQkVJAUxPOOXpZpcgicCFUo6qklqhuD8IEm2oTEBacNKFxka0bJ6+mcP7Oz5E4Ddbw6w9oCp0KAxAbJG7UH78oPRbEFZKzhZ8qP+n1EZixUVjY4QCCdK8efpDZaqJIUzkGhG415MIE0wKgxPE4nyr+JnpCQSlVK5hgWLkPpl7QVhQyi52dHzOZffGfutBM4KVuJB3fzHoD5mGV6S9nEAkvV+FCWOv0joA3E2nGwJfYbcma9A6ci2edTx0gK23sQkJSlhxYV6EmBrjtiEYu8dKQXxAEgAab9+/KPrys4LBAJBDg1qkgEEcwXjiC1zxPExxcSguUnHoDUbnp9mGP8Aikh/wwqjs4y5AYi7+3RF/wD0EiSUSFq7qYtILEUDnZBP5XzD6Eb4stilBycTsPCc2DMaVDQCUi7Z9Z3cFjSx2iTNUR3aQyk5VBfllWhByiN52kIJCUJ1zowB1bOo+9UPZhTzlhy7JVWr4TUv1ZuMH9o5TFJdJcKUxzemh4kwIp2qbZ0sDmV2TtIVTMCgGVQYaMWyZzSkM5MxKg5ADjqR9/SMrdkxAmDvHDkBBYsCp6q9hzMN7dMUlLAlgGLANrWogyg3YFpy+IwmLQCpkpUlgTRsqfPtAV73wsB0YWIzABPBwRR9N8DXAScSSaFwKuzVPT6QTabApX4YIwio3nppHQA7m/M5wIPbL0mS5ctKEy1TVAklbBIAarOASScv5TCux9sZs1SpK0y0qKSApKSxdkkM5D7Tgu1OUQve2KC8AG0JTKDYslGvBwYVXLPwWrHNSQCC+FL4QSGOHgQMqwxKYtkZnT5TU2u2rSkJCwlmATL2aDeB0zJgpdqUEuSmhAUpQOjPlCy1TwrEqWorDjIEAgZHlFM+1JWCXB0IeoNKU3aRw078jpBvaNxeZYpIdTHkcy4LcOOQzgW8rYru0vhST4gGxOM6tk1esVXTMooKarH3CvQvH15SiFqfIhOEDXLEHFGChBUqY6zzGTuOcpWIrOJILAsCf1zEcvW3rQjHLaan82HMNnsn3eArBKWmWpxsk+bM43jnwgWWFqmDCcIUWJ4aiAFtxcWIvxO2xYxzZ1ESwZ6gFEZAEgcA3qd5iyz2lKsi4GenvlC+9Zuj5pH27xRdNmVtTHZIAGeZLaat8wJXdmeBtGrhS9oAABwWD131aAbwtKpZw1B0cN5iIovKQe9UJ4Il0U+zTUJeqqjMa0gydYE2iSZjqBUHdWyw5aND1ojNhaAXllltQAClUdL8cn84omXoqqghLDMajq9T0hdIthKVJUp1JBrliTlibhlAtoXsA0rwrvNYE0dhIaEGuLiaOXeAoRkW3Zc4S36ChTpDUB8WI1NK/EF2C0y1ISHYgMXAGjM8E91KUkkqAU9CSCRuyppHqS3uOsJwy94jEqtFoKUBgnEfdqsN7n0hXZ72VjCTUKccQeG/lBFrtQViABcVBGoNPWIXddKgQogPXN9kndx0hppGmhDjMWDvbumSwB2asEySg6RC1SmUdFDSmmo4QKqexiYHcLiGcGP7slMkKbZALnjX9t0OL4swdz4ELfnQMPMekAT7YkyEIoNkU/qDnqSBB9gm99ZjioVBYL6EE/U+UVpQujH0gsbFbwyyzcWEgUIGjUIjM3uru5pB415Ub584eSJwICkLDpABGlBRwziMlf8AasU19AXPN8vWCpoGsBKHwpJg82zqmLACSAdW04b4e2a6ilJFAHDDlqdDEJCgfxFnkX1rhDbueukF1Mtj4iPj6xFqKzUSNvWKpr2uTwOJyXa0oQEgjDlzJz884SWecZU0hORyA1cVHrE7RKmY0owqd3IZsubB4jIDWmViSU7aaOCCHYMYqojfRueSPuJMKnZakdRe3qDNJd9gWqcgzkgBSSlKMmADjFvrWK7XJK0M2QUG40+YjeF493MloxFK1KSEhqbTgjJhQQxmTwNoqqYCkjgkNm9vtLWp728B4TGXiSlAlgMAz/zHN/fyga0qtaJUoSZgTid8QScKX2SklJUN7DeDGrl3fJmzMRGNKc0g4RnqWyzygPtVaEhAmgAJCgFAVwgkJIyADO/SG6jUqop0lXF8n55xC0HBZm8MTAWrsstUxBMxS8ZPeLNSDvzJLjJ43ClfgEJKiQlAJJrSmfLWA5UkqpxY+dG3/rGomWREqzLYAlnJOfD1ircu3jvRIRib9JhbVeHdqV3dFu4U+XACDrpvVVoUZi2JZKFOHDvQjdUvGcmLeYA+jmDezctRnGSFBImMSd2Eu/kTFmo0aLQJAyM3itPWJqgHg/TiPxIVMmSkBATtpfPQ5knkaQ2lWXv1TUiYGSXGgw1D5Za9YEve2gKCZagVqUrJndVN7gPVuOcctKQmaEoKghghZFcRTmA2/Z/aMOou1AfnnNOlaozDy+fuTVdqVFSZWSQSV6mmSXGX77oWFapiUrlKWg4giZtZgkeYHTMwwu624bT3ZISkS1PkA+tTm7Qqs1tRKXOQSGJcF/YxVSptTBYi5wfbwktSoHO0YHEbzSGJ3U5jd8wEiUADMIbEWFM0pGnB9eEM7nlpVIE5e0lWJQTvYkV3imXvFdqsClJDVUz1oKlyeQJygVQhsx1EC9zEV5WLvGwljzYM9ecNbusktEvCEBJGaiKni+/7rEJVkSpRxKACdkEZZcWiy1W2WlIAlqVoFFTkuBUsw0HkIHUFyAgOJ3cpdjt9/SCWyYSopSkBxmAQ7bn1jQXCpM6VhXVcstzBqD6EdIzUi0q78hZ8KSMtaewpE7uvjue/apKCBzox6Vj39OalEbcHFveSu2191/KHXtbkLndyjwId2oCXY9A7c4Dm3gEBgjD+V8+FIUSrehIWgUWogg6lmpyo7Q1nyEzZco02VA0NCTp5isVNRp6dhuXujHqebwaZasLKcmSslxbFVEucWE5JBrhGvGDbLdiQ6QHxVO4AfJcCDpMzZUeJ9GA9ojPnd2jMgqLEgcKF8m0G81idxvO9vWWimF7oGZi5nZxJt0yYcPdpJUQcsTt5PXrB1sUUkpJIAJZLkA1LFsi++I26h1D55ZZ/ZiuykTJ0lJqDv1AFB1CR5xTpwW7x4ETq6YpsEXrY/PeaW4roShJmTQMakjTwp0AHqYCtt3KWovJVQnaBTgI3uTqBDFVoad3azmCpDDQB1JBehZ9PKPrxtgQXSSEnPCchy/aJqxNUbl585xFA7sRqkgsgAUzbfu8hA0yaDjSrZUkOC2eQb1hqmQgyytBU4OZpu+o9YThWKcgAPXI6sCQCdziD0mz6Yv5j/P7j9QC1Lu9I8uyWJUplVUoYn3EEFvjzglK8UxINAVD0Lk+UU3gjCBhIKiqqlAHOlBkMsoCmrU4OIKA/gBD6EOzZc4S5DszdT8/E9plYJgX8JLtJKxETUio9sm+98I1zciHYxsrXY0rkOkliBskVGIEjzAduMYmzqIKkqzSfv2g2pg0hb/xx7SQEhiDNfYOzUyfNEzC0sS0ByWBIQlwG6w3RNSgFiWBdQ3EEYubpUTDNNowyUIFAA3x8Rmp2ITCSQUlC9BWh11jUpr3bGTscyy1BOJQTLdjUJUadA59G5xnL2mkHwFIDGoIHrmYdyyJrKI2hsne4HuQyvOKbbdImEB6Aprm2dDrV98JZ6dEgkRnfcWvFM+djwJBZ1oUNx4FufpBSbEEiWy1gnNlEaP8AWB03Z3c9CM2UtjViEh0+hh3Ju1S8JSHwFL1H8GQrmSYhuLnwnKqEMAPl4pvS2qQnBjUauCTkPLiIDu6acaVkuUqBrWGFpsxJAw1GIVFctxcaa/rFKLmmJxKYNw9mb0gXqhVKg2Mdo6QeurVcj5b7zRWu7+9ngLJeWpCwRvSp0+hIhna5qijCDVxnrwgWQtImEhQPgq4qw/aCCKuKvCdM7PTBfnP5mkQIBOtSk1UUpABcB6kZGp9oVzVJmS5pVQOgNvqDkeTwxvSoI4KHo/vCSQoqSsJeredemse1VwoI8R+Z2w2ESy47VLXOkhKnUzlI0KU7RPXLnGpvZOKStKakgMOvHzjC9nLtXZrSZs1LJwKYuC5JDCmucHTLymTFrWHJUGYaJ0HCLqopo16ZuOZno5KWYWMTWqyoQMaBXWpPI1OTgjpCu7bWrvwrIuRT+kwzlJ7pTHEBtMFjqOGnmBHLFcMybaAUACXid8gQRoK5PGkdQuxlY8qbH9eskpJaqjeDC48oddSld8opqtmTlmcy5yYP5xp7YUd2mWpCpIlsrNClFWjMTU1rvblA6bpRZ7RRyAjaUTmS9N2X3WLpslOJU1ioEJILGin2ixyBB9IwarhmG/7zQJKklOLki3nx9ostl5FCFrlykg0JJDmrex3Ri72WVKUVeIEigautNMo1SVY+8Q1CDiJ0z9WrFFuuGSsFlLStTnbSQCTWjpD574v0mpSlfdf1tf6yXUUSTZY8s0tKbBJQKghLHUZqUrhqPKBrOcKFirnUkvX8p04dY7ZpgTKkpUQ0tDLcsARo/l6RTa5gUMSFJVmThL7q9IQ9RCxN/eV07AAGKp6lEM5YnLfpDtMwywkgA4QmhP8ADH1ls4QCpnJ4ZcIrRMJJ3nL1zjlRg6c8QNoVyfGAWy+pmAjClJW+QA1147McuiyhM1BWQoKVhWNCDsqHKvrH15WIKfCtJU7s++pGcSsFhmKWRhw4phwmoxEPXPQB8o6XQpamfXx+ekndWJz7Qu/uzsiRKUpCSCWqVEmoehekK7smgTEIyZT9WJ+I0XaRfeyEABipSQQdCAoEHk0KJd0hEwK7xLhzh5pIbnWFaeqp0zDUMSxJIvk4AAjhup1gUFhax9+Y6sszZFW47nKz9DFdtmUACnJ8T5YWCRQ5uov14QKbelKcKikUFCa+EjLrA0xQUqldpJDfwvVo4aikWloG+puBiu2TM823fEDS5/dmXMzwqR7Vgy02VYclNI7YrsE1IKiyaZZksMqfdYs0danTRi/H+Yn+RBqOhTw/EfXosptElQ8LKZx+ZIcNucFukRtlkcYyCQK5vsmoPIO0C3rMMwJAWykqxJcAORTPc0Tl3ipKA5MsEZFYGb0iRKi8xQBDS2cpSJYxBgsJU/PF8N5CFSbKpS/wg6sQU/8ASXI4RG9cRluFl0kHM0TkwG7lwhlcElKJRIC0vQvTm7PAo4p5XxvDZ7gqYReSQpCaa+3/AOopMzZA+/ukfWi0VIJxJKgQ9Tl+kTsthVMISBhG89chqawIN2NusbpiKa3YxpapjypQlkUw4uAwMH0zBpq8YO90YV4h+bd97iD1hxbwHOEqKXI3Atr6x277OFpYh2MEdR2ZuRjrCqaU9nvuP37zdmaFSAtNWKstQSXH3qIzgtBmYlJYgbTEs44DUnOJWK9u5sykhpmGpTkWdzhLVoSYjdVoVgKEB+9bASwoR6PQUh1Wt2tMC/rM9U2MftAzeoPh2Tw+Xicy8MCRm7JUKPpv6RGddwQVKWoYhkBly/qPxAtvsiiEbwmu7M9axEqMbL06R5PWF/8AcO+CVMxFNBpX73HSCu9TLQjEnCKVKq76aAVhYlQkyklZAwmpFfFy6V4RRawpRoAXqGGmb9Xgc3N57Eb2dIWvNZBBIyxbgA9CaQtwqTPwkqDEuXzAq3xF5mlDPkkUzYsA9edepgy23dhl/wCIfEoFzltA/lTvoX6QQpkrfrA7QBrSFstBlIT3a01rhSnJ97isfXZaFLTiUxoSzsCxzbJzujq5S50pJSU4aFyXUejP00imwKMsMQ7gsKO4OedGJguzXkcQgxkpl7jEEsGOqXDROyH8MgFinQAkqOT0006iB7RdC5awpegen3kI+FuwEMsJDkkkkBxVqO+0pso8lJidtsDM6xIS5MHlWlRUpK3KcJpxH23Nob2abLkyzi8WgBrz3n9IS3hZjL/EEwYsTMk7zUEPk1awXMmEoSvCUOk7Ks/Pl9iGdgyoKnTj3i+0F9vWUWm0CcFJIemJJ3H7+YOTOMqUVJDt+ZwABoKVBpRvrCy1SVIs5ISy1FhWrHVuAPrF912FU5grZGFDqcV2A/IguIHsW2bzxfA+mZ3cL2HMIN7mcQkkjDtNma5VyO/nCu9JrKdJVvBJD01ocouvlH+EmAjalKZ94U2/UEesZ+dfICQUI295IwpO9I16+RjyUmfI+s7v2x7d16bZD4VJYP8A1BKn4EAkcGg++LeScCVhTljnrk4JIJer8owlz2lQmkOSScRGeIiqs9Sl42d53dLUQtKyAQCgg1ycGuQijb2ZABgC7niHWO0rSF4VBJ1dshTwkMaloWS1JWsrSEy5mA+HLET4m0I+YLuOzJmWVOPEFBa6vQpf3ozx9fNmRZx3iKgFLgHQliecI76jaIZUckTPXjKmyyFCYpR3jEMv6meHN03j3wSFhy+FY8Ls1X0cU6RydcapiMWJxpWjHNy9OUDzF4JgwpDE7Zc7mpxpB/8ALi2fmIqwp5vD7zsiUrSycKWdncszivGOzbcEKzGyVDCAdc8qDKCb2saEyxM7xKiAN1aUSlIy3Qnte3UElzlpXPnWFOu1rxqtiMJtsC1BQyND6/fnELZKaacKgmmYS4BPB9z+sK1laRshwg6alm8tesMrtvaWuWUKTt5lgwfe+kGtIsL83nGYKbHEVXtdypZBJxYw5OdTvg25g6QHw5sWdtWb79IYC0o7til1HN65ZDlwpA6LQVTQEglSg+EcMzwDUr+kNqo9rMsFCCe6YJa5ikL8RNavqN7QZZZoAINAx0GtfXfpBVsuWZMUJjuaEguOnOFNjJCyVhlapejDIHeWhK0juxCZ1CXMhKUStL6QN2gsIVtA1Kmqt9cgGcAD6Q7vBlJUpmUwZtN0A3fYhOBUsbaVEKS9AcwriCDHNvZm84jdp0iq5JZCUqWXAUQmuimSOjgnpDidbcCcnBrUlsjo8Qtt2BKRVwgthyFN5Z8zDS7BLWFLWkFhiKFJCsIOr61owEEveO6EyMgyOeIssCthBVTWoP3ui/8A7wZa2oKVYuBw674rty1qWKDCcQSwYEOAGGgoaRUuzITUBzvJfyGsAyFcnrOr3sCEWmdjJbICn395QLZ7apD4TnE1WlIcOas+Qr60gSYsA+IRwi+DNXT1qS0trmH2KUVKpVjtNuGcP7jkpQllpOy6QAaDCS/RoXXbaUyjiSliHLkOzVoHHrD1K0JG14jtUoOIZ6PWF23CwmSzBBcwTtIlDIQzYmCjSm4iuj9YX284QRLSpRSgJD0HeaqL/lALnnA99W4LnULgED6Ry7L6U4UtiklaVcixfdQN6xWKJwFk1OtuveE3L2ZCge8JWlXiNXUouKasKnn1ZlcN3q7gpM10yCpBIAIIp3YrUUOmia5wXayQcCfC4B39DptV6RNFmlSgUoopYSpSXVTCpWElyxJfPcIUVBFuZfUv3egGJG32aWuR3YH8Qf2VkC+vVq65mSuXZkAzNtZZgpTJRuPH9I0ctatWdXGtIy1tCFz1S5ugeWdH0ca7vuj0v04H4gVqaAbuTxIBRmJJStYfERhqnJyBXe8FowS5gx0JAAf8qR4U8DqeJiNkCZTEFRUHofD/AKfOsGSrOhaStY1O/lpHqtUEbENx9PnvHUdKyp2rCx6SxU9KyVOVAClXzB1LnT0hYuQlTBg5xMG1Skqf/a0M5ktElJQCC4zBfewNPXlCWfObCpjsrSaFt4hNJSagUcnEqq0h/TF2HGYdY7tSZyFqTsqdhUOpIoSOp5w+tstBAx6F/wB+EZ22W59gg4klQBelTmzZxcnAVDGokDCEprU0foCc+Madfeq9mwvcm3pj9zFoIjkvewAz6+E7edoxlQzp8+kRu68EgIlknGp2ZOKgauWyA3iprHbzkiWohCi2oLHo+ekdu+WDZ7UcimWVBtwCvT6xVrKQfT93pJtO5FTPWUW66DaFIWtylacUpCaPVsSiWbRgNG4wq7W9mk2ZMlScylplX28/Yt/lhvcvamVNmyJacTpQxBFB3aCSd1cOm+A7/ld7JmTMZKgSrCzsN5P5RU5xkq5VwOk0QgqKWJtb5aYczTLWlQzSQR0Mb67JfeSwHcAqAJbwjIeVOkeeWipjcXBNP+AUUmuQ50HxFDqDmLpEhsRpZLOtigJyWSWrq5GdKe8U2+YZp7oD9yPj3MQkAlUhK9olasRZiWBOY5jyij/GGWFAZqo75An3b34ROFI5zPVWIx9faELJEhIGWI1G/UHlpARUwpn7b+sGy7ay+6SFY0pFMJKSMILA5OynHIiA51qxzAMLHJ97UyhlNSQfrJqqcEfSOrtugmyrWo7SwcD6Jep6v9vAEmRglqKg6kYU00UQxPzGqvJfdyhhTiOIJHAClNAKHzgK3y0yrPhO0pSi53q3/SIiWcb365liDimsRookN1DZQqVNShYl5Yi5Jo1XrwAENELoKZVfU/o/xFK5MpS8UyrpDEaHl69Ip0tTYfnMt1VMVNOCOR/8MktB2SmqSxfKh4HnDm7LJ3UoryXNILsScIqEACpJz68IQW+ciW2DbeilCgHDy600jVXRegtJSuUNmWGwn+Jq+/tFlYvsB/UyqKjcZCWrHORMXiSlKmQlwHJHjUBQgDLnwgCfKBmnJ3PUAv8AfSGN5TO7qUbLunDoeHCM8m2hcxzvBHmIkGBiUVAAh3S5SFAsWKiSWelKAPuHzEZc9yoo2ihYCgNRT9R1hfeU9RqFYWerPwpuy9YFlTlSZbpIBFXd3yFQ1XKveHU6AqKWvnw8/nh4wHZqSItsEX889fnhHttDJrmfkfWO2JBWmpw7KQCVMlQSag6qOjNuMBT7TjQhWWJCD6RXLneEH9gFOR1r5xEuGIPpNTUjdp1b0/Ebz7pVhClF2luPOtOAMDLl4UviA408h1h52fSQjETsnQ7yB6Mco7fUhBQWSkFLkMB5RVp2QVA7e3lMdywQqsxVrSD5+8DYX6QYsvibUU55/pAS/EaZgHzrHNamysfPM9Ra6TXXeE42NX00dwPrBnaqwB8aVEHJtGwk/EU2Cz/iJy8SfeGd+odJ5n+1UQUDZ5zVcATA2uQoan2gizWZeDwqG0aMcilQf2hwmXtJFDQFtxpWHVosKUycaphSdBViK8W6NFJ1LBu6OJ0aYIASeQPvJSpwUEnQlJ/2v7n0iy8wiYZYUigSXUSz1JDMXABJ3QqueaSpSdDtciCz+R9IOtZOo2XLNqGAOZrUab4QXBF5oHIF4HJtKUkbiWrX+k+UKrZYTMtiACEhnKjkAkuT5aQZbkipTvTQ5iPrXZFEFYBqGp6+0UU6gQ3vOVlDU7RZeKilIUguGLOG9iXp7xcb7AlJlEKSMGIkAnFQMS35Q/JzA8xCVJViOAJDqUqgSMq7yd31id3SUTE4pSysYSh1JIDUcB2JygXFNBaLWrUddrHHQTqpzhxUEZxQuo6p94ONg7tIDggPlzfKI2iz4cB0UkKhVFgrhhwCJr71q0ezvkqR72ls1P4ygf4z7xbOArTMZ8Q5H9sTnWV56i4Ad68osmyHqgpVwB4H6xv1dXRVgrHM+TWi5FwMRbeM78RQNatHbBPARaA7YpEwdQlwPSJXvYVBSllJCS0AK8CuSvYw7etSidpvBAK1BeL/APprKCrwSCH2V+zfMejdrpKU2WckAJGBWQaPOP8Ap3MKLbjIJSEqcgZOze0bztNeYmSJgAUHQpiQ+ddIxKjAPaXAEieOzchyjY9lpr2Jady/djGPmIJYAPU+8aLshNITOl67JA6t55Q5+IdE96aNKgbVKTp+IerN/wAYWzk7XOsN5dzLMxM50gJehLE5k+/GA56NtmY4suBJI6ZQkVUYjaen7MVXU8+f6Ea2gbXAOPYRnPDPl/1J9FN8RpVSyomhIBOVevm0JLTYMc1h/GTydj7xRQqKFIJ6Zh1VOLTWWqZiShAzLedH+YsvmyY5ag7ELJ5t+hgFN4CWoqZNSTV6Po7ZRf8A9xxg0ZyanKoGW+MtailcxtiDdYltspkoKi5JU7bgzAcA0LLU+EEMwf0hvbwWDAEAvAM67pkxCsNCfKHUairUDXxcSunY6d0Jzm0UTVjC2pb5jTf9NwAiYd6z/aPrCFVlCEqM3JADgZk8Gamnnugrs/2qloVglowOXYsyjrUZFh6Rp6nVIQVXPmOJk0KRB3Gaa/EkyX3GMgsETEkb/eNHOvDvUCWhJOpzpwYe8Kinu1Atka8Dl0/WIRUXiXFQ67ZVb7MAHJIZ+QdzWFFpQ6SKVIo50GmuZHlDa85CyMSTU0FHjN2ha0hIUTlXR6vpwIi3TVgyimBY3/3eR1qbA7ybi1v9R7L/APDL02B6ExUTkXOdeDwbcl2rnS0AA0QNwpv9YleF0rl0II1ammjjWMtzZ29T+ZqVKytRVBzj8TSXVLWLOkJYl+T5B/SBrdaF1BSzvx0r6Qfc9pT3CVEgB1Zn+akA26eleRep9YMm2JBa8zNoRhJ84BKQ+dGDaQ2vOWyuY9WiiyWDGlyrD/leLtZZqS1OvERRuHKzQWcETAU1yYcXpDG80nCSonofsQplEhQJGeXo33xhnecwmUCpRUSDUlySTRzqQBGVpqQqMAZa1rEkRT3yjtgAhAz3g0D+kPr5lTBJlPkXpXIqfJvsQsu6wFUiYr+UhuIIV/x9Y7a0T5f4yVBGztIUrxgChCfyqG+jw16ewEdbkfi37jO9UUNgAAD8/iKrPNX36B4RhWDxNHB6AGNJbL2RNld2Za0lCXSrZPDyMZhCyoY8y5UObU9Yc2Wznue8mEAH8o0U3sD7QXZ2N14tFVl2ix5z9oFY0YgkvtOcycwQz+foI1AZSFS1JYgUURhU4Zwfvpv87vK2rs88rRVILYasc9N9T5RvrAFTJaZ6tmuEp3DFhLnfnHn0zUrE5uLj9iJFUNgdIksMkGcUrYgu7pCh1SaHMxZdVkQlKgAEpSFMGLCujZGtNIE7Q2XCtDqZRUklI/hJDvudqcolZrOoWpQcpkhQd6qWoB2G5LM/EHfCtlh94xWDcQdU0qmcgfvzg2ZLExEtKiEBCSBqSHLE7mFILvpcsDEgFyz8hwiE5QMpLFzWgFfMZiACEXAjQSliMGcu8hK2IStxQkEjL348Iuu6WCpRz8QcFqB8n0evKFljmVBIpiFN4cP7HyMXTL1R3wCEKEtZCcRoArcWySQ3Xc8dFmAv4wCDluk7OmEqYEtqDUH7PvF0yyhCCkywQASpwAAlwEuT4iXyakF3hdwR+KgjCKkV+zx5RG1hUxpkpLhJGHI1FQQC713xwJyB9p4MDE912REshKE4QshTDmB8inODb0kpRMAQFJfNyM9ctzvwgGfaO7mypaw2IEYtyqUOoL+sF9oB3ZKypJDGpOpz1q8EqFh5mcJAaV3HdSE4piMKVKcl6EvoPOJWpCScSQHzB8nB6t9tHey9qVNlbIBJBSScgRqzZt5P1iKrMqSFqWGbI72ckwNSmR68GdUwu1TUmSFYQTQkk1AOSWyGWkKp0oEywXdvOj58sPmYJu6YibZ04lsoE5lmYlqZPR6b+MC2daZ04scJADHQsz7mz+2gihGRiwi968c3mgudUtlyy2KoBGIMQ+zU12QS43Hg6a0Jwr31IPKp65e8E2NZT3SqYf8AEoRSuZUg13VMUXpZnxguFfkbMKehDa5DqYN07oIE6pJYgQm+5uMiuJRZ8qcKU6x2zbMlVRQgMfcVpXPpAdk7QyxZ2myyVJBfJnDu/XSKrmtqsQVMSADkMy2VX1+kEtPtHJWMdTSUbhYTomFShuyO52ce0N59mThZKFJOF6kKBIz1hNet7IRMQlIYLNTm24gcxGhuixd6hK1UdOWgBH1jy6dk/uHPH3ie0U4UzI26UmbMlyjkpYcZOHdgeLM8XXpZJKVSUoQhCsYwkJAOyMS2IqQBQu9SIDtl2zVKUuQ5EteENRyolm3MWNN8LU99PtqErqqWSSRQJAzUfvdBKhCkDznd26xmyupbAkYQpxtttAaEF6DeNWAMD3vOxjvCKrQ55tUedID7MXmhRSqctKGAQSosFTHURwBwpxdRvjl8XmhCES0p7ycVqADsEjvFgOd7Cg848KTFNs5vG68a3RYwpRExiFAszggjMnRmNN2EwqvqxILpI8NQdaRoLEsjCmtFHqChflyhXbJBK6pfVt+pELFwAy8wydxIMlc08JQWUU0ADEOSKN804RO9r4M1ABTXJRbUbtP3iqzWkJm4WyDkDQkbqDJ4T3peJJUpKQgJIOE1UrirRNMhpDUoVWAUDnPtFtUQZjCxTFKSJbpATmVYmDhzROpLJ9YMnyk90JssYcwpBJUMSSQoVzycHcRC2yW1KFSyCD3qkoDlvEMzyEPJlmOCch3ON+plp+kLC3UkiGTY4iSccSH3EeREK1WkglhSJqt5SSlg2Wv14RVL2iW0aCNUmmEPAlGn7JSxfrb5+JrJaVDaDlKQS2ZcNlu58Ib3lJStSAlQUCynZs305rrC603gJapctvE2I8FuD5A+YhqqQlBSxokYeRApz+rQVCmaYDEc5izZsQC7LQUWiZLFQpJYZOU//V/SBrdPQFF5Apm6lFRPm0US52G0JXuWPIsDF9/IacRvY/HxDdelgp8RKv4yzuVPSA2dKdmjJqojgCaekTsl4S54SyykFilGGjA1fU01rnFUwslJ/lPniPxCq4SfwySPAryDAdaRRSpB6Kny/wA9JBq3K6hh5wlDCchamJxhW8Z0z4vnD5NueWpKAEsapNVqFXUVPm+YA1jKrnh0g6g+hi2ZPJY6jVz6werTv59pBSq7byVqnlaipWZNeHDoKdIa9n7cmYoy32kkLO/IpP8AcIV2nxKbLEW5PHLpQUTpih+aWkeSv1ES1BdcR2ke1Qr4xzabuVOUE4sCEgrWXbUBKfMueUTuCb3RmJUrEBssW5t0+2id2WsS1EKYuWdWTfGkGXxOQqURhQkfxIKKbyCOJgVC7rNK65bMS2q9AieMKQxDjOjKBLcxSGVmsJ7sJDd2RiWD4tobIfdy1EZe0WhK5qcKvCGKd1KEHUP5RprDaypCScTpoCn2P60pHtVTCVAEHTieDE6Xcf8A2tf2uP3G7Y/w1GgAc6t9aRC1WoiWUSthSthOAF0A0SToDV/WKLNeSpQUucp0sGJFWrmz5k05Rd2fOOWuaXrMWW3AUBHQVhSpYRVKxA8TF973RLwy5I8ICQ5zzqoneal+MJkWAWmUNCmYEqU4YgDTiXhnewUtRzwsQ+nKFl02sizKSE5TS9QKkAgNno0V0txXdexFoysoUi46TTXVhSnCiiUUoGG/r+sUX9aiUlLxRd1pUChDhKKGYoh3Uvwy08QllE6dYovieDQbzEVULckS/RDe4uOIntFjWlIOFSsQK8TOli76Z8zpA1hmpxstQTsmp8vn3iS56g4Cix0ekZi/VHF6egimmt1zMiqoTUMB0JmosvaFSUS5SkpCZM5CgUvUJUXcuxNQYX3r2tXOtiVuRKSrClGQwGjkaqILnyhZJJCSDw9xCxe/nDSotOg2N56OqdLSUKwKQQTiByIOZB05cYhabGQCpCsQLlLEeHSIypgmISpnxJBI0qOIgaZZQRQlJFA2QG5sminSafa24H7Tmq1G9Qtvv88Yfct3ibMWpdRLRgGZdShU9AfUQ7FsmICUoD93LSVeWW8Fg4gfsVZmsqiS5MyYX6AfEMbYoploSmipikh9XJBUf9IMSa5z2h8rCN09MbAfGD3fKCbKE4hiIxEUcE1++Uebqvk2abPEtfeqUye9NCwqphWhNM9I9Lt8vCmg03Zb/ePIL/lYZ00ZbRI5Ev8AMBTAIjKo2qCIRZJc6aEqCFLlpmFWFLZnDiYZmiQIttl4PaVTUgh5qlAHMYlkseLFoeWGyy5VgBUfxCklIBycE4lU0J9Ixqp5O0eflrBU2LFhBrIqBbHPX1now7RqJdOQTQsHdmxf6dOMZ5d6rTOE3EoqBepJ6fEU2FZKEk/mBp0P0imdnCJ2Pez891d6vwqLEcGIJ45u3CALaEpVM/ECgaOMg3r1guxz3kj7yB+GhLfssBRLff2I3qaBjvHUTNYkd0+MbdmlomzZaZigcCTLly/4yt3UTokJpviI7Zqky5qZaAlaphNQ4SMITlTaca0jKqKkrZ2Kdx9jHVrcVzjLKgm8qvi0a3Xa1LxYjiU7ueP6iGUsVJGrQm7OLHeEHUeoP6w/lA1aIK2HNo9Miam9ZTqs8xs2B5pL/MObQG7zgp/MA+0CW6zvJH8igemR9xBs5LK4KSPQlJ9FCKqb7qSekYVsze0yVtzJ4wwvmZiMpX8SB7l/WA7fKIJBzBjonYpUsHNBUnpQj3MVfyC3oq3gYX8U1tRt8bym2raWOAUf7jAlyymRLG8D1YfMXX0trOTrtJH+b9CYnYmaU1ao8s/gQekP/bfX9yb+QFtU3rEdoP4kr/N6mC2ekAWpe2jgPkmGGMh2zan1HFsuMN1vQ+UzFGZfNFa7hq+lfURZYFsvmCPn4ji5bJHBSk9PEn0VFGXPSIBlbRit2dTdG9vRXn8iFk1IKWI5+kNrWQqWhW9HtCwja+9R+kVaT+4zR1hugIiKdJwFSkiqcJPQ1PJj6xtLgIVLerE0bkPvzjJ3hsnFXVJ6gj2PrDrsTbHSZRLKSXHL9PkR7XUiw3+H4/0fzJada1I0/Eg+4/1+I+vP/wAcwf8ArJ/fyhn2TU1kl0zKj/uMAWlLib/SB5P8kwf2dltZZIydIPmSfmM2lwfnSHR/u9v3K77l1I5EeX6xkpCcCLRkNsKqBmUMGObgkluEbO801S+ob3Hu0ZW2S6mWGZakDV/EzDzgneyFfH/Il5XcoPhCQkoDrKthsKWyYgMegTWFipjkk7jDi0rFd2IvyJI+BCy0sAw+xErza0tNUGBkxXaBWM7fY2uo9o0toTSM3fB2j09v0iyg10mFr6WzVMfHPz3k0mh/y/3CFixQ8DDAqZKuQ93gS0JGJfn8xRJJrOzk/FISD+V0+tPQiDTr5/7oR9jbRVaOSh7H4hsJvi/pP9xjR0puslrDM1vYyX/8TkuaPVoItCXtElIyQlSv+I9zAvZSc1nI/wDZM93+RBljVitM1WgCUDptH1VGXqf+ZvWaVH/jHpI3mNkcFe4jyntpIacT/EkH/j/xj1m8ASPP0qPaPPO3Vlful/zFJ9FD5gKfSMqC9MzLzeJ1boA3vAczV9KQZNqBxf1MBTMoqmfNHJBEqXwCfUfrEZya+kWWdjLAFdhPmAP2j6ZVxyIiA8ywcSd2zK4N5P8AaR9IhfErXkfvoYqsS2mpJyeD7yS6BwofaNnROClvCQahbNeZhYdRjh16RZODK6ffrFZ1iSoLMR5xqm4Bl9zLwz0cS3mG941SGGY3bvpGMCylQUNCCOlY9CRKCgFVIUARyMZuqwQZRTyLTZLSyVJP5gQObO3mB5x9a5gKENSgbkoD/kBFctaZgxVZJ2aByXzG6u+ITJhriGyxSQk1QMqOwO/nA6RxtCnp+5Q14Betmdb/AMY9RnCUSApRbT4+IeyxsspYVkQwII0flABkpSWcijM3y8bNOsoTaTxInQ7twEEtF0pmKTLWSTmC+yeBS2cRtFkTZ1BncMw3ngHOg5VhgqwKmkNsijF6gb6aw7kSpQZ6qTko1V5lOrRnV9UKDgK1x1URvZmrcsM+JmFN14RimVmKrhGSR/MdTwGQzzaJyJRUpIAJqPIVPpG6lqlS1K0d9Kud9GP7RTLFjCj+H4t1OJYfl6Qh/wCS7T+4GLOjzcGJlyQtKkAVZ0806cykkeUJyI2irskeNCloFDUP1BeFl4dn8SiqQoKBrhbCQdWentD/AOsoOe6bX+ekTV01Tm0QC1KCQl3SMgdH3bostKGwqptJCgxfJTF9x4QensvOU+yBzI+CYDlXUsqwEcMxR9c67+kPpV0V9wYecH/qbNjA+UXXhKdwclQvsM9UqYlQ8SSxG8ftGnvDspNKgkFKhoRT3aALT2On0IwqYZhTHkXFT9YuGsoEWLjMHsX8IzmXzLmS14SxIDpOb4gTzDPlGwkMmVLTuQkeQEeb2bsnOVUAbw6hG4umyTe6KZsxPeIDAAEuGaqsnjNrGhS/tYekp06tfIh18I2AeLef6iMhbZzTCzOCFpy1APVlPGrtC8SMJNCP2IjOT7mUpYUCkFsi9Q+WVM4nZ0IuDxNKlaxBlUq1BVDQkEHqXfzgacGBfPKC13OoLCVBiW/MK7mNWg20dmVLcoWC+iqKpvZ0lt713RPUdOQZpUqwUWbEzZqIS3tduNJKfENN7buNY2Key0wO7ANQu7nSm6ISuySmKlrSG3B/pApWCcGdrvp6uH+s88K9k8oqn/lVvHtHpV/dmpc+SlMrCiYCAVFOadQSOPOMjefY+dIl4lspDhiCNfrF1LUpUHNj4T556ZU4yIksFsVImBadH5EHMRo7vvETWIoplhQ3PUdKwlRdK1ABKTtFgCoV5HTrGx7Gdk1SgqZOQk40hkkuQAc3FA/XKKf6sacXP0ijR7SN+yVpSJCyosy2PUI+kMbnnZE5rCl/6lOPRoW2u6lt3ctQlyjiJHiJUfJgBlV4Nl2UApCVkFIwhxpk0RvqqdSoWvzKqalU2wm02xONKQahRfqn9YQ39YUTUlCvykGnDIjoYLstgIEybMVrioHIyAG52A1gD/u6FzQgpVWmJQHqEk/MNUg8GHvC4brM9bex6lBJkKSoAMUqdJB9QXz+sJh2bnqLd0txvDeppHoAsycIWCwIBZm6ax0hRLpIG6mR3+UTvqXp8EGA1FSbiY6xSykM3hCR9fWJJlaajLiNI0l4XN3hcKZRzIGbUrygK13KUihxUr+VjvFfvdArWVp4qREU+x1pnnHZalsUkhmJBUWFA5Y8hlBf+FJdj1YadfiJS7uUtSQGYO7gEM1aHhD1qmkdwMBkDixmVMwqUTESNd8ejSrEEhgEgNkAw6jWFN/dn8aQtEsBQ8VWcZDVnEcXWBmzBNEgYmOUHHKD7P2gmoSEjCQmgdIJbc8dRck1RYIrzT9YbWXsikD8ebhUcglOLzMNqVKfDWP3gqrdJ//Z"/>
          <p:cNvSpPr>
            <a:spLocks noChangeAspect="1" noChangeArrowheads="1"/>
          </p:cNvSpPr>
          <p:nvPr/>
        </p:nvSpPr>
        <p:spPr bwMode="auto">
          <a:xfrm>
            <a:off x="1587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4" descr="http://www.nationalgallery.org.uk/upload/img/angelico-forerunners-christ-saints-martyrs-NG663.3-fm.jpg"/>
          <p:cNvPicPr>
            <a:picLocks noChangeAspect="1" noChangeArrowheads="1"/>
          </p:cNvPicPr>
          <p:nvPr/>
        </p:nvPicPr>
        <p:blipFill>
          <a:blip r:embed="rId3" cstate="print"/>
          <a:srcRect/>
          <a:stretch>
            <a:fillRect/>
          </a:stretch>
        </p:blipFill>
        <p:spPr bwMode="auto">
          <a:xfrm>
            <a:off x="455350" y="3603688"/>
            <a:ext cx="5146245" cy="2577052"/>
          </a:xfrm>
          <a:prstGeom prst="rect">
            <a:avLst/>
          </a:prstGeom>
          <a:noFill/>
        </p:spPr>
      </p:pic>
      <p:pic>
        <p:nvPicPr>
          <p:cNvPr id="2050" name="Picture 2" descr="Image result for nero statue"/>
          <p:cNvPicPr>
            <a:picLocks noChangeAspect="1" noChangeArrowheads="1"/>
          </p:cNvPicPr>
          <p:nvPr/>
        </p:nvPicPr>
        <p:blipFill rotWithShape="1">
          <a:blip r:embed="rId4">
            <a:extLst>
              <a:ext uri="{28A0092B-C50C-407E-A947-70E740481C1C}">
                <a14:useLocalDpi xmlns:a14="http://schemas.microsoft.com/office/drawing/2010/main" val="0"/>
              </a:ext>
            </a:extLst>
          </a:blip>
          <a:srcRect r="1265" b="30546"/>
          <a:stretch/>
        </p:blipFill>
        <p:spPr bwMode="auto">
          <a:xfrm>
            <a:off x="6096000" y="760187"/>
            <a:ext cx="3216890" cy="33943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22372" y="4265659"/>
            <a:ext cx="6096000" cy="1569660"/>
          </a:xfrm>
          <a:prstGeom prst="rect">
            <a:avLst/>
          </a:prstGeom>
        </p:spPr>
        <p:txBody>
          <a:bodyPr>
            <a:spAutoFit/>
          </a:bodyPr>
          <a:lstStyle/>
          <a:p>
            <a:r>
              <a:rPr lang="en-US" sz="2400" dirty="0">
                <a:solidFill>
                  <a:schemeClr val="bg1"/>
                </a:solidFill>
              </a:rPr>
              <a:t>Central causes of Persecution was the refusal to respect the Emperor in these titles given to him, and brought on many of the saints to martyrdom.</a:t>
            </a:r>
          </a:p>
        </p:txBody>
      </p:sp>
    </p:spTree>
    <p:extLst>
      <p:ext uri="{BB962C8B-B14F-4D97-AF65-F5344CB8AC3E}">
        <p14:creationId xmlns:p14="http://schemas.microsoft.com/office/powerpoint/2010/main" val="108849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97669" y="1159319"/>
            <a:ext cx="7696200" cy="4524315"/>
          </a:xfrm>
          <a:prstGeom prst="rect">
            <a:avLst/>
          </a:prstGeom>
          <a:noFill/>
        </p:spPr>
        <p:txBody>
          <a:bodyPr wrap="square" rtlCol="0">
            <a:spAutoFit/>
          </a:bodyPr>
          <a:lstStyle/>
          <a:p>
            <a:r>
              <a:rPr lang="en-US" sz="3600" dirty="0">
                <a:solidFill>
                  <a:schemeClr val="bg1"/>
                </a:solidFill>
                <a:cs typeface="DaunPenh" pitchFamily="2" charset="0"/>
              </a:rPr>
              <a:t>“Half obedience will be rejected as readily as full violation…for half rejection and half acceptance is but a sham, an admission of lack of character, a lack of love for Him. </a:t>
            </a:r>
          </a:p>
          <a:p>
            <a:endParaRPr lang="en-US" sz="3600" dirty="0">
              <a:solidFill>
                <a:schemeClr val="bg1"/>
              </a:solidFill>
              <a:cs typeface="DaunPenh" pitchFamily="2" charset="0"/>
            </a:endParaRPr>
          </a:p>
          <a:p>
            <a:r>
              <a:rPr lang="en-US" sz="3600" dirty="0">
                <a:solidFill>
                  <a:schemeClr val="bg1"/>
                </a:solidFill>
                <a:cs typeface="DaunPenh" pitchFamily="2" charset="0"/>
              </a:rPr>
              <a:t>It is actually an effort to live on both sides of the line.”</a:t>
            </a:r>
          </a:p>
        </p:txBody>
      </p:sp>
      <p:sp>
        <p:nvSpPr>
          <p:cNvPr id="6" name="TextBox 5"/>
          <p:cNvSpPr txBox="1"/>
          <p:nvPr/>
        </p:nvSpPr>
        <p:spPr>
          <a:xfrm>
            <a:off x="6096000" y="6410326"/>
            <a:ext cx="5943600" cy="307777"/>
          </a:xfrm>
          <a:prstGeom prst="rect">
            <a:avLst/>
          </a:prstGeom>
          <a:noFill/>
        </p:spPr>
        <p:txBody>
          <a:bodyPr wrap="square" rtlCol="0">
            <a:spAutoFit/>
          </a:bodyPr>
          <a:lstStyle/>
          <a:p>
            <a:pPr algn="r"/>
            <a:r>
              <a:rPr lang="en-US" sz="1400" dirty="0">
                <a:solidFill>
                  <a:schemeClr val="bg1"/>
                </a:solidFill>
                <a:cs typeface="DaunPenh" pitchFamily="2" charset="0"/>
              </a:rPr>
              <a:t>(8)</a:t>
            </a:r>
          </a:p>
        </p:txBody>
      </p:sp>
      <p:pic>
        <p:nvPicPr>
          <p:cNvPr id="24578" name="Picture 2" descr="https://encrypted-tbn2.gstatic.com/images?q=tbn:ANd9GcSLMrbVC8FFE8atvNNLgHtZN7MfmtfNY6h2jK3bQ1cTCQ57YZtgNA"/>
          <p:cNvPicPr>
            <a:picLocks noChangeAspect="1" noChangeArrowheads="1"/>
          </p:cNvPicPr>
          <p:nvPr/>
        </p:nvPicPr>
        <p:blipFill>
          <a:blip r:embed="rId3" cstate="print"/>
          <a:srcRect/>
          <a:stretch>
            <a:fillRect/>
          </a:stretch>
        </p:blipFill>
        <p:spPr bwMode="auto">
          <a:xfrm>
            <a:off x="560378" y="2016369"/>
            <a:ext cx="3000420" cy="3221650"/>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8835" y="142773"/>
            <a:ext cx="1065034" cy="1416832"/>
          </a:xfrm>
          <a:prstGeom prst="rect">
            <a:avLst/>
          </a:prstGeom>
        </p:spPr>
      </p:pic>
    </p:spTree>
    <p:extLst>
      <p:ext uri="{BB962C8B-B14F-4D97-AF65-F5344CB8AC3E}">
        <p14:creationId xmlns:p14="http://schemas.microsoft.com/office/powerpoint/2010/main" val="522056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Triangle 31"/>
          <p:cNvSpPr/>
          <p:nvPr/>
        </p:nvSpPr>
        <p:spPr>
          <a:xfrm rot="5400000">
            <a:off x="2667000" y="-1143000"/>
            <a:ext cx="6858000" cy="9144000"/>
          </a:xfrm>
          <a:prstGeom prst="rtTriangl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6200000">
            <a:off x="2667000" y="-1143000"/>
            <a:ext cx="6858000" cy="9144000"/>
          </a:xfrm>
          <a:prstGeom prst="r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1524000" y="0"/>
            <a:ext cx="9144000" cy="6858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981200" y="2438401"/>
            <a:ext cx="8458200" cy="830997"/>
          </a:xfrm>
          <a:prstGeom prst="rect">
            <a:avLst/>
          </a:prstGeom>
          <a:noFill/>
        </p:spPr>
        <p:txBody>
          <a:bodyPr wrap="square" rtlCol="0">
            <a:spAutoFit/>
          </a:bodyPr>
          <a:lstStyle/>
          <a:p>
            <a:r>
              <a:rPr lang="en-US" sz="4800" dirty="0">
                <a:cs typeface="DaunPenh" pitchFamily="2" charset="0"/>
              </a:rPr>
              <a:t>“No man can serve  </a:t>
            </a:r>
            <a:r>
              <a:rPr lang="en-US" sz="4800" dirty="0">
                <a:solidFill>
                  <a:schemeClr val="bg1"/>
                </a:solidFill>
                <a:cs typeface="DaunPenh" pitchFamily="2" charset="0"/>
              </a:rPr>
              <a:t>two masters”</a:t>
            </a:r>
          </a:p>
        </p:txBody>
      </p:sp>
      <p:pic>
        <p:nvPicPr>
          <p:cNvPr id="6" name="Picture 2" descr="http://www.thedailyriff.com/red.blue.abstract.jpg"/>
          <p:cNvPicPr>
            <a:picLocks noChangeAspect="1" noChangeArrowheads="1"/>
          </p:cNvPicPr>
          <p:nvPr/>
        </p:nvPicPr>
        <p:blipFill>
          <a:blip r:embed="rId3" cstate="print"/>
          <a:srcRect/>
          <a:stretch>
            <a:fillRect/>
          </a:stretch>
        </p:blipFill>
        <p:spPr bwMode="auto">
          <a:xfrm>
            <a:off x="2971800" y="3505200"/>
            <a:ext cx="5715000" cy="2857500"/>
          </a:xfrm>
          <a:prstGeom prst="rect">
            <a:avLst/>
          </a:prstGeom>
          <a:noFill/>
        </p:spPr>
      </p:pic>
    </p:spTree>
    <p:extLst>
      <p:ext uri="{BB962C8B-B14F-4D97-AF65-F5344CB8AC3E}">
        <p14:creationId xmlns:p14="http://schemas.microsoft.com/office/powerpoint/2010/main" val="39542560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228601"/>
            <a:ext cx="7848600" cy="769441"/>
          </a:xfrm>
          <a:prstGeom prst="rect">
            <a:avLst/>
          </a:prstGeom>
          <a:noFill/>
        </p:spPr>
        <p:txBody>
          <a:bodyPr wrap="square" rtlCol="0">
            <a:spAutoFit/>
          </a:bodyPr>
          <a:lstStyle/>
          <a:p>
            <a:r>
              <a:rPr lang="en-US" sz="4400" dirty="0">
                <a:solidFill>
                  <a:schemeClr val="bg1"/>
                </a:solidFill>
                <a:cs typeface="DaunPenh" pitchFamily="2" charset="0"/>
              </a:rPr>
              <a:t>Afraid:</a:t>
            </a:r>
          </a:p>
        </p:txBody>
      </p:sp>
      <p:sp>
        <p:nvSpPr>
          <p:cNvPr id="5" name="TextBox 4"/>
          <p:cNvSpPr txBox="1"/>
          <p:nvPr/>
        </p:nvSpPr>
        <p:spPr>
          <a:xfrm>
            <a:off x="341928" y="1146040"/>
            <a:ext cx="6934200" cy="5078313"/>
          </a:xfrm>
          <a:prstGeom prst="rect">
            <a:avLst/>
          </a:prstGeom>
          <a:noFill/>
        </p:spPr>
        <p:txBody>
          <a:bodyPr wrap="square" rtlCol="0">
            <a:spAutoFit/>
          </a:bodyPr>
          <a:lstStyle/>
          <a:p>
            <a:r>
              <a:rPr lang="en-US" sz="3600" dirty="0">
                <a:solidFill>
                  <a:schemeClr val="bg1"/>
                </a:solidFill>
                <a:cs typeface="DaunPenh" pitchFamily="2" charset="0"/>
              </a:rPr>
              <a:t>Losing our friends</a:t>
            </a:r>
          </a:p>
          <a:p>
            <a:endParaRPr lang="en-US" sz="3600" dirty="0">
              <a:solidFill>
                <a:schemeClr val="bg1"/>
              </a:solidFill>
              <a:cs typeface="DaunPenh" pitchFamily="2" charset="0"/>
            </a:endParaRPr>
          </a:p>
          <a:p>
            <a:r>
              <a:rPr lang="en-US" sz="3600" dirty="0">
                <a:solidFill>
                  <a:schemeClr val="bg1"/>
                </a:solidFill>
                <a:cs typeface="DaunPenh" pitchFamily="2" charset="0"/>
              </a:rPr>
              <a:t>Losing our places in the world</a:t>
            </a:r>
          </a:p>
          <a:p>
            <a:endParaRPr lang="en-US" sz="3600" dirty="0">
              <a:solidFill>
                <a:schemeClr val="bg1"/>
              </a:solidFill>
              <a:cs typeface="DaunPenh" pitchFamily="2" charset="0"/>
            </a:endParaRPr>
          </a:p>
          <a:p>
            <a:r>
              <a:rPr lang="en-US" sz="3600" dirty="0">
                <a:solidFill>
                  <a:schemeClr val="bg1"/>
                </a:solidFill>
                <a:cs typeface="DaunPenh" pitchFamily="2" charset="0"/>
              </a:rPr>
              <a:t>Selfishness</a:t>
            </a:r>
          </a:p>
          <a:p>
            <a:endParaRPr lang="en-US" sz="3600" dirty="0">
              <a:solidFill>
                <a:schemeClr val="bg1"/>
              </a:solidFill>
              <a:cs typeface="DaunPenh" pitchFamily="2" charset="0"/>
            </a:endParaRPr>
          </a:p>
          <a:p>
            <a:r>
              <a:rPr lang="en-US" sz="3600" dirty="0">
                <a:solidFill>
                  <a:schemeClr val="bg1"/>
                </a:solidFill>
                <a:cs typeface="DaunPenh" pitchFamily="2" charset="0"/>
              </a:rPr>
              <a:t>Being alone</a:t>
            </a:r>
          </a:p>
          <a:p>
            <a:endParaRPr lang="en-US" sz="3600" dirty="0">
              <a:solidFill>
                <a:schemeClr val="bg1"/>
              </a:solidFill>
              <a:cs typeface="DaunPenh" pitchFamily="2" charset="0"/>
            </a:endParaRPr>
          </a:p>
          <a:p>
            <a:endParaRPr lang="en-US" sz="3600" dirty="0">
              <a:solidFill>
                <a:schemeClr val="bg1"/>
              </a:solidFill>
              <a:cs typeface="DaunPenh" pitchFamily="2" charset="0"/>
            </a:endParaRPr>
          </a:p>
        </p:txBody>
      </p:sp>
      <p:pic>
        <p:nvPicPr>
          <p:cNvPr id="1026" name="Picture 2" descr="Mine Birds GIF - Mine Birds Seagulls - Discover &amp; Share GIFs">
            <a:extLst>
              <a:ext uri="{FF2B5EF4-FFF2-40B4-BE49-F238E27FC236}">
                <a16:creationId xmlns:a16="http://schemas.microsoft.com/office/drawing/2014/main" id="{CFCD7222-2953-ADCF-E001-A5A02709E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5592" y="3396993"/>
            <a:ext cx="2999986" cy="14036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rd Peck GIF - Bird Peck Mean - Discover &amp; Share GIFs">
            <a:extLst>
              <a:ext uri="{FF2B5EF4-FFF2-40B4-BE49-F238E27FC236}">
                <a16:creationId xmlns:a16="http://schemas.microsoft.com/office/drawing/2014/main" id="{EE350E0F-0580-A42E-8E3C-1856CB085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0997" y="1958945"/>
            <a:ext cx="2510637" cy="20174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jumping GIFs - Get the best GIF on GIPHY">
            <a:extLst>
              <a:ext uri="{FF2B5EF4-FFF2-40B4-BE49-F238E27FC236}">
                <a16:creationId xmlns:a16="http://schemas.microsoft.com/office/drawing/2014/main" id="{12DC8257-AF14-ADE3-6E26-D019E61F1B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7314" y="4607891"/>
            <a:ext cx="2913771" cy="19376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d Bird GIFs | Tenor">
            <a:extLst>
              <a:ext uri="{FF2B5EF4-FFF2-40B4-BE49-F238E27FC236}">
                <a16:creationId xmlns:a16="http://schemas.microsoft.com/office/drawing/2014/main" id="{75177451-86D5-8066-E7CE-6472464DD2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0421" y="227047"/>
            <a:ext cx="20955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03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03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02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02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535"/>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228601"/>
            <a:ext cx="7848600" cy="769441"/>
          </a:xfrm>
          <a:prstGeom prst="rect">
            <a:avLst/>
          </a:prstGeom>
          <a:noFill/>
        </p:spPr>
        <p:txBody>
          <a:bodyPr wrap="square" rtlCol="0">
            <a:spAutoFit/>
          </a:bodyPr>
          <a:lstStyle/>
          <a:p>
            <a:r>
              <a:rPr lang="en-US" sz="4400" dirty="0">
                <a:solidFill>
                  <a:schemeClr val="bg1"/>
                </a:solidFill>
                <a:cs typeface="DaunPenh" pitchFamily="2" charset="0"/>
              </a:rPr>
              <a:t>Law of Consecration:</a:t>
            </a:r>
          </a:p>
        </p:txBody>
      </p:sp>
      <p:sp>
        <p:nvSpPr>
          <p:cNvPr id="5" name="TextBox 4"/>
          <p:cNvSpPr txBox="1"/>
          <p:nvPr/>
        </p:nvSpPr>
        <p:spPr>
          <a:xfrm>
            <a:off x="1014413" y="1256115"/>
            <a:ext cx="6934200" cy="5078313"/>
          </a:xfrm>
          <a:prstGeom prst="rect">
            <a:avLst/>
          </a:prstGeom>
          <a:noFill/>
        </p:spPr>
        <p:txBody>
          <a:bodyPr wrap="square" rtlCol="0">
            <a:spAutoFit/>
          </a:bodyPr>
          <a:lstStyle/>
          <a:p>
            <a:r>
              <a:rPr lang="en-US" sz="3600" dirty="0">
                <a:solidFill>
                  <a:schemeClr val="bg1"/>
                </a:solidFill>
                <a:cs typeface="DaunPenh" pitchFamily="2" charset="0"/>
              </a:rPr>
              <a:t>Dedication</a:t>
            </a:r>
          </a:p>
          <a:p>
            <a:endParaRPr lang="en-US" sz="3600" dirty="0">
              <a:solidFill>
                <a:schemeClr val="bg1"/>
              </a:solidFill>
              <a:cs typeface="DaunPenh" pitchFamily="2" charset="0"/>
            </a:endParaRPr>
          </a:p>
          <a:p>
            <a:r>
              <a:rPr lang="en-US" sz="3600" dirty="0">
                <a:solidFill>
                  <a:schemeClr val="bg1"/>
                </a:solidFill>
                <a:cs typeface="DaunPenh" pitchFamily="2" charset="0"/>
              </a:rPr>
              <a:t>Giving your all</a:t>
            </a:r>
          </a:p>
          <a:p>
            <a:endParaRPr lang="en-US" sz="3600" dirty="0">
              <a:solidFill>
                <a:schemeClr val="bg1"/>
              </a:solidFill>
              <a:cs typeface="DaunPenh" pitchFamily="2" charset="0"/>
            </a:endParaRPr>
          </a:p>
          <a:p>
            <a:r>
              <a:rPr lang="en-US" sz="3600" dirty="0">
                <a:solidFill>
                  <a:schemeClr val="bg1"/>
                </a:solidFill>
                <a:cs typeface="DaunPenh" pitchFamily="2" charset="0"/>
              </a:rPr>
              <a:t>Not holding back</a:t>
            </a:r>
          </a:p>
          <a:p>
            <a:endParaRPr lang="en-US" sz="3600" dirty="0">
              <a:solidFill>
                <a:schemeClr val="bg1"/>
              </a:solidFill>
              <a:cs typeface="DaunPenh" pitchFamily="2" charset="0"/>
            </a:endParaRPr>
          </a:p>
          <a:p>
            <a:r>
              <a:rPr lang="en-US" sz="3600" dirty="0">
                <a:solidFill>
                  <a:schemeClr val="bg1"/>
                </a:solidFill>
                <a:cs typeface="DaunPenh" pitchFamily="2" charset="0"/>
              </a:rPr>
              <a:t>Charity</a:t>
            </a:r>
          </a:p>
          <a:p>
            <a:endParaRPr lang="en-US" sz="3600" dirty="0">
              <a:solidFill>
                <a:schemeClr val="bg1"/>
              </a:solidFill>
              <a:cs typeface="DaunPenh" pitchFamily="2" charset="0"/>
            </a:endParaRPr>
          </a:p>
          <a:p>
            <a:r>
              <a:rPr lang="en-US" sz="3600" dirty="0">
                <a:solidFill>
                  <a:schemeClr val="bg1"/>
                </a:solidFill>
                <a:cs typeface="DaunPenh" pitchFamily="2" charset="0"/>
              </a:rPr>
              <a:t>Love</a:t>
            </a:r>
          </a:p>
        </p:txBody>
      </p:sp>
      <p:pic>
        <p:nvPicPr>
          <p:cNvPr id="21508" name="Picture 4" descr="https://encrypted-tbn2.gstatic.com/images?q=tbn:ANd9GcTKgQYMVucXwLTgo9iv6Fi3PLXxVH46nKzPXvi7h1bUjWH-M8gSew"/>
          <p:cNvPicPr>
            <a:picLocks noChangeAspect="1" noChangeArrowheads="1"/>
          </p:cNvPicPr>
          <p:nvPr/>
        </p:nvPicPr>
        <p:blipFill>
          <a:blip r:embed="rId3" cstate="print"/>
          <a:srcRect/>
          <a:stretch>
            <a:fillRect/>
          </a:stretch>
        </p:blipFill>
        <p:spPr bwMode="auto">
          <a:xfrm>
            <a:off x="5557838" y="3200915"/>
            <a:ext cx="2390775" cy="1914525"/>
          </a:xfrm>
          <a:prstGeom prst="rect">
            <a:avLst/>
          </a:prstGeom>
          <a:noFill/>
        </p:spPr>
      </p:pic>
      <p:pic>
        <p:nvPicPr>
          <p:cNvPr id="21510" name="Picture 6" descr="https://encrypted-tbn1.gstatic.com/images?q=tbn:ANd9GcQzEyx_VFImYBulvrO7gGFIK8pjefnHrNYHdP5kfHETm8W_VFKRLg"/>
          <p:cNvPicPr>
            <a:picLocks noChangeAspect="1" noChangeArrowheads="1"/>
          </p:cNvPicPr>
          <p:nvPr/>
        </p:nvPicPr>
        <p:blipFill>
          <a:blip r:embed="rId4" cstate="print"/>
          <a:srcRect/>
          <a:stretch>
            <a:fillRect/>
          </a:stretch>
        </p:blipFill>
        <p:spPr bwMode="auto">
          <a:xfrm>
            <a:off x="3771900" y="4982319"/>
            <a:ext cx="1638300" cy="1714501"/>
          </a:xfrm>
          <a:prstGeom prst="rect">
            <a:avLst/>
          </a:prstGeom>
          <a:noFill/>
        </p:spPr>
      </p:pic>
      <p:pic>
        <p:nvPicPr>
          <p:cNvPr id="21512" name="Picture 8" descr="https://encrypted-tbn2.gstatic.com/images?q=tbn:ANd9GcTmG0SWDOM5AKKn4xJ26WcaKAdpTOqRjKR7Rb0RT6DQCdraRxJPtw"/>
          <p:cNvPicPr>
            <a:picLocks noChangeAspect="1" noChangeArrowheads="1"/>
          </p:cNvPicPr>
          <p:nvPr/>
        </p:nvPicPr>
        <p:blipFill>
          <a:blip r:embed="rId5" cstate="print"/>
          <a:srcRect/>
          <a:stretch>
            <a:fillRect/>
          </a:stretch>
        </p:blipFill>
        <p:spPr bwMode="auto">
          <a:xfrm>
            <a:off x="4876801" y="990600"/>
            <a:ext cx="1933575" cy="1448316"/>
          </a:xfrm>
          <a:prstGeom prst="rect">
            <a:avLst/>
          </a:prstGeom>
          <a:noFill/>
        </p:spPr>
      </p:pic>
      <p:pic>
        <p:nvPicPr>
          <p:cNvPr id="21514" name="Picture 10" descr="https://encrypted-tbn1.gstatic.com/images?q=tbn:ANd9GcTqQKKBaSpaoAo_0xTB0cyzR29WSPgNIDqNUR7zHucO6UT15RYsXA"/>
          <p:cNvPicPr>
            <a:picLocks noChangeAspect="1" noChangeArrowheads="1"/>
          </p:cNvPicPr>
          <p:nvPr/>
        </p:nvPicPr>
        <p:blipFill>
          <a:blip r:embed="rId6" cstate="print"/>
          <a:srcRect/>
          <a:stretch>
            <a:fillRect/>
          </a:stretch>
        </p:blipFill>
        <p:spPr bwMode="auto">
          <a:xfrm>
            <a:off x="7391400" y="1219200"/>
            <a:ext cx="2438400" cy="1876426"/>
          </a:xfrm>
          <a:prstGeom prst="rect">
            <a:avLst/>
          </a:prstGeom>
          <a:noFill/>
        </p:spPr>
      </p:pic>
      <p:pic>
        <p:nvPicPr>
          <p:cNvPr id="2" name="Picture 1">
            <a:extLst>
              <a:ext uri="{FF2B5EF4-FFF2-40B4-BE49-F238E27FC236}">
                <a16:creationId xmlns:a16="http://schemas.microsoft.com/office/drawing/2014/main" id="{886654EA-8F8F-B1B3-93FF-35B894280B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7687" y="4043145"/>
            <a:ext cx="3216884" cy="2144589"/>
          </a:xfrm>
          <a:prstGeom prst="rect">
            <a:avLst/>
          </a:prstGeom>
        </p:spPr>
      </p:pic>
    </p:spTree>
    <p:extLst>
      <p:ext uri="{BB962C8B-B14F-4D97-AF65-F5344CB8AC3E}">
        <p14:creationId xmlns:p14="http://schemas.microsoft.com/office/powerpoint/2010/main" val="388682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1512"/>
                                        </p:tgtEl>
                                        <p:attrNameLst>
                                          <p:attrName>style.visibility</p:attrName>
                                        </p:attrNameLst>
                                      </p:cBhvr>
                                      <p:to>
                                        <p:strVal val="visible"/>
                                      </p:to>
                                    </p:set>
                                    <p:animEffect transition="in" filter="fade">
                                      <p:cBhvr>
                                        <p:cTn id="9" dur="500"/>
                                        <p:tgtEl>
                                          <p:spTgt spid="215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1514"/>
                                        </p:tgtEl>
                                        <p:attrNameLst>
                                          <p:attrName>style.visibility</p:attrName>
                                        </p:attrNameLst>
                                      </p:cBhvr>
                                      <p:to>
                                        <p:strVal val="visible"/>
                                      </p:to>
                                    </p:set>
                                    <p:animEffect transition="in" filter="fade">
                                      <p:cBhvr>
                                        <p:cTn id="16" dur="500"/>
                                        <p:tgtEl>
                                          <p:spTgt spid="215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21508"/>
                                        </p:tgtEl>
                                        <p:attrNameLst>
                                          <p:attrName>style.visibility</p:attrName>
                                        </p:attrNameLst>
                                      </p:cBhvr>
                                      <p:to>
                                        <p:strVal val="visible"/>
                                      </p:to>
                                    </p:set>
                                    <p:animEffect transition="in" filter="fade">
                                      <p:cBhvr>
                                        <p:cTn id="23" dur="500"/>
                                        <p:tgtEl>
                                          <p:spTgt spid="2150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childTnLst>
                                </p:cTn>
                              </p:par>
                              <p:par>
                                <p:cTn id="34" presetID="10" presetClass="entr" presetSubtype="0" fill="hold" nodeType="withEffect">
                                  <p:stCondLst>
                                    <p:cond delay="0"/>
                                  </p:stCondLst>
                                  <p:childTnLst>
                                    <p:set>
                                      <p:cBhvr>
                                        <p:cTn id="35" dur="1" fill="hold">
                                          <p:stCondLst>
                                            <p:cond delay="0"/>
                                          </p:stCondLst>
                                        </p:cTn>
                                        <p:tgtEl>
                                          <p:spTgt spid="21510"/>
                                        </p:tgtEl>
                                        <p:attrNameLst>
                                          <p:attrName>style.visibility</p:attrName>
                                        </p:attrNameLst>
                                      </p:cBhvr>
                                      <p:to>
                                        <p:strVal val="visible"/>
                                      </p:to>
                                    </p:set>
                                    <p:animEffect transition="in" filter="fade">
                                      <p:cBhvr>
                                        <p:cTn id="36"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5577" y="778015"/>
            <a:ext cx="8759587" cy="5632311"/>
          </a:xfrm>
          <a:prstGeom prst="rect">
            <a:avLst/>
          </a:prstGeom>
          <a:noFill/>
        </p:spPr>
        <p:txBody>
          <a:bodyPr wrap="square" rtlCol="0">
            <a:spAutoFit/>
          </a:bodyPr>
          <a:lstStyle/>
          <a:p>
            <a:r>
              <a:rPr lang="en-US" sz="3600" dirty="0">
                <a:solidFill>
                  <a:schemeClr val="bg1"/>
                </a:solidFill>
                <a:cs typeface="DaunPenh" pitchFamily="2" charset="0"/>
              </a:rPr>
              <a:t>“Increased consecration is not so much a demand for more hours of Church work as it is for more awareness of whose work this really is! </a:t>
            </a:r>
          </a:p>
          <a:p>
            <a:endParaRPr lang="en-US" sz="3600" dirty="0">
              <a:solidFill>
                <a:schemeClr val="bg1"/>
              </a:solidFill>
              <a:cs typeface="DaunPenh" pitchFamily="2" charset="0"/>
            </a:endParaRPr>
          </a:p>
          <a:p>
            <a:r>
              <a:rPr lang="en-US" sz="3600" dirty="0">
                <a:solidFill>
                  <a:schemeClr val="bg1"/>
                </a:solidFill>
                <a:cs typeface="DaunPenh" pitchFamily="2" charset="0"/>
              </a:rPr>
              <a:t>For now, consecration may not require giving up worldly possessions so much as being</a:t>
            </a:r>
          </a:p>
          <a:p>
            <a:r>
              <a:rPr lang="en-US" sz="3600" dirty="0">
                <a:solidFill>
                  <a:schemeClr val="bg1"/>
                </a:solidFill>
                <a:cs typeface="DaunPenh" pitchFamily="2" charset="0"/>
              </a:rPr>
              <a:t>less possessed by them.” </a:t>
            </a:r>
          </a:p>
          <a:p>
            <a:endParaRPr lang="en-US" sz="3600" dirty="0">
              <a:solidFill>
                <a:schemeClr val="bg1"/>
              </a:solidFill>
              <a:cs typeface="DaunPenh" pitchFamily="2" charset="0"/>
            </a:endParaRPr>
          </a:p>
          <a:p>
            <a:endParaRPr lang="en-US" sz="3600" dirty="0">
              <a:solidFill>
                <a:schemeClr val="bg1"/>
              </a:solidFill>
              <a:cs typeface="DaunPenh" pitchFamily="2" charset="0"/>
            </a:endParaRPr>
          </a:p>
        </p:txBody>
      </p:sp>
      <p:pic>
        <p:nvPicPr>
          <p:cNvPr id="20482" name="Picture 2" descr="http://www.gapages.com/maxwena1.jpg"/>
          <p:cNvPicPr>
            <a:picLocks noChangeAspect="1" noChangeArrowheads="1"/>
          </p:cNvPicPr>
          <p:nvPr/>
        </p:nvPicPr>
        <p:blipFill>
          <a:blip r:embed="rId3" cstate="print"/>
          <a:srcRect/>
          <a:stretch>
            <a:fillRect/>
          </a:stretch>
        </p:blipFill>
        <p:spPr bwMode="auto">
          <a:xfrm>
            <a:off x="10330741" y="143384"/>
            <a:ext cx="1536466" cy="2033256"/>
          </a:xfrm>
          <a:prstGeom prst="rect">
            <a:avLst/>
          </a:prstGeom>
          <a:noFill/>
        </p:spPr>
      </p:pic>
      <p:sp>
        <p:nvSpPr>
          <p:cNvPr id="7" name="TextBox 6"/>
          <p:cNvSpPr txBox="1"/>
          <p:nvPr/>
        </p:nvSpPr>
        <p:spPr>
          <a:xfrm>
            <a:off x="6096000" y="6410326"/>
            <a:ext cx="5943600" cy="307777"/>
          </a:xfrm>
          <a:prstGeom prst="rect">
            <a:avLst/>
          </a:prstGeom>
          <a:noFill/>
        </p:spPr>
        <p:txBody>
          <a:bodyPr wrap="square" rtlCol="0">
            <a:spAutoFit/>
          </a:bodyPr>
          <a:lstStyle/>
          <a:p>
            <a:pPr algn="r"/>
            <a:r>
              <a:rPr lang="en-US" sz="1400" dirty="0">
                <a:solidFill>
                  <a:schemeClr val="bg1"/>
                </a:solidFill>
                <a:cs typeface="DaunPenh" pitchFamily="2" charset="0"/>
              </a:rPr>
              <a:t>(9)</a:t>
            </a:r>
          </a:p>
        </p:txBody>
      </p:sp>
    </p:spTree>
    <p:extLst>
      <p:ext uri="{BB962C8B-B14F-4D97-AF65-F5344CB8AC3E}">
        <p14:creationId xmlns:p14="http://schemas.microsoft.com/office/powerpoint/2010/main" val="41645866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228600"/>
            <a:ext cx="4648200" cy="2308324"/>
          </a:xfrm>
          <a:prstGeom prst="rect">
            <a:avLst/>
          </a:prstGeom>
          <a:noFill/>
        </p:spPr>
        <p:txBody>
          <a:bodyPr wrap="square" rtlCol="0">
            <a:spAutoFit/>
          </a:bodyPr>
          <a:lstStyle/>
          <a:p>
            <a:r>
              <a:rPr lang="en-US" sz="3600" dirty="0">
                <a:solidFill>
                  <a:schemeClr val="bg1"/>
                </a:solidFill>
                <a:cs typeface="DaunPenh" pitchFamily="2" charset="0"/>
              </a:rPr>
              <a:t>“But Peter said, Ananias, why hath Satan filled </a:t>
            </a:r>
            <a:r>
              <a:rPr lang="en-US" sz="3600" dirty="0" err="1">
                <a:solidFill>
                  <a:schemeClr val="bg1"/>
                </a:solidFill>
                <a:cs typeface="DaunPenh" pitchFamily="2" charset="0"/>
              </a:rPr>
              <a:t>thine</a:t>
            </a:r>
            <a:r>
              <a:rPr lang="en-US" sz="3600" dirty="0">
                <a:solidFill>
                  <a:schemeClr val="bg1"/>
                </a:solidFill>
                <a:cs typeface="DaunPenh" pitchFamily="2" charset="0"/>
              </a:rPr>
              <a:t> heart to lie to the Holy Ghost</a:t>
            </a:r>
          </a:p>
        </p:txBody>
      </p:sp>
      <p:sp>
        <p:nvSpPr>
          <p:cNvPr id="5" name="TextBox 4"/>
          <p:cNvSpPr txBox="1"/>
          <p:nvPr/>
        </p:nvSpPr>
        <p:spPr>
          <a:xfrm>
            <a:off x="6553200" y="4495800"/>
            <a:ext cx="3810000" cy="1754326"/>
          </a:xfrm>
          <a:prstGeom prst="rect">
            <a:avLst/>
          </a:prstGeom>
          <a:noFill/>
        </p:spPr>
        <p:txBody>
          <a:bodyPr wrap="square" rtlCol="0">
            <a:spAutoFit/>
          </a:bodyPr>
          <a:lstStyle/>
          <a:p>
            <a:r>
              <a:rPr lang="en-US" sz="3600" dirty="0">
                <a:solidFill>
                  <a:schemeClr val="bg1"/>
                </a:solidFill>
                <a:cs typeface="DaunPenh" pitchFamily="2" charset="0"/>
              </a:rPr>
              <a:t>…and to keep back part of the price of the land?”</a:t>
            </a:r>
          </a:p>
        </p:txBody>
      </p:sp>
      <p:sp>
        <p:nvSpPr>
          <p:cNvPr id="6" name="TextBox 5"/>
          <p:cNvSpPr txBox="1"/>
          <p:nvPr/>
        </p:nvSpPr>
        <p:spPr>
          <a:xfrm>
            <a:off x="0" y="6456702"/>
            <a:ext cx="5943600" cy="338554"/>
          </a:xfrm>
          <a:prstGeom prst="rect">
            <a:avLst/>
          </a:prstGeom>
          <a:noFill/>
        </p:spPr>
        <p:txBody>
          <a:bodyPr wrap="square" rtlCol="0">
            <a:spAutoFit/>
          </a:bodyPr>
          <a:lstStyle/>
          <a:p>
            <a:r>
              <a:rPr lang="en-US" sz="1600" dirty="0">
                <a:solidFill>
                  <a:schemeClr val="bg1"/>
                </a:solidFill>
                <a:cs typeface="DaunPenh" pitchFamily="2" charset="0"/>
              </a:rPr>
              <a:t>Acts 5:3</a:t>
            </a:r>
          </a:p>
        </p:txBody>
      </p:sp>
      <p:pic>
        <p:nvPicPr>
          <p:cNvPr id="7" name="Picture 4" descr="https://encrypted-tbn2.gstatic.com/images?q=tbn:ANd9GcRXhCM9YwXZ63OYrZpQou3fVURh4zpJFIvsOl7H73NvFykpsaAk"/>
          <p:cNvPicPr>
            <a:picLocks noChangeAspect="1" noChangeArrowheads="1"/>
          </p:cNvPicPr>
          <p:nvPr/>
        </p:nvPicPr>
        <p:blipFill>
          <a:blip r:embed="rId3" cstate="print"/>
          <a:srcRect/>
          <a:stretch>
            <a:fillRect/>
          </a:stretch>
        </p:blipFill>
        <p:spPr bwMode="auto">
          <a:xfrm>
            <a:off x="2461148" y="3581400"/>
            <a:ext cx="3206228" cy="2133600"/>
          </a:xfrm>
          <a:prstGeom prst="rect">
            <a:avLst/>
          </a:prstGeom>
          <a:noFill/>
        </p:spPr>
      </p:pic>
      <p:pic>
        <p:nvPicPr>
          <p:cNvPr id="8" name="Picture 4" descr="http://bibleencyclopedia.com/picturesjpeg/Ananias_lying_to_Peter_C-64.jpg"/>
          <p:cNvPicPr>
            <a:picLocks noChangeAspect="1" noChangeArrowheads="1"/>
          </p:cNvPicPr>
          <p:nvPr/>
        </p:nvPicPr>
        <p:blipFill>
          <a:blip r:embed="rId4" cstate="print"/>
          <a:srcRect/>
          <a:stretch>
            <a:fillRect/>
          </a:stretch>
        </p:blipFill>
        <p:spPr bwMode="auto">
          <a:xfrm>
            <a:off x="6477000" y="533401"/>
            <a:ext cx="3276600" cy="3686175"/>
          </a:xfrm>
          <a:prstGeom prst="rect">
            <a:avLst/>
          </a:prstGeom>
          <a:noFill/>
        </p:spPr>
      </p:pic>
    </p:spTree>
    <p:extLst>
      <p:ext uri="{BB962C8B-B14F-4D97-AF65-F5344CB8AC3E}">
        <p14:creationId xmlns:p14="http://schemas.microsoft.com/office/powerpoint/2010/main" val="426936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67000" y="457201"/>
            <a:ext cx="4648200" cy="1200329"/>
          </a:xfrm>
          <a:prstGeom prst="rect">
            <a:avLst/>
          </a:prstGeom>
          <a:noFill/>
        </p:spPr>
        <p:txBody>
          <a:bodyPr wrap="square" rtlCol="0">
            <a:spAutoFit/>
          </a:bodyPr>
          <a:lstStyle/>
          <a:p>
            <a:r>
              <a:rPr lang="en-US" sz="3600" dirty="0">
                <a:solidFill>
                  <a:schemeClr val="bg1"/>
                </a:solidFill>
                <a:cs typeface="DaunPenh" pitchFamily="2" charset="0"/>
              </a:rPr>
              <a:t>“Whiles it remained, was it not </a:t>
            </a:r>
            <a:r>
              <a:rPr lang="en-US" sz="3600" dirty="0" err="1">
                <a:solidFill>
                  <a:schemeClr val="bg1"/>
                </a:solidFill>
                <a:cs typeface="DaunPenh" pitchFamily="2" charset="0"/>
              </a:rPr>
              <a:t>thine</a:t>
            </a:r>
            <a:r>
              <a:rPr lang="en-US" sz="3600" dirty="0">
                <a:solidFill>
                  <a:schemeClr val="bg1"/>
                </a:solidFill>
                <a:cs typeface="DaunPenh" pitchFamily="2" charset="0"/>
              </a:rPr>
              <a:t> own? </a:t>
            </a:r>
          </a:p>
        </p:txBody>
      </p:sp>
      <p:sp>
        <p:nvSpPr>
          <p:cNvPr id="5" name="TextBox 4"/>
          <p:cNvSpPr txBox="1"/>
          <p:nvPr/>
        </p:nvSpPr>
        <p:spPr>
          <a:xfrm>
            <a:off x="6553200" y="4495800"/>
            <a:ext cx="3810000" cy="1754326"/>
          </a:xfrm>
          <a:prstGeom prst="rect">
            <a:avLst/>
          </a:prstGeom>
          <a:noFill/>
        </p:spPr>
        <p:txBody>
          <a:bodyPr wrap="square" rtlCol="0">
            <a:spAutoFit/>
          </a:bodyPr>
          <a:lstStyle/>
          <a:p>
            <a:r>
              <a:rPr lang="en-US" sz="3600" dirty="0">
                <a:solidFill>
                  <a:schemeClr val="bg1"/>
                </a:solidFill>
                <a:cs typeface="DaunPenh" pitchFamily="2" charset="0"/>
              </a:rPr>
              <a:t>…and after it was sold, was it not in </a:t>
            </a:r>
            <a:r>
              <a:rPr lang="en-US" sz="3600" dirty="0" err="1">
                <a:solidFill>
                  <a:schemeClr val="bg1"/>
                </a:solidFill>
                <a:cs typeface="DaunPenh" pitchFamily="2" charset="0"/>
              </a:rPr>
              <a:t>thine</a:t>
            </a:r>
            <a:r>
              <a:rPr lang="en-US" sz="3600" dirty="0">
                <a:solidFill>
                  <a:schemeClr val="bg1"/>
                </a:solidFill>
                <a:cs typeface="DaunPenh" pitchFamily="2" charset="0"/>
              </a:rPr>
              <a:t> own power?</a:t>
            </a:r>
          </a:p>
        </p:txBody>
      </p:sp>
      <p:sp>
        <p:nvSpPr>
          <p:cNvPr id="6" name="TextBox 5"/>
          <p:cNvSpPr txBox="1"/>
          <p:nvPr/>
        </p:nvSpPr>
        <p:spPr>
          <a:xfrm>
            <a:off x="0" y="6450541"/>
            <a:ext cx="5943600" cy="338554"/>
          </a:xfrm>
          <a:prstGeom prst="rect">
            <a:avLst/>
          </a:prstGeom>
          <a:noFill/>
        </p:spPr>
        <p:txBody>
          <a:bodyPr wrap="square" rtlCol="0">
            <a:spAutoFit/>
          </a:bodyPr>
          <a:lstStyle/>
          <a:p>
            <a:r>
              <a:rPr lang="en-US" sz="1600" dirty="0">
                <a:solidFill>
                  <a:schemeClr val="bg1"/>
                </a:solidFill>
                <a:cs typeface="DaunPenh" pitchFamily="2" charset="0"/>
              </a:rPr>
              <a:t>Acts 5:4</a:t>
            </a:r>
          </a:p>
        </p:txBody>
      </p:sp>
      <p:pic>
        <p:nvPicPr>
          <p:cNvPr id="18438" name="Picture 6" descr="https://encrypted-tbn3.gstatic.com/images?q=tbn:ANd9GcQ_8oS8wjBXElyoHq52M1e-1lXhfJBCkfaWreIwbG0R2cN7iN3BoA"/>
          <p:cNvPicPr>
            <a:picLocks noChangeAspect="1" noChangeArrowheads="1"/>
          </p:cNvPicPr>
          <p:nvPr/>
        </p:nvPicPr>
        <p:blipFill>
          <a:blip r:embed="rId3" cstate="print"/>
          <a:srcRect/>
          <a:stretch>
            <a:fillRect/>
          </a:stretch>
        </p:blipFill>
        <p:spPr bwMode="auto">
          <a:xfrm>
            <a:off x="1327435" y="2743200"/>
            <a:ext cx="4220308" cy="3336212"/>
          </a:xfrm>
          <a:prstGeom prst="rect">
            <a:avLst/>
          </a:prstGeom>
          <a:noFill/>
        </p:spPr>
      </p:pic>
      <p:pic>
        <p:nvPicPr>
          <p:cNvPr id="18440" name="Picture 8" descr="https://encrypted-tbn3.gstatic.com/images?q=tbn:ANd9GcRRSAB2TvnTmSWkt68ro67J49kF9Fz1CD_nC9YdUuN51-agUY3zfw"/>
          <p:cNvPicPr>
            <a:picLocks noChangeAspect="1" noChangeArrowheads="1"/>
          </p:cNvPicPr>
          <p:nvPr/>
        </p:nvPicPr>
        <p:blipFill>
          <a:blip r:embed="rId4" cstate="print"/>
          <a:srcRect/>
          <a:stretch>
            <a:fillRect/>
          </a:stretch>
        </p:blipFill>
        <p:spPr bwMode="auto">
          <a:xfrm>
            <a:off x="7092462" y="589349"/>
            <a:ext cx="4220308" cy="3161159"/>
          </a:xfrm>
          <a:prstGeom prst="rect">
            <a:avLst/>
          </a:prstGeom>
          <a:noFill/>
        </p:spPr>
      </p:pic>
    </p:spTree>
    <p:extLst>
      <p:ext uri="{BB962C8B-B14F-4D97-AF65-F5344CB8AC3E}">
        <p14:creationId xmlns:p14="http://schemas.microsoft.com/office/powerpoint/2010/main" val="83452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0623" y="538318"/>
            <a:ext cx="4648200" cy="1754326"/>
          </a:xfrm>
          <a:prstGeom prst="rect">
            <a:avLst/>
          </a:prstGeom>
          <a:noFill/>
        </p:spPr>
        <p:txBody>
          <a:bodyPr wrap="square" rtlCol="0">
            <a:spAutoFit/>
          </a:bodyPr>
          <a:lstStyle/>
          <a:p>
            <a:pPr algn="ctr"/>
            <a:r>
              <a:rPr lang="en-US" sz="3600" dirty="0">
                <a:solidFill>
                  <a:schemeClr val="bg1"/>
                </a:solidFill>
                <a:cs typeface="DaunPenh" pitchFamily="2" charset="0"/>
              </a:rPr>
              <a:t>Heavenly Father has given to us all our possessions</a:t>
            </a:r>
          </a:p>
        </p:txBody>
      </p:sp>
      <p:sp>
        <p:nvSpPr>
          <p:cNvPr id="4" name="TextBox 3"/>
          <p:cNvSpPr txBox="1"/>
          <p:nvPr/>
        </p:nvSpPr>
        <p:spPr>
          <a:xfrm>
            <a:off x="5605228" y="4072606"/>
            <a:ext cx="6092074" cy="1754326"/>
          </a:xfrm>
          <a:prstGeom prst="rect">
            <a:avLst/>
          </a:prstGeom>
          <a:noFill/>
        </p:spPr>
        <p:txBody>
          <a:bodyPr wrap="square" rtlCol="0">
            <a:spAutoFit/>
          </a:bodyPr>
          <a:lstStyle/>
          <a:p>
            <a:r>
              <a:rPr lang="en-US" sz="3600" dirty="0">
                <a:solidFill>
                  <a:schemeClr val="bg1"/>
                </a:solidFill>
                <a:cs typeface="DaunPenh" pitchFamily="2" charset="0"/>
              </a:rPr>
              <a:t>“All things were made by him; and without him was not any thing made that was made.”</a:t>
            </a:r>
          </a:p>
        </p:txBody>
      </p:sp>
      <p:sp>
        <p:nvSpPr>
          <p:cNvPr id="5" name="TextBox 4"/>
          <p:cNvSpPr txBox="1"/>
          <p:nvPr/>
        </p:nvSpPr>
        <p:spPr>
          <a:xfrm>
            <a:off x="0" y="6534834"/>
            <a:ext cx="4648200" cy="338554"/>
          </a:xfrm>
          <a:prstGeom prst="rect">
            <a:avLst/>
          </a:prstGeom>
          <a:noFill/>
        </p:spPr>
        <p:txBody>
          <a:bodyPr wrap="square" rtlCol="0">
            <a:spAutoFit/>
          </a:bodyPr>
          <a:lstStyle/>
          <a:p>
            <a:r>
              <a:rPr lang="en-US" sz="1600" dirty="0">
                <a:solidFill>
                  <a:schemeClr val="bg1"/>
                </a:solidFill>
                <a:cs typeface="DaunPenh" pitchFamily="2" charset="0"/>
              </a:rPr>
              <a:t>John 1:3</a:t>
            </a:r>
          </a:p>
        </p:txBody>
      </p:sp>
      <p:pic>
        <p:nvPicPr>
          <p:cNvPr id="17410" name="Picture 2" descr="https://encrypted-tbn3.gstatic.com/images?q=tbn:ANd9GcSvpTeD8Ie6wtye-x5ZHNHqpnrCrG5LvSTy247v_1GpKcpLUwQnDQ"/>
          <p:cNvPicPr>
            <a:picLocks noChangeAspect="1" noChangeArrowheads="1"/>
          </p:cNvPicPr>
          <p:nvPr/>
        </p:nvPicPr>
        <p:blipFill>
          <a:blip r:embed="rId3" cstate="print"/>
          <a:srcRect/>
          <a:stretch>
            <a:fillRect/>
          </a:stretch>
        </p:blipFill>
        <p:spPr bwMode="auto">
          <a:xfrm>
            <a:off x="578357" y="2895601"/>
            <a:ext cx="4621142" cy="3036276"/>
          </a:xfrm>
          <a:prstGeom prst="rect">
            <a:avLst/>
          </a:prstGeom>
          <a:noFill/>
        </p:spPr>
      </p:pic>
      <p:pic>
        <p:nvPicPr>
          <p:cNvPr id="17412" name="Picture 4" descr="https://encrypted-tbn2.gstatic.com/images?q=tbn:ANd9GcSUVFR-l-_bQ25dggHbwVY3-2RGcRi5ULt56u3v0sbZFoBytBby"/>
          <p:cNvPicPr>
            <a:picLocks noChangeAspect="1" noChangeArrowheads="1"/>
          </p:cNvPicPr>
          <p:nvPr/>
        </p:nvPicPr>
        <p:blipFill>
          <a:blip r:embed="rId4" cstate="print"/>
          <a:srcRect/>
          <a:stretch>
            <a:fillRect/>
          </a:stretch>
        </p:blipFill>
        <p:spPr bwMode="auto">
          <a:xfrm>
            <a:off x="6743178" y="380999"/>
            <a:ext cx="3326945" cy="3029645"/>
          </a:xfrm>
          <a:prstGeom prst="rect">
            <a:avLst/>
          </a:prstGeom>
          <a:noFill/>
        </p:spPr>
      </p:pic>
    </p:spTree>
    <p:extLst>
      <p:ext uri="{BB962C8B-B14F-4D97-AF65-F5344CB8AC3E}">
        <p14:creationId xmlns:p14="http://schemas.microsoft.com/office/powerpoint/2010/main" val="152715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381000"/>
            <a:ext cx="4648200" cy="1754326"/>
          </a:xfrm>
          <a:prstGeom prst="rect">
            <a:avLst/>
          </a:prstGeom>
          <a:noFill/>
        </p:spPr>
        <p:txBody>
          <a:bodyPr wrap="square" rtlCol="0">
            <a:spAutoFit/>
          </a:bodyPr>
          <a:lstStyle/>
          <a:p>
            <a:r>
              <a:rPr lang="en-US" sz="3600" dirty="0">
                <a:solidFill>
                  <a:schemeClr val="bg1"/>
                </a:solidFill>
                <a:cs typeface="DaunPenh" pitchFamily="2" charset="0"/>
              </a:rPr>
              <a:t>“Why hast thou conceived this thing in </a:t>
            </a:r>
            <a:r>
              <a:rPr lang="en-US" sz="3600" dirty="0" err="1">
                <a:solidFill>
                  <a:schemeClr val="bg1"/>
                </a:solidFill>
                <a:cs typeface="DaunPenh" pitchFamily="2" charset="0"/>
              </a:rPr>
              <a:t>thine</a:t>
            </a:r>
            <a:r>
              <a:rPr lang="en-US" sz="3600" dirty="0">
                <a:solidFill>
                  <a:schemeClr val="bg1"/>
                </a:solidFill>
                <a:cs typeface="DaunPenh" pitchFamily="2" charset="0"/>
              </a:rPr>
              <a:t> heart?</a:t>
            </a:r>
          </a:p>
        </p:txBody>
      </p:sp>
      <p:sp>
        <p:nvSpPr>
          <p:cNvPr id="5" name="TextBox 4"/>
          <p:cNvSpPr txBox="1"/>
          <p:nvPr/>
        </p:nvSpPr>
        <p:spPr>
          <a:xfrm>
            <a:off x="6851963" y="5055496"/>
            <a:ext cx="4781739" cy="1200329"/>
          </a:xfrm>
          <a:prstGeom prst="rect">
            <a:avLst/>
          </a:prstGeom>
          <a:noFill/>
        </p:spPr>
        <p:txBody>
          <a:bodyPr wrap="square" rtlCol="0">
            <a:spAutoFit/>
          </a:bodyPr>
          <a:lstStyle/>
          <a:p>
            <a:r>
              <a:rPr lang="en-US" sz="3600" dirty="0">
                <a:solidFill>
                  <a:schemeClr val="bg1"/>
                </a:solidFill>
                <a:cs typeface="DaunPenh" pitchFamily="2" charset="0"/>
              </a:rPr>
              <a:t>…thou hast not lied unto men, but unto God.”</a:t>
            </a:r>
          </a:p>
        </p:txBody>
      </p:sp>
      <p:sp>
        <p:nvSpPr>
          <p:cNvPr id="6" name="TextBox 5"/>
          <p:cNvSpPr txBox="1"/>
          <p:nvPr/>
        </p:nvSpPr>
        <p:spPr>
          <a:xfrm>
            <a:off x="0" y="6477000"/>
            <a:ext cx="5943600" cy="338554"/>
          </a:xfrm>
          <a:prstGeom prst="rect">
            <a:avLst/>
          </a:prstGeom>
          <a:noFill/>
        </p:spPr>
        <p:txBody>
          <a:bodyPr wrap="square" rtlCol="0">
            <a:spAutoFit/>
          </a:bodyPr>
          <a:lstStyle/>
          <a:p>
            <a:r>
              <a:rPr lang="en-US" sz="1600" dirty="0">
                <a:solidFill>
                  <a:schemeClr val="bg1"/>
                </a:solidFill>
                <a:cs typeface="DaunPenh" pitchFamily="2" charset="0"/>
              </a:rPr>
              <a:t>Acts 5:4</a:t>
            </a:r>
          </a:p>
        </p:txBody>
      </p:sp>
      <p:pic>
        <p:nvPicPr>
          <p:cNvPr id="7" name="Picture 4" descr="https://encrypted-tbn3.gstatic.com/images?q=tbn:ANd9GcRZQyTC6Z8fhJlJlkSez2O1JsvCw6MKMFlYOHqPD7jR7tL3Q5VrwQ"/>
          <p:cNvPicPr>
            <a:picLocks noChangeAspect="1" noChangeArrowheads="1"/>
          </p:cNvPicPr>
          <p:nvPr/>
        </p:nvPicPr>
        <p:blipFill rotWithShape="1">
          <a:blip r:embed="rId3" cstate="print"/>
          <a:srcRect r="747" b="9578"/>
          <a:stretch/>
        </p:blipFill>
        <p:spPr bwMode="auto">
          <a:xfrm>
            <a:off x="1160585" y="2667000"/>
            <a:ext cx="4905237" cy="2973794"/>
          </a:xfrm>
          <a:prstGeom prst="rect">
            <a:avLst/>
          </a:prstGeom>
          <a:noFill/>
        </p:spPr>
      </p:pic>
      <p:pic>
        <p:nvPicPr>
          <p:cNvPr id="3074" name="Picture 2" descr="Image result for ananias and sapphira pain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5486" y="381000"/>
            <a:ext cx="4353677" cy="4679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0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8744" y="36892"/>
            <a:ext cx="11676277" cy="646331"/>
          </a:xfrm>
          <a:prstGeom prst="rect">
            <a:avLst/>
          </a:prstGeom>
          <a:noFill/>
        </p:spPr>
        <p:txBody>
          <a:bodyPr wrap="square" rtlCol="0">
            <a:spAutoFit/>
          </a:bodyPr>
          <a:lstStyle/>
          <a:p>
            <a:pPr algn="ctr"/>
            <a:r>
              <a:rPr lang="en-US" sz="3600" dirty="0">
                <a:solidFill>
                  <a:schemeClr val="bg1"/>
                </a:solidFill>
                <a:cs typeface="DaunPenh" pitchFamily="2" charset="0"/>
              </a:rPr>
              <a:t>These six things doth the Lord hate: </a:t>
            </a:r>
          </a:p>
        </p:txBody>
      </p:sp>
      <p:sp>
        <p:nvSpPr>
          <p:cNvPr id="6" name="TextBox 5"/>
          <p:cNvSpPr txBox="1"/>
          <p:nvPr/>
        </p:nvSpPr>
        <p:spPr>
          <a:xfrm>
            <a:off x="4917396" y="524979"/>
            <a:ext cx="3429000" cy="461665"/>
          </a:xfrm>
          <a:prstGeom prst="rect">
            <a:avLst/>
          </a:prstGeom>
          <a:noFill/>
        </p:spPr>
        <p:txBody>
          <a:bodyPr wrap="square" rtlCol="0">
            <a:spAutoFit/>
          </a:bodyPr>
          <a:lstStyle/>
          <a:p>
            <a:r>
              <a:rPr lang="en-US" sz="2400" dirty="0">
                <a:solidFill>
                  <a:schemeClr val="bg1"/>
                </a:solidFill>
                <a:cs typeface="DaunPenh" pitchFamily="2" charset="0"/>
              </a:rPr>
              <a:t>Proverbs 6:16-19</a:t>
            </a:r>
          </a:p>
        </p:txBody>
      </p:sp>
      <p:sp>
        <p:nvSpPr>
          <p:cNvPr id="2" name="AutoShape 8" descr="What can you do? - Animals | Baamboozle - Baamboozle | The Most Fun  Classroom Games!">
            <a:extLst>
              <a:ext uri="{FF2B5EF4-FFF2-40B4-BE49-F238E27FC236}">
                <a16:creationId xmlns:a16="http://schemas.microsoft.com/office/drawing/2014/main" id="{DF67904A-AFD7-5C1E-45D4-DDC7E3AC1C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a:extLst>
              <a:ext uri="{FF2B5EF4-FFF2-40B4-BE49-F238E27FC236}">
                <a16:creationId xmlns:a16="http://schemas.microsoft.com/office/drawing/2014/main" id="{988BB747-5F0C-E7B1-6755-E1434BA18825}"/>
              </a:ext>
            </a:extLst>
          </p:cNvPr>
          <p:cNvGrpSpPr/>
          <p:nvPr/>
        </p:nvGrpSpPr>
        <p:grpSpPr>
          <a:xfrm>
            <a:off x="711785" y="861162"/>
            <a:ext cx="2094916" cy="2286521"/>
            <a:chOff x="7824380" y="223677"/>
            <a:chExt cx="2094916" cy="2286521"/>
          </a:xfrm>
        </p:grpSpPr>
        <p:pic>
          <p:nvPicPr>
            <p:cNvPr id="2052" name="Picture 4" descr="snake GIFs | Tenor">
              <a:extLst>
                <a:ext uri="{FF2B5EF4-FFF2-40B4-BE49-F238E27FC236}">
                  <a16:creationId xmlns:a16="http://schemas.microsoft.com/office/drawing/2014/main" id="{81ED763C-7CCF-975F-E4E8-612EE8BD3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5805" y="223677"/>
              <a:ext cx="1408661" cy="18248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5692D4-EE3B-3774-5643-F040F8711BB0}"/>
                </a:ext>
              </a:extLst>
            </p:cNvPr>
            <p:cNvSpPr txBox="1"/>
            <p:nvPr/>
          </p:nvSpPr>
          <p:spPr>
            <a:xfrm>
              <a:off x="7824380" y="2048533"/>
              <a:ext cx="2094916" cy="461665"/>
            </a:xfrm>
            <a:prstGeom prst="rect">
              <a:avLst/>
            </a:prstGeom>
            <a:noFill/>
          </p:spPr>
          <p:txBody>
            <a:bodyPr wrap="square">
              <a:spAutoFit/>
            </a:bodyPr>
            <a:lstStyle/>
            <a:p>
              <a:r>
                <a:rPr lang="en-US" sz="2400" dirty="0">
                  <a:solidFill>
                    <a:schemeClr val="bg1"/>
                  </a:solidFill>
                  <a:cs typeface="DaunPenh" pitchFamily="2" charset="0"/>
                </a:rPr>
                <a:t>A proud look</a:t>
              </a:r>
            </a:p>
          </p:txBody>
        </p:sp>
      </p:grpSp>
      <p:grpSp>
        <p:nvGrpSpPr>
          <p:cNvPr id="11" name="Group 10">
            <a:extLst>
              <a:ext uri="{FF2B5EF4-FFF2-40B4-BE49-F238E27FC236}">
                <a16:creationId xmlns:a16="http://schemas.microsoft.com/office/drawing/2014/main" id="{23FDAD42-5388-03F5-9084-1CF207D0C9AE}"/>
              </a:ext>
            </a:extLst>
          </p:cNvPr>
          <p:cNvGrpSpPr/>
          <p:nvPr/>
        </p:nvGrpSpPr>
        <p:grpSpPr>
          <a:xfrm>
            <a:off x="4392990" y="1308024"/>
            <a:ext cx="2094916" cy="2201793"/>
            <a:chOff x="5424483" y="900072"/>
            <a:chExt cx="2094916" cy="2201793"/>
          </a:xfrm>
        </p:grpSpPr>
        <p:pic>
          <p:nvPicPr>
            <p:cNvPr id="2058" name="Picture 10">
              <a:extLst>
                <a:ext uri="{FF2B5EF4-FFF2-40B4-BE49-F238E27FC236}">
                  <a16:creationId xmlns:a16="http://schemas.microsoft.com/office/drawing/2014/main" id="{01EAF676-4A5F-1EFB-4C1A-C8B7F90F9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3845" y="1387365"/>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13C45CC-AD9A-ECBB-18DC-E29B18FCB53D}"/>
                </a:ext>
              </a:extLst>
            </p:cNvPr>
            <p:cNvSpPr txBox="1"/>
            <p:nvPr/>
          </p:nvSpPr>
          <p:spPr>
            <a:xfrm>
              <a:off x="5424483" y="900072"/>
              <a:ext cx="2094916" cy="461665"/>
            </a:xfrm>
            <a:prstGeom prst="rect">
              <a:avLst/>
            </a:prstGeom>
            <a:noFill/>
          </p:spPr>
          <p:txBody>
            <a:bodyPr wrap="square">
              <a:spAutoFit/>
            </a:bodyPr>
            <a:lstStyle/>
            <a:p>
              <a:r>
                <a:rPr lang="en-US" sz="2400" dirty="0">
                  <a:solidFill>
                    <a:schemeClr val="bg1"/>
                  </a:solidFill>
                  <a:cs typeface="DaunPenh" pitchFamily="2" charset="0"/>
                </a:rPr>
                <a:t>A lying tongue</a:t>
              </a:r>
            </a:p>
          </p:txBody>
        </p:sp>
      </p:grpSp>
      <p:grpSp>
        <p:nvGrpSpPr>
          <p:cNvPr id="13" name="Group 12">
            <a:extLst>
              <a:ext uri="{FF2B5EF4-FFF2-40B4-BE49-F238E27FC236}">
                <a16:creationId xmlns:a16="http://schemas.microsoft.com/office/drawing/2014/main" id="{DD1A0804-B7EF-F8BB-6817-C10E2BD20814}"/>
              </a:ext>
            </a:extLst>
          </p:cNvPr>
          <p:cNvGrpSpPr/>
          <p:nvPr/>
        </p:nvGrpSpPr>
        <p:grpSpPr>
          <a:xfrm>
            <a:off x="7324514" y="720115"/>
            <a:ext cx="3763927" cy="2787437"/>
            <a:chOff x="7556299" y="2150510"/>
            <a:chExt cx="3763927" cy="2787437"/>
          </a:xfrm>
        </p:grpSpPr>
        <p:pic>
          <p:nvPicPr>
            <p:cNvPr id="2062" name="Picture 14" descr="Free Animated Snake Gifs">
              <a:extLst>
                <a:ext uri="{FF2B5EF4-FFF2-40B4-BE49-F238E27FC236}">
                  <a16:creationId xmlns:a16="http://schemas.microsoft.com/office/drawing/2014/main" id="{AF05502A-8D6B-930B-B0F0-BF4D399CB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1935" y="2150510"/>
              <a:ext cx="1858291" cy="27874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9A947F4-AC9A-DCDB-5059-E7A9840F8BF9}"/>
                </a:ext>
              </a:extLst>
            </p:cNvPr>
            <p:cNvSpPr txBox="1"/>
            <p:nvPr/>
          </p:nvSpPr>
          <p:spPr>
            <a:xfrm>
              <a:off x="7556299" y="2619527"/>
              <a:ext cx="2094916" cy="1200329"/>
            </a:xfrm>
            <a:prstGeom prst="rect">
              <a:avLst/>
            </a:prstGeom>
            <a:noFill/>
          </p:spPr>
          <p:txBody>
            <a:bodyPr wrap="square">
              <a:spAutoFit/>
            </a:bodyPr>
            <a:lstStyle/>
            <a:p>
              <a:pPr algn="ctr"/>
              <a:r>
                <a:rPr lang="en-US" sz="2400" dirty="0">
                  <a:solidFill>
                    <a:schemeClr val="bg1"/>
                  </a:solidFill>
                  <a:cs typeface="DaunPenh" pitchFamily="2" charset="0"/>
                </a:rPr>
                <a:t>Hands that shed innocent blood</a:t>
              </a:r>
            </a:p>
          </p:txBody>
        </p:sp>
      </p:grpSp>
      <p:grpSp>
        <p:nvGrpSpPr>
          <p:cNvPr id="15" name="Group 14">
            <a:extLst>
              <a:ext uri="{FF2B5EF4-FFF2-40B4-BE49-F238E27FC236}">
                <a16:creationId xmlns:a16="http://schemas.microsoft.com/office/drawing/2014/main" id="{4EAE85E4-0A7A-812C-902B-17BD18555E8C}"/>
              </a:ext>
            </a:extLst>
          </p:cNvPr>
          <p:cNvGrpSpPr/>
          <p:nvPr/>
        </p:nvGrpSpPr>
        <p:grpSpPr>
          <a:xfrm>
            <a:off x="4612785" y="4031239"/>
            <a:ext cx="2925329" cy="2127861"/>
            <a:chOff x="6005888" y="3222168"/>
            <a:chExt cx="2925329" cy="2127861"/>
          </a:xfrm>
        </p:grpSpPr>
        <p:pic>
          <p:nvPicPr>
            <p:cNvPr id="2054" name="Picture 6" descr="Schlange Snake GIF - Schlange Snake Snakes - Discover &amp; Share GIFs">
              <a:extLst>
                <a:ext uri="{FF2B5EF4-FFF2-40B4-BE49-F238E27FC236}">
                  <a16:creationId xmlns:a16="http://schemas.microsoft.com/office/drawing/2014/main" id="{03D3C0AE-B647-DA05-6AD6-0329B06679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5888" y="3222168"/>
              <a:ext cx="2925329" cy="166238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705677F-AD10-6850-3A32-BEBAA89686EB}"/>
                </a:ext>
              </a:extLst>
            </p:cNvPr>
            <p:cNvSpPr txBox="1"/>
            <p:nvPr/>
          </p:nvSpPr>
          <p:spPr>
            <a:xfrm>
              <a:off x="6421095" y="4888364"/>
              <a:ext cx="2094916" cy="461665"/>
            </a:xfrm>
            <a:prstGeom prst="rect">
              <a:avLst/>
            </a:prstGeom>
            <a:noFill/>
          </p:spPr>
          <p:txBody>
            <a:bodyPr wrap="square">
              <a:spAutoFit/>
            </a:bodyPr>
            <a:lstStyle/>
            <a:p>
              <a:r>
                <a:rPr lang="en-US" sz="2400" dirty="0">
                  <a:solidFill>
                    <a:schemeClr val="bg1"/>
                  </a:solidFill>
                  <a:cs typeface="DaunPenh" pitchFamily="2" charset="0"/>
                </a:rPr>
                <a:t>A wicked heart</a:t>
              </a:r>
            </a:p>
          </p:txBody>
        </p:sp>
      </p:grpSp>
      <p:grpSp>
        <p:nvGrpSpPr>
          <p:cNvPr id="17" name="Group 16">
            <a:extLst>
              <a:ext uri="{FF2B5EF4-FFF2-40B4-BE49-F238E27FC236}">
                <a16:creationId xmlns:a16="http://schemas.microsoft.com/office/drawing/2014/main" id="{43A9404B-4C6B-2A3B-56F3-D5CC0E817891}"/>
              </a:ext>
            </a:extLst>
          </p:cNvPr>
          <p:cNvGrpSpPr/>
          <p:nvPr/>
        </p:nvGrpSpPr>
        <p:grpSpPr>
          <a:xfrm>
            <a:off x="1327652" y="4054093"/>
            <a:ext cx="2330180" cy="2363749"/>
            <a:chOff x="4349236" y="3686009"/>
            <a:chExt cx="2330180" cy="2363749"/>
          </a:xfrm>
        </p:grpSpPr>
        <p:pic>
          <p:nvPicPr>
            <p:cNvPr id="2064" name="Picture 16" descr="Snake Gif - IceGif">
              <a:extLst>
                <a:ext uri="{FF2B5EF4-FFF2-40B4-BE49-F238E27FC236}">
                  <a16:creationId xmlns:a16="http://schemas.microsoft.com/office/drawing/2014/main" id="{82961D83-A025-FC3E-7C80-8167E3600F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9236" y="3719578"/>
              <a:ext cx="2330180" cy="233018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64368D1-F7BC-97C4-7D6D-48D6C92E2F81}"/>
                </a:ext>
              </a:extLst>
            </p:cNvPr>
            <p:cNvSpPr txBox="1"/>
            <p:nvPr/>
          </p:nvSpPr>
          <p:spPr>
            <a:xfrm>
              <a:off x="4402036" y="3686009"/>
              <a:ext cx="1220312" cy="830997"/>
            </a:xfrm>
            <a:prstGeom prst="rect">
              <a:avLst/>
            </a:prstGeom>
            <a:noFill/>
          </p:spPr>
          <p:txBody>
            <a:bodyPr wrap="square">
              <a:spAutoFit/>
            </a:bodyPr>
            <a:lstStyle/>
            <a:p>
              <a:r>
                <a:rPr lang="en-US" sz="2400" dirty="0">
                  <a:solidFill>
                    <a:schemeClr val="bg1"/>
                  </a:solidFill>
                  <a:cs typeface="DaunPenh" pitchFamily="2" charset="0"/>
                </a:rPr>
                <a:t>Making mischief</a:t>
              </a:r>
            </a:p>
          </p:txBody>
        </p:sp>
      </p:grpSp>
      <p:grpSp>
        <p:nvGrpSpPr>
          <p:cNvPr id="19" name="Group 18">
            <a:extLst>
              <a:ext uri="{FF2B5EF4-FFF2-40B4-BE49-F238E27FC236}">
                <a16:creationId xmlns:a16="http://schemas.microsoft.com/office/drawing/2014/main" id="{1D98D0C4-200C-ADC4-EC48-AC93CDB51869}"/>
              </a:ext>
            </a:extLst>
          </p:cNvPr>
          <p:cNvGrpSpPr/>
          <p:nvPr/>
        </p:nvGrpSpPr>
        <p:grpSpPr>
          <a:xfrm>
            <a:off x="7570763" y="3672587"/>
            <a:ext cx="4235480" cy="2613136"/>
            <a:chOff x="7856707" y="4414068"/>
            <a:chExt cx="4235480" cy="2613136"/>
          </a:xfrm>
        </p:grpSpPr>
        <p:pic>
          <p:nvPicPr>
            <p:cNvPr id="2060" name="Picture 12" descr="Cute Animated snake | Cute, Mario characters, Animation">
              <a:extLst>
                <a:ext uri="{FF2B5EF4-FFF2-40B4-BE49-F238E27FC236}">
                  <a16:creationId xmlns:a16="http://schemas.microsoft.com/office/drawing/2014/main" id="{73E965C2-D8C8-D5D2-5436-21CB051688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6707" y="4414068"/>
              <a:ext cx="2613136" cy="261313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BE14A3-7219-55BE-1A94-BD9A80502065}"/>
                </a:ext>
              </a:extLst>
            </p:cNvPr>
            <p:cNvSpPr txBox="1"/>
            <p:nvPr/>
          </p:nvSpPr>
          <p:spPr>
            <a:xfrm>
              <a:off x="9997271" y="5258971"/>
              <a:ext cx="2094916" cy="1569660"/>
            </a:xfrm>
            <a:prstGeom prst="rect">
              <a:avLst/>
            </a:prstGeom>
            <a:noFill/>
          </p:spPr>
          <p:txBody>
            <a:bodyPr wrap="square">
              <a:spAutoFit/>
            </a:bodyPr>
            <a:lstStyle/>
            <a:p>
              <a:pPr algn="ctr"/>
              <a:r>
                <a:rPr lang="en-US" sz="2400" dirty="0">
                  <a:solidFill>
                    <a:schemeClr val="bg1"/>
                  </a:solidFill>
                  <a:cs typeface="DaunPenh" pitchFamily="2" charset="0"/>
                </a:rPr>
                <a:t>False witness, speaking lies against another</a:t>
              </a:r>
            </a:p>
          </p:txBody>
        </p:sp>
      </p:grpSp>
    </p:spTree>
    <p:extLst>
      <p:ext uri="{BB962C8B-B14F-4D97-AF65-F5344CB8AC3E}">
        <p14:creationId xmlns:p14="http://schemas.microsoft.com/office/powerpoint/2010/main" val="394148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0" presetClass="exit" presetSubtype="0" fill="hold"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0" presetClass="exit" presetSubtype="0" fill="hold" nodeType="with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0" presetClass="exit" presetSubtype="0" fill="hold" nodeType="with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81300" y="14763"/>
            <a:ext cx="6629400" cy="769441"/>
          </a:xfrm>
          <a:prstGeom prst="rect">
            <a:avLst/>
          </a:prstGeom>
          <a:noFill/>
        </p:spPr>
        <p:txBody>
          <a:bodyPr wrap="square" rtlCol="0">
            <a:spAutoFit/>
          </a:bodyPr>
          <a:lstStyle/>
          <a:p>
            <a:pPr algn="ctr"/>
            <a:r>
              <a:rPr lang="en-US" sz="4400" dirty="0">
                <a:solidFill>
                  <a:schemeClr val="bg1"/>
                </a:solidFill>
                <a:latin typeface="Castellar" pitchFamily="18" charset="0"/>
              </a:rPr>
              <a:t>Greek influence:</a:t>
            </a:r>
          </a:p>
        </p:txBody>
      </p:sp>
      <p:sp>
        <p:nvSpPr>
          <p:cNvPr id="7" name="TextBox 6"/>
          <p:cNvSpPr txBox="1"/>
          <p:nvPr/>
        </p:nvSpPr>
        <p:spPr>
          <a:xfrm>
            <a:off x="588817" y="956212"/>
            <a:ext cx="5292437" cy="3785652"/>
          </a:xfrm>
          <a:prstGeom prst="rect">
            <a:avLst/>
          </a:prstGeom>
          <a:noFill/>
        </p:spPr>
        <p:txBody>
          <a:bodyPr wrap="square" rtlCol="0">
            <a:spAutoFit/>
          </a:bodyPr>
          <a:lstStyle/>
          <a:p>
            <a:r>
              <a:rPr lang="en-US" sz="2000" dirty="0">
                <a:solidFill>
                  <a:schemeClr val="bg1"/>
                </a:solidFill>
              </a:rPr>
              <a:t>Hellenism:</a:t>
            </a:r>
          </a:p>
          <a:p>
            <a:r>
              <a:rPr lang="en-US" sz="2000" dirty="0">
                <a:solidFill>
                  <a:schemeClr val="bg1"/>
                </a:solidFill>
              </a:rPr>
              <a:t>	idle witnesses to Roman domination. </a:t>
            </a:r>
          </a:p>
          <a:p>
            <a:endParaRPr lang="en-US" sz="2000" dirty="0">
              <a:solidFill>
                <a:schemeClr val="bg1"/>
              </a:solidFill>
            </a:endParaRPr>
          </a:p>
          <a:p>
            <a:r>
              <a:rPr lang="en-US" sz="2000" dirty="0">
                <a:solidFill>
                  <a:schemeClr val="bg1"/>
                </a:solidFill>
              </a:rPr>
              <a:t>Romans: </a:t>
            </a:r>
          </a:p>
          <a:p>
            <a:r>
              <a:rPr lang="en-US" sz="2000" dirty="0">
                <a:solidFill>
                  <a:schemeClr val="bg1"/>
                </a:solidFill>
              </a:rPr>
              <a:t>	built roads</a:t>
            </a:r>
          </a:p>
          <a:p>
            <a:r>
              <a:rPr lang="en-US" sz="2000" dirty="0">
                <a:solidFill>
                  <a:schemeClr val="bg1"/>
                </a:solidFill>
              </a:rPr>
              <a:t>	established postal system</a:t>
            </a:r>
          </a:p>
          <a:p>
            <a:r>
              <a:rPr lang="en-US" sz="2000" dirty="0">
                <a:solidFill>
                  <a:schemeClr val="bg1"/>
                </a:solidFill>
              </a:rPr>
              <a:t>	sought for law and order</a:t>
            </a:r>
          </a:p>
          <a:p>
            <a:endParaRPr lang="en-US" sz="2000" dirty="0">
              <a:solidFill>
                <a:schemeClr val="bg1"/>
              </a:solidFill>
            </a:endParaRPr>
          </a:p>
          <a:p>
            <a:r>
              <a:rPr lang="en-US" sz="2000" dirty="0">
                <a:solidFill>
                  <a:schemeClr val="bg1"/>
                </a:solidFill>
              </a:rPr>
              <a:t>Greeks:	</a:t>
            </a:r>
          </a:p>
          <a:p>
            <a:r>
              <a:rPr lang="en-US" sz="2000" dirty="0">
                <a:solidFill>
                  <a:schemeClr val="bg1"/>
                </a:solidFill>
              </a:rPr>
              <a:t>	thinking</a:t>
            </a:r>
          </a:p>
          <a:p>
            <a:r>
              <a:rPr lang="en-US" sz="2000" dirty="0">
                <a:solidFill>
                  <a:schemeClr val="bg1"/>
                </a:solidFill>
              </a:rPr>
              <a:t>	planning</a:t>
            </a:r>
          </a:p>
          <a:p>
            <a:r>
              <a:rPr lang="en-US" sz="2000" dirty="0">
                <a:solidFill>
                  <a:schemeClr val="bg1"/>
                </a:solidFill>
              </a:rPr>
              <a:t>	philosophizing society</a:t>
            </a:r>
          </a:p>
        </p:txBody>
      </p:sp>
      <p:sp>
        <p:nvSpPr>
          <p:cNvPr id="5" name="TextBox 4"/>
          <p:cNvSpPr txBox="1"/>
          <p:nvPr/>
        </p:nvSpPr>
        <p:spPr>
          <a:xfrm>
            <a:off x="6940910" y="4642010"/>
            <a:ext cx="4800600" cy="707886"/>
          </a:xfrm>
          <a:prstGeom prst="rect">
            <a:avLst/>
          </a:prstGeom>
          <a:noFill/>
        </p:spPr>
        <p:txBody>
          <a:bodyPr wrap="square" rtlCol="0">
            <a:spAutoFit/>
          </a:bodyPr>
          <a:lstStyle/>
          <a:p>
            <a:r>
              <a:rPr lang="en-US" sz="2000" dirty="0">
                <a:solidFill>
                  <a:schemeClr val="bg1"/>
                </a:solidFill>
              </a:rPr>
              <a:t>“If Rome conquered Greece with its armies, Greece conquered Rome with its ideas.”</a:t>
            </a:r>
          </a:p>
        </p:txBody>
      </p:sp>
      <p:sp>
        <p:nvSpPr>
          <p:cNvPr id="8" name="TextBox 7"/>
          <p:cNvSpPr txBox="1"/>
          <p:nvPr/>
        </p:nvSpPr>
        <p:spPr>
          <a:xfrm>
            <a:off x="6940910" y="5699285"/>
            <a:ext cx="4800600" cy="707886"/>
          </a:xfrm>
          <a:prstGeom prst="rect">
            <a:avLst/>
          </a:prstGeom>
          <a:noFill/>
        </p:spPr>
        <p:txBody>
          <a:bodyPr wrap="square" rtlCol="0">
            <a:spAutoFit/>
          </a:bodyPr>
          <a:lstStyle/>
          <a:p>
            <a:r>
              <a:rPr lang="en-US" sz="2000" dirty="0">
                <a:solidFill>
                  <a:schemeClr val="bg1"/>
                </a:solidFill>
              </a:rPr>
              <a:t>Greek slaves were often better educated than the Roman masters whom they served.</a:t>
            </a:r>
          </a:p>
        </p:txBody>
      </p:sp>
      <p:pic>
        <p:nvPicPr>
          <p:cNvPr id="8196" name="Picture 4" descr="https://encrypted-tbn3.gstatic.com/images?q=tbn:ANd9GcTHhMddyJfKkOlJbxLInKTCb43wwes7Z6advqSkImomlBWG1Nto"/>
          <p:cNvPicPr>
            <a:picLocks noChangeAspect="1" noChangeArrowheads="1"/>
          </p:cNvPicPr>
          <p:nvPr/>
        </p:nvPicPr>
        <p:blipFill>
          <a:blip r:embed="rId3" cstate="print"/>
          <a:srcRect/>
          <a:stretch>
            <a:fillRect/>
          </a:stretch>
        </p:blipFill>
        <p:spPr bwMode="auto">
          <a:xfrm>
            <a:off x="4023446" y="4695824"/>
            <a:ext cx="2466975" cy="1847851"/>
          </a:xfrm>
          <a:prstGeom prst="rect">
            <a:avLst/>
          </a:prstGeom>
          <a:noFill/>
        </p:spPr>
      </p:pic>
      <p:sp>
        <p:nvSpPr>
          <p:cNvPr id="9218" name="AutoShape 2" descr="data:image/jpeg;base64,/9j/4AAQSkZJRgABAQAAAQABAAD/2wCEAAkGBhQSERQUExQUFBQWFxgVFRcXFRcXFxcXGhUXGBYXFRcYHCYfGBojGRQUIC8gIycpLCwsFx4xNTAqNSYrLCkBCQoKDgwOFA8PFCkcFBgpKSkpKSkpKSkpKSkpKSkpKSkpKSkpMikpKSkpKSkpKSkpKSwpKSkpKSkpKSwpKSkpLP/AABEIAOUA3AMBIgACEQEDEQH/xAAcAAABBQEBAQAAAAAAAAAAAAAGAAEDBAUHAgj/xAA/EAABAwIEAwYCCQQBAgcAAAABAAIRAyEEEjFBBVFhBhMicYGRMkIHFCNSYqGxwfBy0eHxghUzU2NzkqKywv/EABcBAQEBAQAAAAAAAAAAAAAAAAABAgP/xAAbEQEBAQEBAQEBAAAAAAAAAAAAARExIQJBEv/aAAwDAQACEQMRAD8A6anSSRkk6r4zGNptzO9EG8U7WVHEhji0dLfnqijlzgNSAq//AFKlmy94zNyzCVyrF8XcTd5J6klR0OIum7lm/TX8uxSkue8I7Q1KLh8zd2k2I6fdPX3R5gsY2qwPYfCfccweq1GbMTJ0kkQkkkkDEJwEkkCSSTopoShOkgSUJJ0QwSShJUIpBPCSikkknhAydKEoVRGmJTrL7Q4w06UNnM63kNyfyUUL9p+OZn5Qf8DkOvNB5xJqOe1swxjqjyInK2JLZ11HVXOMvLGHNv4gTMzyFr2IPqhvBY4sfIDSZmHCZiNZ5cljrpPFzE4VrSfEWkkanTmSFawNBroAdmE3m0dB/PRZn1MVPEZEmx5unn+XnCt8GpCmHPqNzzBbDi3LrYWIO2o+WJTFa9UmmYJtqCfu2AB5mSPOVscA446ibXadtiP2KGnYptPBlzmuqNdUysBPwVL5y15uWgiY20WfwzjwcG0s3dvzSx9spJtDyT4Qba28lWa7RgO0lKpqch0h2nvotUFcTf2gy1Htcwht6ZE+MPZIJc0wMrjqBp4Ynfe4F2mdTpgh9gNDcTs310V1nHTk6F8L27pujMwt8iD7abrWw3aCg8SHhvR3h/WyqNFJVqnFKQ+dp8vF+iixHGmMAzSJEgGAY3JHytHMoL6SG8T2uMxSovdzdBDfSdfNL/qNR13VHMPK367qaYJISWNhONhvxukcyBbzLSR7rYp1ARIuqPQSTpQiGSTp0UyaF6SRDJJ4SRSSSTqoihYfGab3VRl+HLBvAvJM30gey3EK9r8G9z2uGY04hwDS4Dqdgd7rNWdc17R41znucSCW1AxmWw7rK52Zo2BcQByAjZYr6oG0ovx/BDUY93xZGFzQNXvJa1rB1c5zY5SV47SdjThqbQLyQH1C5sOe1vjFNoM5Q7MP+I5qOgZodpHsyBwz0mVBVbSfOTMNYi4DhYjdT8U43TqMimSGOJqd24Amk90ZmtdEvENaZMC+m6xsW2CQAbcxc+Q5Ko9lwQIDhI9VfGav4vjD3tYwk5KYhjdh4Q0nq4hoBPksrDVXNqBojr5ERPW2ynAleR4STraDF5HJVE+NxhqVM4MS0A/8fCI3uACrvDaRaM+YmDMA284/dZDhuTf9OitYGvlJkwIQbR7QxcjyheqfbAtmGE+bliVXSFU0TF10Lsp2vrYjEtphjGgXcYc7IwEZ3m9zENA3c4BEHE+J5XPyk5nGXOcQ4iNG2t4elgdJMuQf2SzUaTi3wvqgOLtw0SGNHK8n2XvH4nIwnfb/AAs1ZF2vxup99x3uSf1XmnxDNFz+qFadVxm6s4TEElB0Hh75gg6ajYjkt3hmONI+EmPuG4P9J2PRBPZ8VahLaYJgTpKIqDHAeLULMq2DrBcQbUFrHcHZWVz+lxAtIMwURcD49nPdvNz8J59Dz6LcrnZjfSSCS0EknTKB0ySeECTJ0lREnBSSUAZ2ww/dFzy4MpVAWkwW5S6xuNbwY6rlfafjdUV3Nc82DW7nM0CWuDjsQdBaF9DwuTfTJ2eJq08QGgM7vu3QALtdLRA6OPoFMXQlwzhdOvl713dstldBPXKY0kCATsVHjqdNzRbK4EgDUC+gO6yqWOdTgmS3SJ2/tqtzimHy0qdRwgPkN/EG6u9yBGs9FLPWoxqmFjqoXvLARsdVZqYzTmFnYzGlwhWajya0qWmyRbXlz8lRo6zyUtGtERrK0i+zEtiCCpMJR717WNEuc4NaN5JAA9yqPeTJIHstXszVy4mm9p+A555EEAH0JlSq6c3s+adPM34Q4sBsRDSGSOmYO9L7oE4tWmo69hm9bnRdaw+lOmbMp0Kji3+mkRfmCXZvMLi+NklZ4qqHq3w43VEhbXB8PpaSSAP55qjo3YTBimx1Qi7i0DYCbG+q2Hw6pECxgxzgbeypUcQKVA02m7GguI52nzIG689oeIjB0mmYqPbJM6S2LW5ED1UGd2lw5p1AJBBEtLT1uDyKp4TGgR4t/ULAZxR1WqTsTp0W7hOCOqAuaZi5G46nog6XwfHd7Sa7fQ+fNXUFdmscaTsjtJRoDPVajJ0kkyIdIJJ0CShJOgglOlCSBKlxnhLcTRdSeYB0MAwecHXyV4KrxGqW0nkHKYgO1gm0gbkTKDhPaPssME1zXnvKuaA6MogTo2TmkZb2iYQ4/irgxzXTqA0HWwMk9P7o+45hGudnkyAKdIE5oYJl5O73OJPr0Q9iWspDxQTyIBKmt4FG4yVr9mexuJ4g8toMGVvx1HHLTZOmZ3M8hJXnH1aFR892RaCRDTM6iOll0n6P/pCwmHoU8K9ooNBP2sy1zj81UG4c7SbgQBYLWoDO0X0W4zCRenVa4E/Zu8VtZa8BxHlKETgqgk5Tbouudo+0H1jFgCbEQdmtnY7nrpdZeM4JTa113FoPha3KIM3Imx3taVNPxzmm6bHVb/ZzAFveuP8ASOR8MmD7Kt2wpMbWGQtkta45RAEjYaDT81u8EpuGFo5/DnDyAdS0usfIkmJSkH/DMbmp4t5IthmMHTM2HfpK5biK0/zXqj/g7AMDjSbuDabWidzIMDmJ/Nc9xNjHKykEdCnJKKuzFCX5zowZvXYIV7yF0LsTgQ7Dve6QCY9BrKU1cwb/ABOc4nUZhe/meSFe2PaB2KruvIbDfONUUdomHD4N1UggukNnWSYafz/JczpVP8+aSDZ4dUDbor7O8b7uoHE2v7IGzFWBiSBE/wC0sB9xTirC/vKYgcrWO8ef7rf7PcfHdn5gLx+sLmuDx8tDDudeqIuBNNMkOtP8souOn4XFNqNDmGQfyPIqWEF9m8eaVXKT4HmD5/K7+c0awtMGTpJ0CSShKEEKSdJEJCPbPjBae7n5Yga+L5j53A8nHki8IB7TcLfUHeZ2nM8NyiZa17S5pJA8UgAmJiRyUvGvnoIxPEBJ6CB59PLRCmNrFzi484AWlxR4a8sEgtsT5HT8lQbgqlaoynSa6o905WsaSTubDlBU+W6iw1BpiC1zyM0AFwbc+FwsZEXiYzBNUwogkQRMOcyXtAj5m/E0jyggot4J9DeMqumqGYVszmec1T/ixhkHzIW72h7BUG06PdVzSxORwZVe61VrAfDXjQnQOuNAdAtMAjs9jIeKbzECaZmQWiTkadwZkeoU/aPj7gxzAfE4AGBGQau/Ye6zavAK7nD7B7HHXanIE5munw6THPTkqj8Q4X1MCSRvHVFUzTdMuBJc0gcxIgE+iM+HYgVxQj4mhlN08gABPoEG96Zk+qIuxJLalRwk5WwBsXvMNPoMxSkdP4Jh2DCVyfieajosTAiB5G/lC5nxLDQ89TJ/wjIB4pmm2bSSNNBDnf4QhxXE5def+lmKzTSuuz9iuGGngKJMS8ZzIECfh11GWDb81ybg2D76rTa6zC4AnpqR6i3qu3t4qwEMDhZgmBbMBcibWGUAbQmpQD9KmOEUqQEXzOHkP7n8lzukCDyRP2qxgrYmoflaco9NfzQ1jKgAWoiw2vcBWmQVkYam43Vp1UtIG6C/mLTIRxwGqcTTDQftGCQPvcx1QBUqlok6rf4aX02seDBJUab9MubWGoM3Hkuj8FxedkEy5sTzgiW+1x6IJwOKbjy4Na1uIpjNIt3sagjTNA21Wv2e4iG4jLPxANI66tPTl6pEowhJJJVkk0r0kgghIJ0xQJc07Z4ipSpNpFoinWLibzlcLGxuDmJ9CNl0yEP9sOEirSzETAh0C+U6OH9JuehcdlLFjivHsPFQvb8D4INuXRN2Y459UxdLFZS5tMlrwNSxwLXR+LKZHULWxvDi2kWOvlJHpq0hYBw5YCfl0PKD/YrMbr6Nw2LbVpNqU3BzKjc7HDRwIsf8HQyuf9tKQq4Wi3djy5jhrex8iNL2goZ+j/t2cDVFCu6cI92pv3Dz8w/AT8Q/5efQOKcJyve4mWQXt0gzcAR1/ULVYc44XxF9GqwVBmvzjMDt+F3XfooO0+Eo1GtqUgAIOcXD2OHwgtOoiBm3IKj7R1s1UtKwqWPLJa4uc24kajnrqDyPokWs99FF/Yrh5NKbA1KhMuiMrGxJnqHR1hCdKsHmBqTDfUwP1XRsTwzu3totMZRkAHIeGT55XH1VpFqlxZjqZZl+1cAMxPiMWM9ZMDRBXEqJq4o0/fpAGafIAytXhvjxzQLgOa3WJABMSdJhUMJXzYmrW842jNM25ZQVIor4dwJw7stacuZ7czRP2gAyzHmD1AKtcRccO17nSHBsebnH/Xsi/hFb6lgZyjIxneEERd4LmiNDEt189Vyntbxkl7aTjBgVKn9TrtBPPL+qiM4tMXuf33VDEYfM4clOKs32TvetD1QowEzCM9+kKvi8SQ3w+6p4ao4nU9URrVDL42WzisbDABsPZDOIxBLrdFoD/ttnU6pi60eA8Qc1wexxDmmQRqCuocOw1DEj6zJp1hDntB8BcL73Erm30e4QVcS2mbtJuuju4EaAd4vCXC386KIMgUlHh62ZoKlCqGSTwlCCFJJJEPCYp0kVzjtnwYUq0tEU6omPumbgdJg/8kCMo+KpRdvp0idPyXau1PCxWoG0uZ429YHiHt+i5D2lp93WbVGhgk9NDPPdZsbl8ChZBcx/UDof7f3R52P+kPLh24LE2y+GjWJs0fLTqcmg2a7QAgHmhntHhZy1G7i/7EfmPZYOYOEHUafuCrEol43h3MxFQOZEmBM+6xzEOJ5HXy091q4fjffUMlUl1SkBkdqXsaIDXHm0aHcW1Cw2Zqk5GkiddvUmyGqnCsM44iiGiT3tMCNznaul4riWZ9V4uSX5OoJMRy5oY4Nw7uz3hkO0DgYawEQ4tO7yCRIsATutJ9aGE6ADKOm1vSFLWpFDhT8ja1Q3IaY6u0v7z6Kz2d4WarWM1diKjaYnkdz0PiJ6LOpn7Ou3k0ZRGtRzmho9iT6I94Pw7ucQ60igwNbtL6je7pxzjMXeQRE/a3jLRRyk+DPmcOYYIAnUk5Gi/ILkWLrvqVHVHnxPcXO5Sdh0AgeiKe3fFTUr93TtTpDLyJdY3G1g2yFajzaQtSJUtF5CuUxKoscLSrbK2yIevSkKxhMK0CT/ALUBqyvVVxhFRHWeqtVq0MAVdtIm8BSOYgKfo1f3dd1Q7NgW3K6njMT31IbGJjrouW9m8QKdud11jg1MOpMPushcGxcuy7Efm3+4P/xW0h3DUzRrEOvluDzaf3goiBViUkkky0iKEkklAkk6SBly/tlwYA1qcWb42f8ApvP7Ot6LqKw+1XCu8p94BLqYdI+/TI+0b5xcdQixxjA/aUXMd8TZjyCFcbSyuP5orxWGfSxQpsDn5tA0TnY4a+Ub7QpcN2fpsdmqxUd935W8j1doZNlJ40yuzXZ+tXILGPI2gGT7aea3cbLCBDZaIEwGt/pAsNPNXK/HX0m/ZuLOQbInqhzFYouMuNzNufmpfSePeIxTpkuHLX1Nv2VV2MMXMxpey8MbMxZem4ck3kC0WkmeQ9L8kxdaXZ3Aiq/Ds/8AExLySfwU2G/QZv1RtjOKmnTmDnzucHc2tBpt85c4gHqhXgODdSfJsQ05B90uPiPmQG+wR92S4eH4l+cBzKVNsBwluZ+ZrfZrah/5J1HHcWX5qjn3LnF09SZ/wquJb4QdLLoX0j9jnYfx02zQJJtcsn5XeWgO4hc9zWjZbjKk1ysMcVSqWd0UpxOUoNKhSJKsVOnJUsLxJuqapjG2i5UxV/DqapErNbXOsBvqrDcYNNeqI06LjIMrpfYntDLRTdfYLlNHF3RR2VxX2rQbXCiusY45gx/IlrhyWnQ+Eb2WcGk4a+tj+f8AlTcJxeZpbu2PYolX0kk60iBJOkoEkmc6ASbAXJQzj+2rGuy0wHATLzcTsGtEW6k+iAkrVmsGZxDWjcmB7lYWM7b0GHKzNVdp4YA9z/ZBvFeNio8ZwajpEF7jkE2gUxDfUrPw2Ipsc5rmd9V+Wmwnu23N6rhdwFvCCJ3KmtY1HYZ2Jq1HUaNrzHwME3bm/qBJaNzohjib3CSIkE5uUaCOkooPaOqynVFSqQTTDaVJsNZcnxBjYAb8R9ANNQ+q7MPFPL228lFijUrkmBLjz5KI4SLkyeSsugaEDpv6qMvcdrIrzQZz0N1dY9gOYySNOW2nSwVR1O2onkq9XwxJN9OsawiNzCY4d41ziAJkyYGoN4vFhouucB4jT7p1apUo0jXf3gaarG5W5WtpNgut4WzG2bzXzri6pJ1t0/c7qFmGnQDrMBWRLdfU2elWaWh1KqwiCA5j2kciAboE7SfQ3Sqy7Ck4dx1a4OdS9Pmb5XC49ToGJiPSFfwfGcTQM0q9emfw1HgeUTCqKPaXs1XwdQsrsLT8rhdjxMAtdoQVgPJJiJR1xPtzjMRQOHr1BVYSDL2Nz2MxnEGChkMAkZIveCb/AOFdGSJVig+DeArLsI03hw9U31BqCSnWadyVaZVA+X3UFDBSYAWzhOEaSpaqrRqn5Y9roi7MwKjS46nXqvGDwbW3tPPZWQBm6rOrjtHDm5sPEi4P9wqXBg0VS64cRkIOhsCCPUEQgbgzqrhDS7YmScpRlw2mW5cxvIMKalglSSSW2UKSShxj8rHHoY80GFx3iYqNcxpGRpIeZImNQ2OX7FBT6NOkzNWcWy3NSpM/7lVpsCCbU2z8zhzgFEPFuL06LqbajWPccoFMxla2CftINybGDrN7QuZ47FOdUfVqOLnPcXOvqT+wFgNgstxcxNc16oJy0mtnLlBcGDa2tR/4ib9Ap+J40FjGUh3bGAixmo6TmcalQ3MkkxMDQLCqcTykQCbJ2Yh9TQQgmdVMk6bkpfWPvFUa9F43iVTL3c5VONR+JEQAPRQ9+VTkpObPVMTVr6+0aCefI+e6gq1S+51GnID8IXlmGJU7aMIqFtAblW6fdtaLAkXXk4YphhigvUeJMJhwMdFOa1MaNt5KhQwt0+IiIHmfNTFW21abnQQF5rik3QWN1lNJlXaxlgO6JpnYmn90L3SqUj8onyWW6g4qWjhjzTDWnULRsJUf1ydAfRQswm0rW4ZwtoInXdS1ZG72X4GyqSa78jQ05RaSfXRELMDg2QReNZg36m0jyG6H6TwTlB9dNApHYm7WzAOtkhR9wnEUTh3ua1wDbgSBJB/DJES3XnKetGYOFs0OiZiYtO5uhvgfEpZiae3djIIB1dlMybw0+aIMkNaSIv73/sQqyI26JLzQ+FvkP0XuFplAFmcbq2yjkTHUwB/+vZahCGeNY4031nG2RhIP4WtBB9XvI9EpAh2g4fRosrPL+9rsBaGgGHVXlpknYMaTM7+y5ticW6YP+/NE2KxhLASZklzvPcn80N4t0uBg85HK4/YqRujY8FZTwoeQJILSbSSZ/wDafh/JDWCxAYf5toiW7qRY7VtiOW8/khLEUYk/n+qzq4mxeK7zyVb6sAoxJXmpWIWkWO45BSilESFBha0m5gSrLcU3oekxJ6qCI14tCcYo7BeHVhka4yAZgnQ3gwV5p143BargnbWJ/wBpxPNSMq08ut0mObG5J9lFNTqEEry9w3C8lh/2oqrSiastDdYU0WEXlZZaVPRKuGpA0brxN01StB5quapTEaX1oA8ra81EOIHZZxqkm6npMlMNa2E4ib3vt/Oa3+DYZ9VwgSUN4ahyW5gMQ5kEGFlp0XgvZsYdj61Ytu0tDdb7HzUtfiJq1J2JDW+U2tzQgeNOeLuJgWuiHsuwvrMnRoL/AGFvzI9lYzRoBCSSS0yiQn2wfmcaRsKlGAfxZnZfTMGtP9QRWsLtrwqpXwrm0QO+aWvYbB0tcHHKTobA9YQcfwNNhr0qVZ2Sk+o1r3zGVhPivsbRPVGHGOEUA4ZaLWil9lThujWE67OMmbzrO6H+P8Fe4k925uYBzmEZXMcfjbldBgOzQ4SIIvqhyrhatLLFaoxskj7Q+sNBP6LLYoon7SJ1BaRrI2PmP7LO4tgcrBvMz1vZZlHGVi4AhxA0qgEHmHO26eyJamIGIoFwgObHeNHyuNswH3HEWOxkJhoSqMjZR4jD+EHrqr9alqN/57JOOVpaSQDuNW7TG4mJQZQpQNbr1SxcWdfqvVWkWktdrzGhGxH9tlC1sHoVRoNYTORzXA/E0gQQebTa2x21WRj8K6kZbOXZpuR06+a0mMgt2m4Kt4WoKk036/K48+R/NNw6H8LjuvotrCVtSN1n8T4PBJaPboqdNtVo0PvP6K9TgiqX0UVR43WVT4oQLiFDX4qSpg1c4nVJ1aEP1sUUzMeZ3WsRqYjEqFuNjVUziCZ1URBOxQaP1wK3g8Y0G6wQHbAlTUa/MJgOOG4ll8xtsrtXGCABohTAUnvALWuI3gGw6xpeFs4TAVcwzQ08nELGNaIsDTsCV0XspSH2jujQPWSf0C51TcQ2Bfr/ADqiThHFK2HZALACQXNe258MDL6pEvroaSEKPaWs74alM9Cwe23uq+K7ZVmujMG9Pq+f2cH3WtTBjCSSSI8VqLXiHAOHIif1QdxP6NKby9za1YalrPAQDyD3NLhvF5RokEHEDwE0W1B3jnhzhAMgiJmQSRJkaE6LNoB9F+dt9Q4G4c06tcOR/YEXC6h2n7LmXVKYJa67mjVp5jmP0QE6llJa6+3+1mtRSyNqOBpzO7HfEPL74/EPUKPH4KZj4hsVJV4WLkazI81NhaxrfZv/AO+3/tu071o+U/8AmDX8QncXLGE0gju32G3Nh5zuFXq0S0lrvfY9QtPF4edocOiqh2YZXiCNP8HkqPGCeHfZuIAJ8LuR/wAqHEUn06kH4mn36g8uq9Ow0WXurWLm5XmSPhduBNwemiIKuBYBuLpAkQWEtc4TLrZmkAex5aoV7X8MdhcQ5sxB1BsQbgjzC2ux3HBhq5FUHK6A68EQbH0BmdtVY+kp4qSXH7Vop9Zd4g/LsWR3bgUhQVhhUcc02guFhsN+Wiyg4zIuSZ8+pRdwiuyrTc4MAIyNcb2LiRlF4IIGpuhSk/KXDe4/NaiLIpOOoHT/AAvD8C7ktXBUbMkiZM7i92+VuSmq05MNB/msclLVxkU8C/kYVmngncxC38JTNVmTKS4kOb+loEx4UqOEADg4ltRpjKYgg67yCI5H03aYzG04Gl+f9l67oOEZfFfbb+bbq9VaABHMyB00jmFTr1TLspIA02/2oq5gRUpCGF7QRcNtO8W1NgtLA8Rq0pGYiDFnnntmBEX0IVDhONcysajTOTxgHRzhAEj1JVbhrnmrlkjMQBraTcgbkCVAZM4pXr03w+q9o8OTMA8gNklmVsOiNjPS0q3wjE0Kkio9/eCczKpcxw08UxmI0vPorJfSfTq1GUmzSqDuswcWmmAGPDgTIIIbJ/FOthh4fijSXAtc8NcTSa7KcggwA8+LLp4REAFQE+FxDKc5KZLReWUxWLv+WaTvsD0XutjGOMyb82PB9oQs/iLjDsgnnz5KEcfqbD/6qjtiSSS0wcBJJJAxQh244LTLe+Ah9wY3sTJ6pJIsAtE+ONQVW4phhqJBEGRrM2IOxFrpJLLdeKv21EVXWfmcxxG5aWgu6TMxznyGJWbdMkiGZUlKo1MkqPdRk3OoAv5WHsBC0qlb6zhKlOpd+Gpl7Km5pjSk4bgGYdqBA2TpIA/hOLcys1oPhqOYHDYw+QfQ39VBxanlxNUD75/NJJaZaeCxJAI/2tvC4kOpuZlgWcYPxEaF06nX3SSWPpuGfXdRFXI4iWEHycPEPUSPVV+HfaBoNrgT56e0pJKTi1NiaQa8gbSPa0+qoYtl5SSWmXrDGL/zqtmq0DQR8JHS4I9kklICjAYvM6hRcJ74XM6Zm1CZ3Py7/L6AOxbyyoxwJm+bk7xRceiSSAtxvDi2mCX5s2Ho1tIgvdlI16j2WAKIN0ySqV//2Q=="/>
          <p:cNvSpPr>
            <a:spLocks noChangeAspect="1" noChangeArrowheads="1"/>
          </p:cNvSpPr>
          <p:nvPr/>
        </p:nvSpPr>
        <p:spPr bwMode="auto">
          <a:xfrm>
            <a:off x="1587500" y="-1057275"/>
            <a:ext cx="2095500" cy="21812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0" name="AutoShape 4" descr="data:image/jpeg;base64,/9j/4AAQSkZJRgABAQAAAQABAAD/2wCEAAkGBhQSERQUExQUFBQWFxgVFRcXFRcXFxcXGhUXGBYXFRcYHCYfGBojGRQUIC8gIycpLCwsFx4xNTAqNSYrLCkBCQoKDgwOFA8PFCkcFBgpKSkpKSkpKSkpKSkpKSkpKSkpKSkpMikpKSkpKSkpKSkpKSwpKSkpKSkpKSwpKSkpLP/AABEIAOUA3AMBIgACEQEDEQH/xAAcAAABBQEBAQAAAAAAAAAAAAAGAAEDBAUHAgj/xAA/EAABAwIEAwYCCQQBAgcAAAABAAIRAyEEEjFBBVFhBhMicYGRMkIHFCNSYqGxwfBy0eHxghUzU2NzkqKywv/EABcBAQEBAQAAAAAAAAAAAAAAAAABAgP/xAAbEQEBAQEBAQEBAAAAAAAAAAAAARExIQJBEv/aAAwDAQACEQMRAD8A6anSSRkk6r4zGNptzO9EG8U7WVHEhji0dLfnqijlzgNSAq//AFKlmy94zNyzCVyrF8XcTd5J6klR0OIum7lm/TX8uxSkue8I7Q1KLh8zd2k2I6fdPX3R5gsY2qwPYfCfccweq1GbMTJ0kkQkkkkDEJwEkkCSSTopoShOkgSUJJ0QwSShJUIpBPCSikkknhAydKEoVRGmJTrL7Q4w06UNnM63kNyfyUUL9p+OZn5Qf8DkOvNB5xJqOe1swxjqjyInK2JLZ11HVXOMvLGHNv4gTMzyFr2IPqhvBY4sfIDSZmHCZiNZ5cljrpPFzE4VrSfEWkkanTmSFawNBroAdmE3m0dB/PRZn1MVPEZEmx5unn+XnCt8GpCmHPqNzzBbDi3LrYWIO2o+WJTFa9UmmYJtqCfu2AB5mSPOVscA446ibXadtiP2KGnYptPBlzmuqNdUysBPwVL5y15uWgiY20WfwzjwcG0s3dvzSx9spJtDyT4Qba28lWa7RgO0lKpqch0h2nvotUFcTf2gy1Htcwht6ZE+MPZIJc0wMrjqBp4Ynfe4F2mdTpgh9gNDcTs310V1nHTk6F8L27pujMwt8iD7abrWw3aCg8SHhvR3h/WyqNFJVqnFKQ+dp8vF+iixHGmMAzSJEgGAY3JHytHMoL6SG8T2uMxSovdzdBDfSdfNL/qNR13VHMPK367qaYJISWNhONhvxukcyBbzLSR7rYp1ARIuqPQSTpQiGSTp0UyaF6SRDJJ4SRSSSTqoihYfGab3VRl+HLBvAvJM30gey3EK9r8G9z2uGY04hwDS4Dqdgd7rNWdc17R41znucSCW1AxmWw7rK52Zo2BcQByAjZYr6oG0ovx/BDUY93xZGFzQNXvJa1rB1c5zY5SV47SdjThqbQLyQH1C5sOe1vjFNoM5Q7MP+I5qOgZodpHsyBwz0mVBVbSfOTMNYi4DhYjdT8U43TqMimSGOJqd24Amk90ZmtdEvENaZMC+m6xsW2CQAbcxc+Q5Ko9lwQIDhI9VfGav4vjD3tYwk5KYhjdh4Q0nq4hoBPksrDVXNqBojr5ERPW2ynAleR4STraDF5HJVE+NxhqVM4MS0A/8fCI3uACrvDaRaM+YmDMA284/dZDhuTf9OitYGvlJkwIQbR7QxcjyheqfbAtmGE+bliVXSFU0TF10Lsp2vrYjEtphjGgXcYc7IwEZ3m9zENA3c4BEHE+J5XPyk5nGXOcQ4iNG2t4elgdJMuQf2SzUaTi3wvqgOLtw0SGNHK8n2XvH4nIwnfb/AAs1ZF2vxup99x3uSf1XmnxDNFz+qFadVxm6s4TEElB0Hh75gg6ajYjkt3hmONI+EmPuG4P9J2PRBPZ8VahLaYJgTpKIqDHAeLULMq2DrBcQbUFrHcHZWVz+lxAtIMwURcD49nPdvNz8J59Dz6LcrnZjfSSCS0EknTKB0ySeECTJ0lREnBSSUAZ2ww/dFzy4MpVAWkwW5S6xuNbwY6rlfafjdUV3Nc82DW7nM0CWuDjsQdBaF9DwuTfTJ2eJq08QGgM7vu3QALtdLRA6OPoFMXQlwzhdOvl713dstldBPXKY0kCATsVHjqdNzRbK4EgDUC+gO6yqWOdTgmS3SJ2/tqtzimHy0qdRwgPkN/EG6u9yBGs9FLPWoxqmFjqoXvLARsdVZqYzTmFnYzGlwhWajya0qWmyRbXlz8lRo6zyUtGtERrK0i+zEtiCCpMJR717WNEuc4NaN5JAA9yqPeTJIHstXszVy4mm9p+A555EEAH0JlSq6c3s+adPM34Q4sBsRDSGSOmYO9L7oE4tWmo69hm9bnRdaw+lOmbMp0Kji3+mkRfmCXZvMLi+NklZ4qqHq3w43VEhbXB8PpaSSAP55qjo3YTBimx1Qi7i0DYCbG+q2Hw6pECxgxzgbeypUcQKVA02m7GguI52nzIG689oeIjB0mmYqPbJM6S2LW5ED1UGd2lw5p1AJBBEtLT1uDyKp4TGgR4t/ULAZxR1WqTsTp0W7hOCOqAuaZi5G46nog6XwfHd7Sa7fQ+fNXUFdmscaTsjtJRoDPVajJ0kkyIdIJJ0CShJOgglOlCSBKlxnhLcTRdSeYB0MAwecHXyV4KrxGqW0nkHKYgO1gm0gbkTKDhPaPssME1zXnvKuaA6MogTo2TmkZb2iYQ4/irgxzXTqA0HWwMk9P7o+45hGudnkyAKdIE5oYJl5O73OJPr0Q9iWspDxQTyIBKmt4FG4yVr9mexuJ4g8toMGVvx1HHLTZOmZ3M8hJXnH1aFR892RaCRDTM6iOll0n6P/pCwmHoU8K9ooNBP2sy1zj81UG4c7SbgQBYLWoDO0X0W4zCRenVa4E/Zu8VtZa8BxHlKETgqgk5Tbouudo+0H1jFgCbEQdmtnY7nrpdZeM4JTa113FoPha3KIM3Imx3taVNPxzmm6bHVb/ZzAFveuP8ASOR8MmD7Kt2wpMbWGQtkta45RAEjYaDT81u8EpuGFo5/DnDyAdS0usfIkmJSkH/DMbmp4t5IthmMHTM2HfpK5biK0/zXqj/g7AMDjSbuDabWidzIMDmJ/Nc9xNjHKykEdCnJKKuzFCX5zowZvXYIV7yF0LsTgQ7Dve6QCY9BrKU1cwb/ABOc4nUZhe/meSFe2PaB2KruvIbDfONUUdomHD4N1UggukNnWSYafz/JczpVP8+aSDZ4dUDbor7O8b7uoHE2v7IGzFWBiSBE/wC0sB9xTirC/vKYgcrWO8ef7rf7PcfHdn5gLx+sLmuDx8tDDudeqIuBNNMkOtP8souOn4XFNqNDmGQfyPIqWEF9m8eaVXKT4HmD5/K7+c0awtMGTpJ0CSShKEEKSdJEJCPbPjBae7n5Yga+L5j53A8nHki8IB7TcLfUHeZ2nM8NyiZa17S5pJA8UgAmJiRyUvGvnoIxPEBJ6CB59PLRCmNrFzi484AWlxR4a8sEgtsT5HT8lQbgqlaoynSa6o905WsaSTubDlBU+W6iw1BpiC1zyM0AFwbc+FwsZEXiYzBNUwogkQRMOcyXtAj5m/E0jyggot4J9DeMqumqGYVszmec1T/ixhkHzIW72h7BUG06PdVzSxORwZVe61VrAfDXjQnQOuNAdAtMAjs9jIeKbzECaZmQWiTkadwZkeoU/aPj7gxzAfE4AGBGQau/Ye6zavAK7nD7B7HHXanIE5munw6THPTkqj8Q4X1MCSRvHVFUzTdMuBJc0gcxIgE+iM+HYgVxQj4mhlN08gABPoEG96Zk+qIuxJLalRwk5WwBsXvMNPoMxSkdP4Jh2DCVyfieajosTAiB5G/lC5nxLDQ89TJ/wjIB4pmm2bSSNNBDnf4QhxXE5def+lmKzTSuuz9iuGGngKJMS8ZzIECfh11GWDb81ybg2D76rTa6zC4AnpqR6i3qu3t4qwEMDhZgmBbMBcibWGUAbQmpQD9KmOEUqQEXzOHkP7n8lzukCDyRP2qxgrYmoflaco9NfzQ1jKgAWoiw2vcBWmQVkYam43Vp1UtIG6C/mLTIRxwGqcTTDQftGCQPvcx1QBUqlok6rf4aX02seDBJUab9MubWGoM3Hkuj8FxedkEy5sTzgiW+1x6IJwOKbjy4Na1uIpjNIt3sagjTNA21Wv2e4iG4jLPxANI66tPTl6pEowhJJJVkk0r0kgghIJ0xQJc07Z4ipSpNpFoinWLibzlcLGxuDmJ9CNl0yEP9sOEirSzETAh0C+U6OH9JuehcdlLFjivHsPFQvb8D4INuXRN2Y459UxdLFZS5tMlrwNSxwLXR+LKZHULWxvDi2kWOvlJHpq0hYBw5YCfl0PKD/YrMbr6Nw2LbVpNqU3BzKjc7HDRwIsf8HQyuf9tKQq4Wi3djy5jhrex8iNL2goZ+j/t2cDVFCu6cI92pv3Dz8w/AT8Q/5efQOKcJyve4mWQXt0gzcAR1/ULVYc44XxF9GqwVBmvzjMDt+F3XfooO0+Eo1GtqUgAIOcXD2OHwgtOoiBm3IKj7R1s1UtKwqWPLJa4uc24kajnrqDyPokWs99FF/Yrh5NKbA1KhMuiMrGxJnqHR1hCdKsHmBqTDfUwP1XRsTwzu3totMZRkAHIeGT55XH1VpFqlxZjqZZl+1cAMxPiMWM9ZMDRBXEqJq4o0/fpAGafIAytXhvjxzQLgOa3WJABMSdJhUMJXzYmrW842jNM25ZQVIor4dwJw7stacuZ7czRP2gAyzHmD1AKtcRccO17nSHBsebnH/Xsi/hFb6lgZyjIxneEERd4LmiNDEt189Vyntbxkl7aTjBgVKn9TrtBPPL+qiM4tMXuf33VDEYfM4clOKs32TvetD1QowEzCM9+kKvi8SQ3w+6p4ao4nU9URrVDL42WzisbDABsPZDOIxBLrdFoD/ttnU6pi60eA8Qc1wexxDmmQRqCuocOw1DEj6zJp1hDntB8BcL73Erm30e4QVcS2mbtJuuju4EaAd4vCXC386KIMgUlHh62ZoKlCqGSTwlCCFJJJEPCYp0kVzjtnwYUq0tEU6omPumbgdJg/8kCMo+KpRdvp0idPyXau1PCxWoG0uZ429YHiHt+i5D2lp93WbVGhgk9NDPPdZsbl8ChZBcx/UDof7f3R52P+kPLh24LE2y+GjWJs0fLTqcmg2a7QAgHmhntHhZy1G7i/7EfmPZYOYOEHUafuCrEol43h3MxFQOZEmBM+6xzEOJ5HXy091q4fjffUMlUl1SkBkdqXsaIDXHm0aHcW1Cw2Zqk5GkiddvUmyGqnCsM44iiGiT3tMCNznaul4riWZ9V4uSX5OoJMRy5oY4Nw7uz3hkO0DgYawEQ4tO7yCRIsATutJ9aGE6ADKOm1vSFLWpFDhT8ja1Q3IaY6u0v7z6Kz2d4WarWM1diKjaYnkdz0PiJ6LOpn7Ou3k0ZRGtRzmho9iT6I94Pw7ucQ60igwNbtL6je7pxzjMXeQRE/a3jLRRyk+DPmcOYYIAnUk5Gi/ILkWLrvqVHVHnxPcXO5Sdh0AgeiKe3fFTUr93TtTpDLyJdY3G1g2yFajzaQtSJUtF5CuUxKoscLSrbK2yIevSkKxhMK0CT/ALUBqyvVVxhFRHWeqtVq0MAVdtIm8BSOYgKfo1f3dd1Q7NgW3K6njMT31IbGJjrouW9m8QKdud11jg1MOpMPushcGxcuy7Efm3+4P/xW0h3DUzRrEOvluDzaf3goiBViUkkky0iKEkklAkk6SBly/tlwYA1qcWb42f8ApvP7Ot6LqKw+1XCu8p94BLqYdI+/TI+0b5xcdQixxjA/aUXMd8TZjyCFcbSyuP5orxWGfSxQpsDn5tA0TnY4a+Ub7QpcN2fpsdmqxUd935W8j1doZNlJ40yuzXZ+tXILGPI2gGT7aea3cbLCBDZaIEwGt/pAsNPNXK/HX0m/ZuLOQbInqhzFYouMuNzNufmpfSePeIxTpkuHLX1Nv2VV2MMXMxpey8MbMxZem4ck3kC0WkmeQ9L8kxdaXZ3Aiq/Ds/8AExLySfwU2G/QZv1RtjOKmnTmDnzucHc2tBpt85c4gHqhXgODdSfJsQ05B90uPiPmQG+wR92S4eH4l+cBzKVNsBwluZ+ZrfZrah/5J1HHcWX5qjn3LnF09SZ/wquJb4QdLLoX0j9jnYfx02zQJJtcsn5XeWgO4hc9zWjZbjKk1ysMcVSqWd0UpxOUoNKhSJKsVOnJUsLxJuqapjG2i5UxV/DqapErNbXOsBvqrDcYNNeqI06LjIMrpfYntDLRTdfYLlNHF3RR2VxX2rQbXCiusY45gx/IlrhyWnQ+Eb2WcGk4a+tj+f8AlTcJxeZpbu2PYolX0kk60iBJOkoEkmc6ASbAXJQzj+2rGuy0wHATLzcTsGtEW6k+iAkrVmsGZxDWjcmB7lYWM7b0GHKzNVdp4YA9z/ZBvFeNio8ZwajpEF7jkE2gUxDfUrPw2Ipsc5rmd9V+Wmwnu23N6rhdwFvCCJ3KmtY1HYZ2Jq1HUaNrzHwME3bm/qBJaNzohjib3CSIkE5uUaCOkooPaOqynVFSqQTTDaVJsNZcnxBjYAb8R9ANNQ+q7MPFPL228lFijUrkmBLjz5KI4SLkyeSsugaEDpv6qMvcdrIrzQZz0N1dY9gOYySNOW2nSwVR1O2onkq9XwxJN9OsawiNzCY4d41ziAJkyYGoN4vFhouucB4jT7p1apUo0jXf3gaarG5W5WtpNgut4WzG2bzXzri6pJ1t0/c7qFmGnQDrMBWRLdfU2elWaWh1KqwiCA5j2kciAboE7SfQ3Sqy7Ck4dx1a4OdS9Pmb5XC49ToGJiPSFfwfGcTQM0q9emfw1HgeUTCqKPaXs1XwdQsrsLT8rhdjxMAtdoQVgPJJiJR1xPtzjMRQOHr1BVYSDL2Nz2MxnEGChkMAkZIveCb/AOFdGSJVig+DeArLsI03hw9U31BqCSnWadyVaZVA+X3UFDBSYAWzhOEaSpaqrRqn5Y9roi7MwKjS46nXqvGDwbW3tPPZWQBm6rOrjtHDm5sPEi4P9wqXBg0VS64cRkIOhsCCPUEQgbgzqrhDS7YmScpRlw2mW5cxvIMKalglSSSW2UKSShxj8rHHoY80GFx3iYqNcxpGRpIeZImNQ2OX7FBT6NOkzNWcWy3NSpM/7lVpsCCbU2z8zhzgFEPFuL06LqbajWPccoFMxla2CftINybGDrN7QuZ47FOdUfVqOLnPcXOvqT+wFgNgstxcxNc16oJy0mtnLlBcGDa2tR/4ib9Ap+J40FjGUh3bGAixmo6TmcalQ3MkkxMDQLCqcTykQCbJ2Yh9TQQgmdVMk6bkpfWPvFUa9F43iVTL3c5VONR+JEQAPRQ9+VTkpObPVMTVr6+0aCefI+e6gq1S+51GnID8IXlmGJU7aMIqFtAblW6fdtaLAkXXk4YphhigvUeJMJhwMdFOa1MaNt5KhQwt0+IiIHmfNTFW21abnQQF5rik3QWN1lNJlXaxlgO6JpnYmn90L3SqUj8onyWW6g4qWjhjzTDWnULRsJUf1ydAfRQswm0rW4ZwtoInXdS1ZG72X4GyqSa78jQ05RaSfXRELMDg2QReNZg36m0jyG6H6TwTlB9dNApHYm7WzAOtkhR9wnEUTh3ua1wDbgSBJB/DJES3XnKetGYOFs0OiZiYtO5uhvgfEpZiae3djIIB1dlMybw0+aIMkNaSIv73/sQqyI26JLzQ+FvkP0XuFplAFmcbq2yjkTHUwB/+vZahCGeNY4031nG2RhIP4WtBB9XvI9EpAh2g4fRosrPL+9rsBaGgGHVXlpknYMaTM7+y5ticW6YP+/NE2KxhLASZklzvPcn80N4t0uBg85HK4/YqRujY8FZTwoeQJILSbSSZ/wDafh/JDWCxAYf5toiW7qRY7VtiOW8/khLEUYk/n+qzq4mxeK7zyVb6sAoxJXmpWIWkWO45BSilESFBha0m5gSrLcU3oekxJ6qCI14tCcYo7BeHVhka4yAZgnQ3gwV5p143BargnbWJ/wBpxPNSMq08ut0mObG5J9lFNTqEEry9w3C8lh/2oqrSiastDdYU0WEXlZZaVPRKuGpA0brxN01StB5quapTEaX1oA8ra81EOIHZZxqkm6npMlMNa2E4ib3vt/Oa3+DYZ9VwgSUN4ahyW5gMQ5kEGFlp0XgvZsYdj61Ytu0tDdb7HzUtfiJq1J2JDW+U2tzQgeNOeLuJgWuiHsuwvrMnRoL/AGFvzI9lYzRoBCSSS0yiQn2wfmcaRsKlGAfxZnZfTMGtP9QRWsLtrwqpXwrm0QO+aWvYbB0tcHHKTobA9YQcfwNNhr0qVZ2Sk+o1r3zGVhPivsbRPVGHGOEUA4ZaLWil9lThujWE67OMmbzrO6H+P8Fe4k925uYBzmEZXMcfjbldBgOzQ4SIIvqhyrhatLLFaoxskj7Q+sNBP6LLYoon7SJ1BaRrI2PmP7LO4tgcrBvMz1vZZlHGVi4AhxA0qgEHmHO26eyJamIGIoFwgObHeNHyuNswH3HEWOxkJhoSqMjZR4jD+EHrqr9alqN/57JOOVpaSQDuNW7TG4mJQZQpQNbr1SxcWdfqvVWkWktdrzGhGxH9tlC1sHoVRoNYTORzXA/E0gQQebTa2x21WRj8K6kZbOXZpuR06+a0mMgt2m4Kt4WoKk036/K48+R/NNw6H8LjuvotrCVtSN1n8T4PBJaPboqdNtVo0PvP6K9TgiqX0UVR43WVT4oQLiFDX4qSpg1c4nVJ1aEP1sUUzMeZ3WsRqYjEqFuNjVUziCZ1URBOxQaP1wK3g8Y0G6wQHbAlTUa/MJgOOG4ll8xtsrtXGCABohTAUnvALWuI3gGw6xpeFs4TAVcwzQ08nELGNaIsDTsCV0XspSH2jujQPWSf0C51TcQ2Bfr/ADqiThHFK2HZALACQXNe258MDL6pEvroaSEKPaWs74alM9Cwe23uq+K7ZVmujMG9Pq+f2cH3WtTBjCSSSI8VqLXiHAOHIif1QdxP6NKby9za1YalrPAQDyD3NLhvF5RokEHEDwE0W1B3jnhzhAMgiJmQSRJkaE6LNoB9F+dt9Q4G4c06tcOR/YEXC6h2n7LmXVKYJa67mjVp5jmP0QE6llJa6+3+1mtRSyNqOBpzO7HfEPL74/EPUKPH4KZj4hsVJV4WLkazI81NhaxrfZv/AO+3/tu071o+U/8AmDX8QncXLGE0gju32G3Nh5zuFXq0S0lrvfY9QtPF4edocOiqh2YZXiCNP8HkqPGCeHfZuIAJ8LuR/wAqHEUn06kH4mn36g8uq9Ow0WXurWLm5XmSPhduBNwemiIKuBYBuLpAkQWEtc4TLrZmkAex5aoV7X8MdhcQ5sxB1BsQbgjzC2ux3HBhq5FUHK6A68EQbH0BmdtVY+kp4qSXH7Vop9Zd4g/LsWR3bgUhQVhhUcc02guFhsN+Wiyg4zIuSZ8+pRdwiuyrTc4MAIyNcb2LiRlF4IIGpuhSk/KXDe4/NaiLIpOOoHT/AAvD8C7ktXBUbMkiZM7i92+VuSmq05MNB/msclLVxkU8C/kYVmngncxC38JTNVmTKS4kOb+loEx4UqOEADg4ltRpjKYgg67yCI5H03aYzG04Gl+f9l67oOEZfFfbb+bbq9VaABHMyB00jmFTr1TLspIA02/2oq5gRUpCGF7QRcNtO8W1NgtLA8Rq0pGYiDFnnntmBEX0IVDhONcysajTOTxgHRzhAEj1JVbhrnmrlkjMQBraTcgbkCVAZM4pXr03w+q9o8OTMA8gNklmVsOiNjPS0q3wjE0Kkio9/eCczKpcxw08UxmI0vPorJfSfTq1GUmzSqDuswcWmmAGPDgTIIIbJ/FOthh4fijSXAtc8NcTSa7KcggwA8+LLp4REAFQE+FxDKc5KZLReWUxWLv+WaTvsD0XutjGOMyb82PB9oQs/iLjDsgnnz5KEcfqbD/6qjtiSSS0wcBJJJAxQh244LTLe+Ah9wY3sTJ6pJIsAtE+ONQVW4phhqJBEGRrM2IOxFrpJLLdeKv21EVXWfmcxxG5aWgu6TMxznyGJWbdMkiGZUlKo1MkqPdRk3OoAv5WHsBC0qlb6zhKlOpd+Gpl7Km5pjSk4bgGYdqBA2TpIA/hOLcys1oPhqOYHDYw+QfQ39VBxanlxNUD75/NJJaZaeCxJAI/2tvC4kOpuZlgWcYPxEaF06nX3SSWPpuGfXdRFXI4iWEHycPEPUSPVV+HfaBoNrgT56e0pJKTi1NiaQa8gbSPa0+qoYtl5SSWmXrDGL/zqtmq0DQR8JHS4I9kklICjAYvM6hRcJ74XM6Zm1CZ3Py7/L6AOxbyyoxwJm+bk7xRceiSSAtxvDi2mCX5s2Ho1tIgvdlI16j2WAKIN0ySqV//2Q=="/>
          <p:cNvSpPr>
            <a:spLocks noChangeAspect="1" noChangeArrowheads="1"/>
          </p:cNvSpPr>
          <p:nvPr/>
        </p:nvSpPr>
        <p:spPr bwMode="auto">
          <a:xfrm>
            <a:off x="1587500" y="-1057275"/>
            <a:ext cx="2095500" cy="21812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 name="Picture 6" descr="http://static.guim.co.uk/sys-images/Admin/BkFill/Default_image_group/2010/6/29/1277817719159/Greek-Orthodox-bishops-co-006.jpg"/>
          <p:cNvPicPr>
            <a:picLocks noChangeAspect="1" noChangeArrowheads="1"/>
          </p:cNvPicPr>
          <p:nvPr/>
        </p:nvPicPr>
        <p:blipFill>
          <a:blip r:embed="rId4" cstate="print"/>
          <a:srcRect/>
          <a:stretch>
            <a:fillRect/>
          </a:stretch>
        </p:blipFill>
        <p:spPr bwMode="auto">
          <a:xfrm>
            <a:off x="5642264" y="932196"/>
            <a:ext cx="4873336" cy="2924002"/>
          </a:xfrm>
          <a:prstGeom prst="rect">
            <a:avLst/>
          </a:prstGeom>
          <a:noFill/>
        </p:spPr>
      </p:pic>
    </p:spTree>
    <p:extLst>
      <p:ext uri="{BB962C8B-B14F-4D97-AF65-F5344CB8AC3E}">
        <p14:creationId xmlns:p14="http://schemas.microsoft.com/office/powerpoint/2010/main" val="345649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1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7872" y="422580"/>
            <a:ext cx="4648200" cy="1200329"/>
          </a:xfrm>
          <a:prstGeom prst="rect">
            <a:avLst/>
          </a:prstGeom>
          <a:noFill/>
        </p:spPr>
        <p:txBody>
          <a:bodyPr wrap="square" rtlCol="0">
            <a:spAutoFit/>
          </a:bodyPr>
          <a:lstStyle/>
          <a:p>
            <a:r>
              <a:rPr lang="en-US" sz="3600" dirty="0">
                <a:solidFill>
                  <a:schemeClr val="bg1"/>
                </a:solidFill>
                <a:cs typeface="DaunPenh" pitchFamily="2" charset="0"/>
              </a:rPr>
              <a:t>“And Ananias hearing these words fell down…</a:t>
            </a:r>
          </a:p>
        </p:txBody>
      </p:sp>
      <p:sp>
        <p:nvSpPr>
          <p:cNvPr id="5" name="TextBox 4"/>
          <p:cNvSpPr txBox="1"/>
          <p:nvPr/>
        </p:nvSpPr>
        <p:spPr>
          <a:xfrm>
            <a:off x="5942527" y="5414207"/>
            <a:ext cx="5025538" cy="646331"/>
          </a:xfrm>
          <a:prstGeom prst="rect">
            <a:avLst/>
          </a:prstGeom>
          <a:noFill/>
        </p:spPr>
        <p:txBody>
          <a:bodyPr wrap="square" rtlCol="0">
            <a:spAutoFit/>
          </a:bodyPr>
          <a:lstStyle/>
          <a:p>
            <a:r>
              <a:rPr lang="en-US" sz="3600" dirty="0">
                <a:solidFill>
                  <a:schemeClr val="bg1"/>
                </a:solidFill>
                <a:cs typeface="DaunPenh" pitchFamily="2" charset="0"/>
              </a:rPr>
              <a:t>…and gave up the ghost:”</a:t>
            </a:r>
          </a:p>
        </p:txBody>
      </p:sp>
      <p:sp>
        <p:nvSpPr>
          <p:cNvPr id="6" name="TextBox 5"/>
          <p:cNvSpPr txBox="1"/>
          <p:nvPr/>
        </p:nvSpPr>
        <p:spPr>
          <a:xfrm>
            <a:off x="0" y="6477961"/>
            <a:ext cx="5943600" cy="338554"/>
          </a:xfrm>
          <a:prstGeom prst="rect">
            <a:avLst/>
          </a:prstGeom>
          <a:noFill/>
        </p:spPr>
        <p:txBody>
          <a:bodyPr wrap="square" rtlCol="0">
            <a:spAutoFit/>
          </a:bodyPr>
          <a:lstStyle/>
          <a:p>
            <a:r>
              <a:rPr lang="en-US" sz="1600" dirty="0">
                <a:solidFill>
                  <a:schemeClr val="bg1"/>
                </a:solidFill>
                <a:cs typeface="DaunPenh" pitchFamily="2" charset="0"/>
              </a:rPr>
              <a:t>Acts 5:5</a:t>
            </a:r>
          </a:p>
        </p:txBody>
      </p:sp>
      <p:pic>
        <p:nvPicPr>
          <p:cNvPr id="14338" name="Picture 2" descr="http://4.bp.blogspot.com/_ue2_vDGeEV8/TVJsOMYZoxI/AAAAAAAAGHM/4zds7vWlhJ8/s1600/ananias_7.jpg"/>
          <p:cNvPicPr>
            <a:picLocks noChangeAspect="1" noChangeArrowheads="1"/>
          </p:cNvPicPr>
          <p:nvPr/>
        </p:nvPicPr>
        <p:blipFill>
          <a:blip r:embed="rId3" cstate="print"/>
          <a:srcRect/>
          <a:stretch>
            <a:fillRect/>
          </a:stretch>
        </p:blipFill>
        <p:spPr bwMode="auto">
          <a:xfrm>
            <a:off x="1073295" y="2069279"/>
            <a:ext cx="3257355" cy="4183130"/>
          </a:xfrm>
          <a:prstGeom prst="rect">
            <a:avLst/>
          </a:prstGeom>
          <a:noFill/>
        </p:spPr>
      </p:pic>
      <p:pic>
        <p:nvPicPr>
          <p:cNvPr id="2050" name="Picture 2" descr="Image result for ananias and sapphira pain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836" y="839257"/>
            <a:ext cx="6579292" cy="4035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91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338"/>
                                        </p:tgtEl>
                                        <p:attrNameLst>
                                          <p:attrName>style.visibility</p:attrName>
                                        </p:attrNameLst>
                                      </p:cBhvr>
                                      <p:to>
                                        <p:strVal val="visible"/>
                                      </p:to>
                                    </p:set>
                                    <p:animEffect transition="in" filter="fade">
                                      <p:cBhvr>
                                        <p:cTn id="9"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381000"/>
            <a:ext cx="4038600" cy="2862322"/>
          </a:xfrm>
          <a:prstGeom prst="rect">
            <a:avLst/>
          </a:prstGeom>
          <a:noFill/>
        </p:spPr>
        <p:txBody>
          <a:bodyPr wrap="square" rtlCol="0">
            <a:spAutoFit/>
          </a:bodyPr>
          <a:lstStyle/>
          <a:p>
            <a:r>
              <a:rPr lang="en-US" sz="3600" dirty="0">
                <a:solidFill>
                  <a:schemeClr val="bg1"/>
                </a:solidFill>
                <a:cs typeface="DaunPenh" pitchFamily="2" charset="0"/>
              </a:rPr>
              <a:t>“…I have seen some who have spent a long winter of guilt and spiritual starvation…</a:t>
            </a:r>
          </a:p>
        </p:txBody>
      </p:sp>
      <p:sp>
        <p:nvSpPr>
          <p:cNvPr id="5" name="TextBox 4"/>
          <p:cNvSpPr txBox="1"/>
          <p:nvPr/>
        </p:nvSpPr>
        <p:spPr>
          <a:xfrm>
            <a:off x="6553200" y="4495800"/>
            <a:ext cx="3810000" cy="1754326"/>
          </a:xfrm>
          <a:prstGeom prst="rect">
            <a:avLst/>
          </a:prstGeom>
          <a:noFill/>
        </p:spPr>
        <p:txBody>
          <a:bodyPr wrap="square" rtlCol="0">
            <a:spAutoFit/>
          </a:bodyPr>
          <a:lstStyle/>
          <a:p>
            <a:r>
              <a:rPr lang="en-US" sz="3600" dirty="0">
                <a:solidFill>
                  <a:schemeClr val="bg1"/>
                </a:solidFill>
                <a:cs typeface="DaunPenh" pitchFamily="2" charset="0"/>
              </a:rPr>
              <a:t>…emerge into the morning of forgiveness:”</a:t>
            </a:r>
          </a:p>
        </p:txBody>
      </p:sp>
      <p:pic>
        <p:nvPicPr>
          <p:cNvPr id="7172" name="Picture 4" descr="https://encrypted-tbn3.gstatic.com/images?q=tbn:ANd9GcT4I4EX7iQS3EhL2Q8QnE_lbROQ01qgUUrzD6acl3E51yZrTFl7yw"/>
          <p:cNvPicPr>
            <a:picLocks noChangeAspect="1" noChangeArrowheads="1"/>
          </p:cNvPicPr>
          <p:nvPr/>
        </p:nvPicPr>
        <p:blipFill>
          <a:blip r:embed="rId3" cstate="print"/>
          <a:srcRect/>
          <a:stretch>
            <a:fillRect/>
          </a:stretch>
        </p:blipFill>
        <p:spPr bwMode="auto">
          <a:xfrm>
            <a:off x="7553326" y="2286000"/>
            <a:ext cx="3114675" cy="1466850"/>
          </a:xfrm>
          <a:prstGeom prst="rect">
            <a:avLst/>
          </a:prstGeom>
          <a:noFill/>
        </p:spPr>
      </p:pic>
      <p:pic>
        <p:nvPicPr>
          <p:cNvPr id="7174" name="Picture 6" descr="https://encrypted-tbn0.gstatic.com/images?q=tbn:ANd9GcSXpsOR7_AQqB5GCdiUOpvE53W6FB_1bWOIBwLgEh56kJJlpCzriA"/>
          <p:cNvPicPr>
            <a:picLocks noChangeAspect="1" noChangeArrowheads="1"/>
          </p:cNvPicPr>
          <p:nvPr/>
        </p:nvPicPr>
        <p:blipFill>
          <a:blip r:embed="rId4" cstate="print"/>
          <a:srcRect/>
          <a:stretch>
            <a:fillRect/>
          </a:stretch>
        </p:blipFill>
        <p:spPr bwMode="auto">
          <a:xfrm>
            <a:off x="5791201" y="762001"/>
            <a:ext cx="2466975" cy="1847851"/>
          </a:xfrm>
          <a:prstGeom prst="rect">
            <a:avLst/>
          </a:prstGeom>
          <a:noFill/>
        </p:spPr>
      </p:pic>
      <p:pic>
        <p:nvPicPr>
          <p:cNvPr id="7178" name="Picture 10" descr="https://encrypted-tbn2.gstatic.com/images?q=tbn:ANd9GcR-MICWqWPGULU1jxI4K62_YZYUW72p6exaIBMvp4ALoeTBEk9b"/>
          <p:cNvPicPr>
            <a:picLocks noChangeAspect="1" noChangeArrowheads="1"/>
          </p:cNvPicPr>
          <p:nvPr/>
        </p:nvPicPr>
        <p:blipFill>
          <a:blip r:embed="rId5" cstate="print"/>
          <a:srcRect/>
          <a:stretch>
            <a:fillRect/>
          </a:stretch>
        </p:blipFill>
        <p:spPr bwMode="auto">
          <a:xfrm>
            <a:off x="3962400" y="3124200"/>
            <a:ext cx="2628900" cy="1743076"/>
          </a:xfrm>
          <a:prstGeom prst="rect">
            <a:avLst/>
          </a:prstGeom>
          <a:noFill/>
        </p:spPr>
      </p:pic>
      <p:pic>
        <p:nvPicPr>
          <p:cNvPr id="7176" name="Picture 8" descr="http://www.outdoor-photos.com/_photo/3839312.jpg"/>
          <p:cNvPicPr>
            <a:picLocks noChangeAspect="1" noChangeArrowheads="1"/>
          </p:cNvPicPr>
          <p:nvPr/>
        </p:nvPicPr>
        <p:blipFill>
          <a:blip r:embed="rId6" cstate="print"/>
          <a:srcRect/>
          <a:stretch>
            <a:fillRect/>
          </a:stretch>
        </p:blipFill>
        <p:spPr bwMode="auto">
          <a:xfrm>
            <a:off x="1752601" y="4419600"/>
            <a:ext cx="3176853" cy="1752600"/>
          </a:xfrm>
          <a:prstGeom prst="rect">
            <a:avLst/>
          </a:prstGeom>
          <a:noFill/>
        </p:spPr>
      </p:pic>
      <p:sp>
        <p:nvSpPr>
          <p:cNvPr id="11" name="TextBox 10"/>
          <p:cNvSpPr txBox="1"/>
          <p:nvPr/>
        </p:nvSpPr>
        <p:spPr>
          <a:xfrm>
            <a:off x="6096000" y="6410326"/>
            <a:ext cx="5943600" cy="307777"/>
          </a:xfrm>
          <a:prstGeom prst="rect">
            <a:avLst/>
          </a:prstGeom>
          <a:noFill/>
        </p:spPr>
        <p:txBody>
          <a:bodyPr wrap="square" rtlCol="0">
            <a:spAutoFit/>
          </a:bodyPr>
          <a:lstStyle/>
          <a:p>
            <a:pPr algn="r"/>
            <a:r>
              <a:rPr lang="en-US" sz="1400" dirty="0">
                <a:solidFill>
                  <a:schemeClr val="bg1"/>
                </a:solidFill>
                <a:cs typeface="DaunPenh" pitchFamily="2" charset="0"/>
              </a:rPr>
              <a:t>(10)</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2388" y="139875"/>
            <a:ext cx="865474" cy="1081843"/>
          </a:xfrm>
          <a:prstGeom prst="rect">
            <a:avLst/>
          </a:prstGeom>
        </p:spPr>
      </p:pic>
    </p:spTree>
    <p:extLst>
      <p:ext uri="{BB962C8B-B14F-4D97-AF65-F5344CB8AC3E}">
        <p14:creationId xmlns:p14="http://schemas.microsoft.com/office/powerpoint/2010/main" val="398477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8"/>
                                        </p:tgtEl>
                                        <p:attrNameLst>
                                          <p:attrName>style.visibility</p:attrName>
                                        </p:attrNameLst>
                                      </p:cBhvr>
                                      <p:to>
                                        <p:strVal val="visible"/>
                                      </p:to>
                                    </p:set>
                                    <p:animEffect transition="in" filter="fade">
                                      <p:cBhvr>
                                        <p:cTn id="12" dur="1000"/>
                                        <p:tgtEl>
                                          <p:spTgt spid="7178"/>
                                        </p:tgtEl>
                                      </p:cBhvr>
                                    </p:animEffect>
                                    <p:anim calcmode="lin" valueType="num">
                                      <p:cBhvr>
                                        <p:cTn id="13" dur="1000" fill="hold"/>
                                        <p:tgtEl>
                                          <p:spTgt spid="7178"/>
                                        </p:tgtEl>
                                        <p:attrNameLst>
                                          <p:attrName>ppt_x</p:attrName>
                                        </p:attrNameLst>
                                      </p:cBhvr>
                                      <p:tavLst>
                                        <p:tav tm="0">
                                          <p:val>
                                            <p:strVal val="#ppt_x"/>
                                          </p:val>
                                        </p:tav>
                                        <p:tav tm="100000">
                                          <p:val>
                                            <p:strVal val="#ppt_x"/>
                                          </p:val>
                                        </p:tav>
                                      </p:tavLst>
                                    </p:anim>
                                    <p:anim calcmode="lin" valueType="num">
                                      <p:cBhvr>
                                        <p:cTn id="14" dur="1000" fill="hold"/>
                                        <p:tgtEl>
                                          <p:spTgt spid="717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fade">
                                      <p:cBhvr>
                                        <p:cTn id="17" dur="1000"/>
                                        <p:tgtEl>
                                          <p:spTgt spid="7176"/>
                                        </p:tgtEl>
                                      </p:cBhvr>
                                    </p:animEffect>
                                    <p:anim calcmode="lin" valueType="num">
                                      <p:cBhvr>
                                        <p:cTn id="18" dur="1000" fill="hold"/>
                                        <p:tgtEl>
                                          <p:spTgt spid="7176"/>
                                        </p:tgtEl>
                                        <p:attrNameLst>
                                          <p:attrName>ppt_x</p:attrName>
                                        </p:attrNameLst>
                                      </p:cBhvr>
                                      <p:tavLst>
                                        <p:tav tm="0">
                                          <p:val>
                                            <p:strVal val="#ppt_x"/>
                                          </p:val>
                                        </p:tav>
                                        <p:tav tm="100000">
                                          <p:val>
                                            <p:strVal val="#ppt_x"/>
                                          </p:val>
                                        </p:tav>
                                      </p:tavLst>
                                    </p:anim>
                                    <p:anim calcmode="lin" valueType="num">
                                      <p:cBhvr>
                                        <p:cTn id="19" dur="1000" fill="hold"/>
                                        <p:tgtEl>
                                          <p:spTgt spid="71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Triangle 31"/>
          <p:cNvSpPr/>
          <p:nvPr/>
        </p:nvSpPr>
        <p:spPr>
          <a:xfrm rot="5400000">
            <a:off x="2667000" y="-1143000"/>
            <a:ext cx="6858000" cy="9144000"/>
          </a:xfrm>
          <a:prstGeom prst="rtTriangl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6200000">
            <a:off x="2667000" y="-1143000"/>
            <a:ext cx="6858000" cy="9144000"/>
          </a:xfrm>
          <a:prstGeom prst="r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1524000" y="0"/>
            <a:ext cx="9144000" cy="6858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28800" y="381000"/>
            <a:ext cx="4648200" cy="3416320"/>
          </a:xfrm>
          <a:prstGeom prst="rect">
            <a:avLst/>
          </a:prstGeom>
          <a:noFill/>
        </p:spPr>
        <p:txBody>
          <a:bodyPr wrap="square" rtlCol="0">
            <a:spAutoFit/>
          </a:bodyPr>
          <a:lstStyle/>
          <a:p>
            <a:r>
              <a:rPr lang="en-US" sz="3600" dirty="0">
                <a:cs typeface="DaunPenh" pitchFamily="2" charset="0"/>
              </a:rPr>
              <a:t>“Behold, he who has repented of his sins, the same is forgiven, and I, the Lord, remember them no more” </a:t>
            </a:r>
          </a:p>
          <a:p>
            <a:r>
              <a:rPr lang="en-US" sz="3600" dirty="0">
                <a:cs typeface="DaunPenh" pitchFamily="2" charset="0"/>
              </a:rPr>
              <a:t>(D&amp;C 58:42)</a:t>
            </a:r>
          </a:p>
        </p:txBody>
      </p:sp>
      <p:sp>
        <p:nvSpPr>
          <p:cNvPr id="10" name="TextBox 9"/>
          <p:cNvSpPr txBox="1"/>
          <p:nvPr/>
        </p:nvSpPr>
        <p:spPr>
          <a:xfrm>
            <a:off x="5835163" y="4178320"/>
            <a:ext cx="4237892" cy="1754326"/>
          </a:xfrm>
          <a:prstGeom prst="rect">
            <a:avLst/>
          </a:prstGeom>
          <a:noFill/>
        </p:spPr>
        <p:txBody>
          <a:bodyPr wrap="square" rtlCol="0">
            <a:spAutoFit/>
          </a:bodyPr>
          <a:lstStyle/>
          <a:p>
            <a:r>
              <a:rPr lang="en-US" sz="3600" dirty="0">
                <a:solidFill>
                  <a:schemeClr val="bg1"/>
                </a:solidFill>
                <a:cs typeface="DaunPenh" pitchFamily="2" charset="0"/>
              </a:rPr>
              <a:t>Unfortunately, Ananias did not have time to repent. </a:t>
            </a:r>
          </a:p>
        </p:txBody>
      </p:sp>
    </p:spTree>
    <p:extLst>
      <p:ext uri="{BB962C8B-B14F-4D97-AF65-F5344CB8AC3E}">
        <p14:creationId xmlns:p14="http://schemas.microsoft.com/office/powerpoint/2010/main" val="387095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1354" y="381000"/>
            <a:ext cx="6195646" cy="1200329"/>
          </a:xfrm>
          <a:prstGeom prst="rect">
            <a:avLst/>
          </a:prstGeom>
          <a:noFill/>
        </p:spPr>
        <p:txBody>
          <a:bodyPr wrap="square" rtlCol="0">
            <a:spAutoFit/>
          </a:bodyPr>
          <a:lstStyle/>
          <a:p>
            <a:r>
              <a:rPr lang="en-US" sz="3600" dirty="0">
                <a:solidFill>
                  <a:schemeClr val="bg1"/>
                </a:solidFill>
                <a:cs typeface="DaunPenh" pitchFamily="2" charset="0"/>
              </a:rPr>
              <a:t>“And great fear came on all them that heard these things.”</a:t>
            </a:r>
          </a:p>
        </p:txBody>
      </p:sp>
      <p:sp>
        <p:nvSpPr>
          <p:cNvPr id="5" name="TextBox 4"/>
          <p:cNvSpPr txBox="1"/>
          <p:nvPr/>
        </p:nvSpPr>
        <p:spPr>
          <a:xfrm>
            <a:off x="5928510" y="4518702"/>
            <a:ext cx="6067331" cy="1754326"/>
          </a:xfrm>
          <a:prstGeom prst="rect">
            <a:avLst/>
          </a:prstGeom>
          <a:noFill/>
        </p:spPr>
        <p:txBody>
          <a:bodyPr wrap="square" rtlCol="0">
            <a:spAutoFit/>
          </a:bodyPr>
          <a:lstStyle/>
          <a:p>
            <a:r>
              <a:rPr lang="en-US" sz="3600" dirty="0">
                <a:solidFill>
                  <a:schemeClr val="bg1"/>
                </a:solidFill>
                <a:cs typeface="DaunPenh" pitchFamily="2" charset="0"/>
              </a:rPr>
              <a:t>“And the young men arose, wound him up, and carried him out, and buried him.”</a:t>
            </a:r>
          </a:p>
        </p:txBody>
      </p:sp>
      <p:sp>
        <p:nvSpPr>
          <p:cNvPr id="6" name="TextBox 5"/>
          <p:cNvSpPr txBox="1"/>
          <p:nvPr/>
        </p:nvSpPr>
        <p:spPr>
          <a:xfrm>
            <a:off x="-15090" y="6466149"/>
            <a:ext cx="5943600" cy="338554"/>
          </a:xfrm>
          <a:prstGeom prst="rect">
            <a:avLst/>
          </a:prstGeom>
          <a:noFill/>
        </p:spPr>
        <p:txBody>
          <a:bodyPr wrap="square" rtlCol="0">
            <a:spAutoFit/>
          </a:bodyPr>
          <a:lstStyle/>
          <a:p>
            <a:r>
              <a:rPr lang="en-US" sz="1600" dirty="0">
                <a:solidFill>
                  <a:schemeClr val="bg1"/>
                </a:solidFill>
                <a:cs typeface="DaunPenh" pitchFamily="2" charset="0"/>
              </a:rPr>
              <a:t>Acts 5:5-6</a:t>
            </a:r>
          </a:p>
        </p:txBody>
      </p:sp>
      <p:pic>
        <p:nvPicPr>
          <p:cNvPr id="8" name="Picture 7" descr="graveclothes11.jpg"/>
          <p:cNvPicPr>
            <a:picLocks noChangeAspect="1"/>
          </p:cNvPicPr>
          <p:nvPr/>
        </p:nvPicPr>
        <p:blipFill>
          <a:blip r:embed="rId3" cstate="print"/>
          <a:stretch>
            <a:fillRect/>
          </a:stretch>
        </p:blipFill>
        <p:spPr>
          <a:xfrm>
            <a:off x="6547919" y="926123"/>
            <a:ext cx="4878402" cy="3283242"/>
          </a:xfrm>
          <a:prstGeom prst="rect">
            <a:avLst/>
          </a:prstGeom>
        </p:spPr>
      </p:pic>
      <p:grpSp>
        <p:nvGrpSpPr>
          <p:cNvPr id="7" name="Group 6"/>
          <p:cNvGrpSpPr/>
          <p:nvPr/>
        </p:nvGrpSpPr>
        <p:grpSpPr>
          <a:xfrm>
            <a:off x="525054" y="2471373"/>
            <a:ext cx="4878402" cy="3475983"/>
            <a:chOff x="932507" y="2381061"/>
            <a:chExt cx="4590107" cy="3230248"/>
          </a:xfrm>
        </p:grpSpPr>
        <p:pic>
          <p:nvPicPr>
            <p:cNvPr id="4098" name="Picture 2" descr="Image result for ananias and sapphira painting"/>
            <p:cNvPicPr>
              <a:picLocks noChangeAspect="1" noChangeArrowheads="1"/>
            </p:cNvPicPr>
            <p:nvPr/>
          </p:nvPicPr>
          <p:blipFill rotWithShape="1">
            <a:blip r:embed="rId4">
              <a:extLst>
                <a:ext uri="{28A0092B-C50C-407E-A947-70E740481C1C}">
                  <a14:useLocalDpi xmlns:a14="http://schemas.microsoft.com/office/drawing/2010/main" val="0"/>
                </a:ext>
              </a:extLst>
            </a:blip>
            <a:srcRect l="4781" t="5155" r="1646" b="10216"/>
            <a:stretch/>
          </p:blipFill>
          <p:spPr bwMode="auto">
            <a:xfrm>
              <a:off x="932507" y="2381061"/>
              <a:ext cx="4590107" cy="30148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2507" y="5395865"/>
              <a:ext cx="1494320" cy="215444"/>
            </a:xfrm>
            <a:prstGeom prst="rect">
              <a:avLst/>
            </a:prstGeom>
          </p:spPr>
          <p:txBody>
            <a:bodyPr wrap="none">
              <a:spAutoFit/>
            </a:bodyPr>
            <a:lstStyle/>
            <a:p>
              <a:r>
                <a:rPr lang="en-US" sz="800" dirty="0">
                  <a:solidFill>
                    <a:schemeClr val="bg1"/>
                  </a:solidFill>
                  <a:latin typeface="Abadi" panose="020B0604020104020204" pitchFamily="34" charset="0"/>
                </a:rPr>
                <a:t>Kharlamov, Alexei </a:t>
              </a:r>
              <a:r>
                <a:rPr lang="en-US" sz="800" dirty="0" err="1">
                  <a:solidFill>
                    <a:schemeClr val="bg1"/>
                  </a:solidFill>
                  <a:latin typeface="Abadi" panose="020B0604020104020204" pitchFamily="34" charset="0"/>
                </a:rPr>
                <a:t>Alexeyevich</a:t>
              </a:r>
              <a:endParaRPr lang="en-US" sz="800" dirty="0">
                <a:solidFill>
                  <a:schemeClr val="bg1"/>
                </a:solidFill>
              </a:endParaRPr>
            </a:p>
          </p:txBody>
        </p:sp>
      </p:grpSp>
    </p:spTree>
    <p:extLst>
      <p:ext uri="{BB962C8B-B14F-4D97-AF65-F5344CB8AC3E}">
        <p14:creationId xmlns:p14="http://schemas.microsoft.com/office/powerpoint/2010/main" val="76265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49790" y="381000"/>
            <a:ext cx="5327210" cy="1200329"/>
          </a:xfrm>
          <a:prstGeom prst="rect">
            <a:avLst/>
          </a:prstGeom>
          <a:noFill/>
        </p:spPr>
        <p:txBody>
          <a:bodyPr wrap="square" rtlCol="0">
            <a:spAutoFit/>
          </a:bodyPr>
          <a:lstStyle/>
          <a:p>
            <a:r>
              <a:rPr lang="en-US" sz="3600" dirty="0">
                <a:solidFill>
                  <a:schemeClr val="bg1"/>
                </a:solidFill>
                <a:cs typeface="DaunPenh" pitchFamily="2" charset="0"/>
              </a:rPr>
              <a:t>“And it was about the space of three hours after…</a:t>
            </a:r>
          </a:p>
        </p:txBody>
      </p:sp>
      <p:sp>
        <p:nvSpPr>
          <p:cNvPr id="5" name="TextBox 4"/>
          <p:cNvSpPr txBox="1"/>
          <p:nvPr/>
        </p:nvSpPr>
        <p:spPr>
          <a:xfrm>
            <a:off x="5638800" y="4495800"/>
            <a:ext cx="4724400" cy="1754326"/>
          </a:xfrm>
          <a:prstGeom prst="rect">
            <a:avLst/>
          </a:prstGeom>
          <a:noFill/>
        </p:spPr>
        <p:txBody>
          <a:bodyPr wrap="square" rtlCol="0">
            <a:spAutoFit/>
          </a:bodyPr>
          <a:lstStyle/>
          <a:p>
            <a:r>
              <a:rPr lang="en-US" sz="3600" dirty="0">
                <a:solidFill>
                  <a:schemeClr val="bg1"/>
                </a:solidFill>
                <a:cs typeface="DaunPenh" pitchFamily="2" charset="0"/>
              </a:rPr>
              <a:t>…when his wife, not knowing what was done, came in.”</a:t>
            </a:r>
          </a:p>
        </p:txBody>
      </p:sp>
      <p:sp>
        <p:nvSpPr>
          <p:cNvPr id="6" name="TextBox 5"/>
          <p:cNvSpPr txBox="1"/>
          <p:nvPr/>
        </p:nvSpPr>
        <p:spPr>
          <a:xfrm>
            <a:off x="0" y="6393594"/>
            <a:ext cx="5943600" cy="338554"/>
          </a:xfrm>
          <a:prstGeom prst="rect">
            <a:avLst/>
          </a:prstGeom>
          <a:noFill/>
        </p:spPr>
        <p:txBody>
          <a:bodyPr wrap="square" rtlCol="0">
            <a:spAutoFit/>
          </a:bodyPr>
          <a:lstStyle/>
          <a:p>
            <a:r>
              <a:rPr lang="en-US" sz="1600" dirty="0">
                <a:solidFill>
                  <a:schemeClr val="bg1"/>
                </a:solidFill>
                <a:cs typeface="DaunPenh" pitchFamily="2" charset="0"/>
              </a:rPr>
              <a:t>Acts 5:7</a:t>
            </a:r>
          </a:p>
        </p:txBody>
      </p:sp>
      <p:pic>
        <p:nvPicPr>
          <p:cNvPr id="14338" name="Picture 2" descr="https://encrypted-tbn1.gstatic.com/images?q=tbn:ANd9GcSjxaWsCrtpknUeBUyZa82VqcblR8d8xOPV1TapUP1KCGzDQPag"/>
          <p:cNvPicPr>
            <a:picLocks noChangeAspect="1" noChangeArrowheads="1"/>
          </p:cNvPicPr>
          <p:nvPr/>
        </p:nvPicPr>
        <p:blipFill>
          <a:blip r:embed="rId3" cstate="print"/>
          <a:srcRect/>
          <a:stretch>
            <a:fillRect/>
          </a:stretch>
        </p:blipFill>
        <p:spPr bwMode="auto">
          <a:xfrm>
            <a:off x="6705600" y="165211"/>
            <a:ext cx="2942492" cy="3928379"/>
          </a:xfrm>
          <a:prstGeom prst="rect">
            <a:avLst/>
          </a:prstGeom>
          <a:noFill/>
        </p:spPr>
      </p:pic>
      <p:pic>
        <p:nvPicPr>
          <p:cNvPr id="4" name="Picture 3">
            <a:extLst>
              <a:ext uri="{FF2B5EF4-FFF2-40B4-BE49-F238E27FC236}">
                <a16:creationId xmlns:a16="http://schemas.microsoft.com/office/drawing/2014/main" id="{7CB346EB-1223-45DE-AC60-48EE6315E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9297" y="2188590"/>
            <a:ext cx="3132728" cy="4205004"/>
          </a:xfrm>
          <a:prstGeom prst="rect">
            <a:avLst/>
          </a:prstGeom>
        </p:spPr>
      </p:pic>
    </p:spTree>
    <p:extLst>
      <p:ext uri="{BB962C8B-B14F-4D97-AF65-F5344CB8AC3E}">
        <p14:creationId xmlns:p14="http://schemas.microsoft.com/office/powerpoint/2010/main" val="138009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8084" y="785616"/>
            <a:ext cx="4648200" cy="2308324"/>
          </a:xfrm>
          <a:prstGeom prst="rect">
            <a:avLst/>
          </a:prstGeom>
          <a:noFill/>
        </p:spPr>
        <p:txBody>
          <a:bodyPr wrap="square" rtlCol="0">
            <a:spAutoFit/>
          </a:bodyPr>
          <a:lstStyle/>
          <a:p>
            <a:r>
              <a:rPr lang="en-US" sz="3600" dirty="0">
                <a:solidFill>
                  <a:schemeClr val="bg1"/>
                </a:solidFill>
                <a:cs typeface="DaunPenh" pitchFamily="2" charset="0"/>
              </a:rPr>
              <a:t>“And Peter answered unto her, Tell me whether ye sold the land for so much?</a:t>
            </a:r>
          </a:p>
        </p:txBody>
      </p:sp>
      <p:sp>
        <p:nvSpPr>
          <p:cNvPr id="5" name="TextBox 4"/>
          <p:cNvSpPr txBox="1"/>
          <p:nvPr/>
        </p:nvSpPr>
        <p:spPr>
          <a:xfrm>
            <a:off x="5320071" y="5157799"/>
            <a:ext cx="6426452" cy="646331"/>
          </a:xfrm>
          <a:prstGeom prst="rect">
            <a:avLst/>
          </a:prstGeom>
          <a:noFill/>
        </p:spPr>
        <p:txBody>
          <a:bodyPr wrap="square" rtlCol="0">
            <a:spAutoFit/>
          </a:bodyPr>
          <a:lstStyle/>
          <a:p>
            <a:r>
              <a:rPr lang="en-US" sz="3600" dirty="0">
                <a:solidFill>
                  <a:schemeClr val="bg1"/>
                </a:solidFill>
                <a:cs typeface="DaunPenh" pitchFamily="2" charset="0"/>
              </a:rPr>
              <a:t>…And she said, Yea, for so much.”</a:t>
            </a:r>
          </a:p>
        </p:txBody>
      </p:sp>
      <p:sp>
        <p:nvSpPr>
          <p:cNvPr id="6" name="TextBox 5"/>
          <p:cNvSpPr txBox="1"/>
          <p:nvPr/>
        </p:nvSpPr>
        <p:spPr>
          <a:xfrm>
            <a:off x="0" y="6459358"/>
            <a:ext cx="5943600" cy="338554"/>
          </a:xfrm>
          <a:prstGeom prst="rect">
            <a:avLst/>
          </a:prstGeom>
          <a:noFill/>
        </p:spPr>
        <p:txBody>
          <a:bodyPr wrap="square" rtlCol="0">
            <a:spAutoFit/>
          </a:bodyPr>
          <a:lstStyle/>
          <a:p>
            <a:r>
              <a:rPr lang="en-US" sz="1600" dirty="0">
                <a:solidFill>
                  <a:schemeClr val="bg1"/>
                </a:solidFill>
                <a:cs typeface="DaunPenh" pitchFamily="2" charset="0"/>
              </a:rPr>
              <a:t>Acts 5:8</a:t>
            </a:r>
          </a:p>
        </p:txBody>
      </p:sp>
      <p:pic>
        <p:nvPicPr>
          <p:cNvPr id="7" name="Picture 6" descr="p6.jpg"/>
          <p:cNvPicPr>
            <a:picLocks noChangeAspect="1"/>
          </p:cNvPicPr>
          <p:nvPr/>
        </p:nvPicPr>
        <p:blipFill>
          <a:blip r:embed="rId3" cstate="print"/>
          <a:stretch>
            <a:fillRect/>
          </a:stretch>
        </p:blipFill>
        <p:spPr>
          <a:xfrm>
            <a:off x="1081367" y="3671144"/>
            <a:ext cx="3983874" cy="2401239"/>
          </a:xfrm>
          <a:prstGeom prst="rect">
            <a:avLst/>
          </a:prstGeom>
        </p:spPr>
      </p:pic>
      <p:grpSp>
        <p:nvGrpSpPr>
          <p:cNvPr id="10" name="Group 9"/>
          <p:cNvGrpSpPr/>
          <p:nvPr/>
        </p:nvGrpSpPr>
        <p:grpSpPr>
          <a:xfrm>
            <a:off x="6590922" y="351692"/>
            <a:ext cx="3174401" cy="4150879"/>
            <a:chOff x="6590923" y="536490"/>
            <a:chExt cx="2362954" cy="3736343"/>
          </a:xfrm>
        </p:grpSpPr>
        <p:pic>
          <p:nvPicPr>
            <p:cNvPr id="1030" name="Picture 6" descr="Image result for old testament women"/>
            <p:cNvPicPr>
              <a:picLocks noChangeAspect="1" noChangeArrowheads="1"/>
            </p:cNvPicPr>
            <p:nvPr/>
          </p:nvPicPr>
          <p:blipFill rotWithShape="1">
            <a:blip r:embed="rId4">
              <a:extLst>
                <a:ext uri="{28A0092B-C50C-407E-A947-70E740481C1C}">
                  <a14:useLocalDpi xmlns:a14="http://schemas.microsoft.com/office/drawing/2010/main" val="0"/>
                </a:ext>
              </a:extLst>
            </a:blip>
            <a:srcRect l="14074" t="13265" r="31760" b="27007"/>
            <a:stretch/>
          </p:blipFill>
          <p:spPr bwMode="auto">
            <a:xfrm>
              <a:off x="6590923" y="536490"/>
              <a:ext cx="2362954" cy="35670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590923" y="4057389"/>
              <a:ext cx="872355" cy="215444"/>
            </a:xfrm>
            <a:prstGeom prst="rect">
              <a:avLst/>
            </a:prstGeom>
          </p:spPr>
          <p:txBody>
            <a:bodyPr wrap="none">
              <a:spAutoFit/>
            </a:bodyPr>
            <a:lstStyle/>
            <a:p>
              <a:r>
                <a:rPr lang="en-US" sz="800" dirty="0">
                  <a:solidFill>
                    <a:schemeClr val="bg1"/>
                  </a:solidFill>
                  <a:latin typeface="arial" panose="020B0604020202020204" pitchFamily="34" charset="0"/>
                </a:rPr>
                <a:t>louis </a:t>
              </a:r>
              <a:r>
                <a:rPr lang="en-US" sz="800" dirty="0" err="1">
                  <a:solidFill>
                    <a:schemeClr val="bg1"/>
                  </a:solidFill>
                  <a:latin typeface="arial" panose="020B0604020202020204" pitchFamily="34" charset="0"/>
                </a:rPr>
                <a:t>glanzman</a:t>
              </a:r>
              <a:endParaRPr lang="en-US" sz="800" dirty="0">
                <a:solidFill>
                  <a:schemeClr val="bg1"/>
                </a:solidFill>
              </a:endParaRPr>
            </a:p>
          </p:txBody>
        </p:sp>
      </p:grpSp>
    </p:spTree>
    <p:extLst>
      <p:ext uri="{BB962C8B-B14F-4D97-AF65-F5344CB8AC3E}">
        <p14:creationId xmlns:p14="http://schemas.microsoft.com/office/powerpoint/2010/main" val="228761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5754" y="381000"/>
            <a:ext cx="5281246" cy="2308324"/>
          </a:xfrm>
          <a:prstGeom prst="rect">
            <a:avLst/>
          </a:prstGeom>
          <a:noFill/>
        </p:spPr>
        <p:txBody>
          <a:bodyPr wrap="square" rtlCol="0">
            <a:spAutoFit/>
          </a:bodyPr>
          <a:lstStyle/>
          <a:p>
            <a:r>
              <a:rPr lang="en-US" sz="3600" dirty="0">
                <a:solidFill>
                  <a:schemeClr val="bg1"/>
                </a:solidFill>
                <a:cs typeface="DaunPenh" pitchFamily="2" charset="0"/>
              </a:rPr>
              <a:t>“Then Peter said unto her, How is it that ye have agreed together to tempt the Spirit of the Lord?</a:t>
            </a:r>
          </a:p>
        </p:txBody>
      </p:sp>
      <p:sp>
        <p:nvSpPr>
          <p:cNvPr id="5" name="TextBox 4"/>
          <p:cNvSpPr txBox="1"/>
          <p:nvPr/>
        </p:nvSpPr>
        <p:spPr>
          <a:xfrm>
            <a:off x="3508664" y="4876800"/>
            <a:ext cx="7467600" cy="1754326"/>
          </a:xfrm>
          <a:prstGeom prst="rect">
            <a:avLst/>
          </a:prstGeom>
          <a:noFill/>
        </p:spPr>
        <p:txBody>
          <a:bodyPr wrap="square" rtlCol="0">
            <a:spAutoFit/>
          </a:bodyPr>
          <a:lstStyle/>
          <a:p>
            <a:r>
              <a:rPr lang="en-US" sz="3600" dirty="0">
                <a:solidFill>
                  <a:schemeClr val="bg1"/>
                </a:solidFill>
                <a:cs typeface="DaunPenh" pitchFamily="2" charset="0"/>
              </a:rPr>
              <a:t>…behold, the feet of them which have buried thy husband are at the door, and shall carry thee out.”</a:t>
            </a:r>
          </a:p>
        </p:txBody>
      </p:sp>
      <p:sp>
        <p:nvSpPr>
          <p:cNvPr id="6" name="TextBox 5"/>
          <p:cNvSpPr txBox="1"/>
          <p:nvPr/>
        </p:nvSpPr>
        <p:spPr>
          <a:xfrm>
            <a:off x="0" y="6519446"/>
            <a:ext cx="5943600" cy="338554"/>
          </a:xfrm>
          <a:prstGeom prst="rect">
            <a:avLst/>
          </a:prstGeom>
          <a:noFill/>
        </p:spPr>
        <p:txBody>
          <a:bodyPr wrap="square" rtlCol="0">
            <a:spAutoFit/>
          </a:bodyPr>
          <a:lstStyle/>
          <a:p>
            <a:r>
              <a:rPr lang="en-US" sz="1600" dirty="0">
                <a:solidFill>
                  <a:schemeClr val="bg1"/>
                </a:solidFill>
                <a:cs typeface="DaunPenh" pitchFamily="2" charset="0"/>
              </a:rPr>
              <a:t>Acts 5:9</a:t>
            </a:r>
          </a:p>
        </p:txBody>
      </p:sp>
      <p:pic>
        <p:nvPicPr>
          <p:cNvPr id="10246" name="Picture 6" descr="https://encrypted-tbn0.gstatic.com/images?q=tbn:ANd9GcRK6vbj51nU66J6pqsIGy_9_mKmSm2Rwh9rSJoRueNBsoSFyuH46Q"/>
          <p:cNvPicPr>
            <a:picLocks noChangeAspect="1" noChangeArrowheads="1"/>
          </p:cNvPicPr>
          <p:nvPr/>
        </p:nvPicPr>
        <p:blipFill>
          <a:blip r:embed="rId3" cstate="print"/>
          <a:srcRect/>
          <a:stretch>
            <a:fillRect/>
          </a:stretch>
        </p:blipFill>
        <p:spPr bwMode="auto">
          <a:xfrm>
            <a:off x="7581900" y="511998"/>
            <a:ext cx="2195146" cy="3256930"/>
          </a:xfrm>
          <a:prstGeom prst="rect">
            <a:avLst/>
          </a:prstGeom>
          <a:noFill/>
        </p:spPr>
      </p:pic>
      <p:pic>
        <p:nvPicPr>
          <p:cNvPr id="4" name="Picture 3">
            <a:extLst>
              <a:ext uri="{FF2B5EF4-FFF2-40B4-BE49-F238E27FC236}">
                <a16:creationId xmlns:a16="http://schemas.microsoft.com/office/drawing/2014/main" id="{34E630BF-25CD-4FA9-A35F-F4AD91BDF8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69" y="3415940"/>
            <a:ext cx="5855677" cy="1420863"/>
          </a:xfrm>
          <a:prstGeom prst="rect">
            <a:avLst/>
          </a:prstGeom>
        </p:spPr>
      </p:pic>
    </p:spTree>
    <p:extLst>
      <p:ext uri="{BB962C8B-B14F-4D97-AF65-F5344CB8AC3E}">
        <p14:creationId xmlns:p14="http://schemas.microsoft.com/office/powerpoint/2010/main" val="252462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80655" y="1006376"/>
            <a:ext cx="5230091" cy="1754326"/>
          </a:xfrm>
          <a:prstGeom prst="rect">
            <a:avLst/>
          </a:prstGeom>
          <a:noFill/>
        </p:spPr>
        <p:txBody>
          <a:bodyPr wrap="square" rtlCol="0">
            <a:spAutoFit/>
          </a:bodyPr>
          <a:lstStyle/>
          <a:p>
            <a:r>
              <a:rPr lang="en-US" sz="3600" dirty="0">
                <a:solidFill>
                  <a:schemeClr val="bg1"/>
                </a:solidFill>
                <a:cs typeface="DaunPenh" pitchFamily="2" charset="0"/>
              </a:rPr>
              <a:t>“Then fell she down straightway at his feet, and yielded up the ghost…</a:t>
            </a:r>
          </a:p>
        </p:txBody>
      </p:sp>
      <p:sp>
        <p:nvSpPr>
          <p:cNvPr id="5" name="TextBox 4"/>
          <p:cNvSpPr txBox="1"/>
          <p:nvPr/>
        </p:nvSpPr>
        <p:spPr>
          <a:xfrm>
            <a:off x="2971800" y="4495800"/>
            <a:ext cx="7391400" cy="1754326"/>
          </a:xfrm>
          <a:prstGeom prst="rect">
            <a:avLst/>
          </a:prstGeom>
          <a:noFill/>
        </p:spPr>
        <p:txBody>
          <a:bodyPr wrap="square" rtlCol="0">
            <a:spAutoFit/>
          </a:bodyPr>
          <a:lstStyle/>
          <a:p>
            <a:r>
              <a:rPr lang="en-US" sz="3600" dirty="0">
                <a:solidFill>
                  <a:schemeClr val="bg1"/>
                </a:solidFill>
                <a:cs typeface="DaunPenh" pitchFamily="2" charset="0"/>
              </a:rPr>
              <a:t>…and the young men came in, and found her dead, and, carrying her forth, buried her by her husband.”</a:t>
            </a:r>
          </a:p>
        </p:txBody>
      </p:sp>
      <p:sp>
        <p:nvSpPr>
          <p:cNvPr id="6" name="TextBox 5"/>
          <p:cNvSpPr txBox="1"/>
          <p:nvPr/>
        </p:nvSpPr>
        <p:spPr>
          <a:xfrm>
            <a:off x="117953" y="6479350"/>
            <a:ext cx="5943600" cy="338554"/>
          </a:xfrm>
          <a:prstGeom prst="rect">
            <a:avLst/>
          </a:prstGeom>
          <a:noFill/>
        </p:spPr>
        <p:txBody>
          <a:bodyPr wrap="square" rtlCol="0">
            <a:spAutoFit/>
          </a:bodyPr>
          <a:lstStyle/>
          <a:p>
            <a:r>
              <a:rPr lang="en-US" sz="1600" dirty="0">
                <a:solidFill>
                  <a:schemeClr val="bg1"/>
                </a:solidFill>
                <a:cs typeface="DaunPenh" pitchFamily="2" charset="0"/>
              </a:rPr>
              <a:t>Acts 5:10</a:t>
            </a:r>
          </a:p>
        </p:txBody>
      </p:sp>
      <p:pic>
        <p:nvPicPr>
          <p:cNvPr id="4" name="Picture 3">
            <a:extLst>
              <a:ext uri="{FF2B5EF4-FFF2-40B4-BE49-F238E27FC236}">
                <a16:creationId xmlns:a16="http://schemas.microsoft.com/office/drawing/2014/main" id="{7AE2D6BF-B76A-45B1-9A92-7CD763039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144" y="287298"/>
            <a:ext cx="2984458" cy="3979277"/>
          </a:xfrm>
          <a:prstGeom prst="rect">
            <a:avLst/>
          </a:prstGeom>
        </p:spPr>
      </p:pic>
    </p:spTree>
    <p:extLst>
      <p:ext uri="{BB962C8B-B14F-4D97-AF65-F5344CB8AC3E}">
        <p14:creationId xmlns:p14="http://schemas.microsoft.com/office/powerpoint/2010/main" val="284629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0" y="762001"/>
            <a:ext cx="9144000" cy="1200329"/>
          </a:xfrm>
          <a:prstGeom prst="rect">
            <a:avLst/>
          </a:prstGeom>
          <a:noFill/>
        </p:spPr>
        <p:txBody>
          <a:bodyPr wrap="square" rtlCol="0">
            <a:spAutoFit/>
          </a:bodyPr>
          <a:lstStyle/>
          <a:p>
            <a:r>
              <a:rPr lang="en-US" sz="3600" dirty="0">
                <a:solidFill>
                  <a:schemeClr val="bg1"/>
                </a:solidFill>
                <a:cs typeface="DaunPenh" pitchFamily="2" charset="0"/>
              </a:rPr>
              <a:t>“Once it was said among our people that a man’s word was as good as his bond.”</a:t>
            </a:r>
          </a:p>
        </p:txBody>
      </p:sp>
      <p:pic>
        <p:nvPicPr>
          <p:cNvPr id="4098" name="Picture 2" descr="http://www.lds.org/churchhistory/presidents/images/presidents/GBH_hero.jpg"/>
          <p:cNvPicPr>
            <a:picLocks noChangeAspect="1" noChangeArrowheads="1"/>
          </p:cNvPicPr>
          <p:nvPr/>
        </p:nvPicPr>
        <p:blipFill>
          <a:blip r:embed="rId3" cstate="print"/>
          <a:srcRect/>
          <a:stretch>
            <a:fillRect/>
          </a:stretch>
        </p:blipFill>
        <p:spPr bwMode="auto">
          <a:xfrm>
            <a:off x="11096908" y="141933"/>
            <a:ext cx="847253" cy="1059066"/>
          </a:xfrm>
          <a:prstGeom prst="rect">
            <a:avLst/>
          </a:prstGeom>
          <a:noFill/>
        </p:spPr>
      </p:pic>
      <p:pic>
        <p:nvPicPr>
          <p:cNvPr id="4100" name="Picture 4" descr="https://encrypted-tbn2.gstatic.com/images?q=tbn:ANd9GcRJA9nGaUVWd0PaTFWGRwBvNDuuGE2Ley0RqofVMYiPyPdi91gc8w"/>
          <p:cNvPicPr>
            <a:picLocks noChangeAspect="1" noChangeArrowheads="1"/>
          </p:cNvPicPr>
          <p:nvPr/>
        </p:nvPicPr>
        <p:blipFill>
          <a:blip r:embed="rId4" cstate="print"/>
          <a:srcRect/>
          <a:stretch>
            <a:fillRect/>
          </a:stretch>
        </p:blipFill>
        <p:spPr bwMode="auto">
          <a:xfrm>
            <a:off x="3264878" y="2163013"/>
            <a:ext cx="4988168" cy="4046629"/>
          </a:xfrm>
          <a:prstGeom prst="rect">
            <a:avLst/>
          </a:prstGeom>
          <a:noFill/>
        </p:spPr>
      </p:pic>
      <p:sp>
        <p:nvSpPr>
          <p:cNvPr id="8" name="TextBox 7"/>
          <p:cNvSpPr txBox="1"/>
          <p:nvPr/>
        </p:nvSpPr>
        <p:spPr>
          <a:xfrm>
            <a:off x="6096000" y="6410326"/>
            <a:ext cx="5943600" cy="307777"/>
          </a:xfrm>
          <a:prstGeom prst="rect">
            <a:avLst/>
          </a:prstGeom>
          <a:noFill/>
        </p:spPr>
        <p:txBody>
          <a:bodyPr wrap="square" rtlCol="0">
            <a:spAutoFit/>
          </a:bodyPr>
          <a:lstStyle/>
          <a:p>
            <a:pPr algn="r"/>
            <a:r>
              <a:rPr lang="en-US" sz="1400" dirty="0">
                <a:solidFill>
                  <a:schemeClr val="bg1"/>
                </a:solidFill>
                <a:cs typeface="DaunPenh" pitchFamily="2" charset="0"/>
              </a:rPr>
              <a:t>(11)</a:t>
            </a:r>
          </a:p>
        </p:txBody>
      </p:sp>
    </p:spTree>
    <p:extLst>
      <p:ext uri="{BB962C8B-B14F-4D97-AF65-F5344CB8AC3E}">
        <p14:creationId xmlns:p14="http://schemas.microsoft.com/office/powerpoint/2010/main" val="233819801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3450" y="224017"/>
            <a:ext cx="8839200" cy="6186309"/>
          </a:xfrm>
          <a:prstGeom prst="rect">
            <a:avLst/>
          </a:prstGeom>
          <a:noFill/>
        </p:spPr>
        <p:txBody>
          <a:bodyPr wrap="square" rtlCol="0">
            <a:spAutoFit/>
          </a:bodyPr>
          <a:lstStyle/>
          <a:p>
            <a:r>
              <a:rPr lang="en-US" sz="3600" dirty="0">
                <a:solidFill>
                  <a:schemeClr val="bg1"/>
                </a:solidFill>
                <a:cs typeface="DaunPenh" pitchFamily="2" charset="0"/>
              </a:rPr>
              <a:t>“In our time those found in dishonesty do not die as did Ananias and </a:t>
            </a:r>
            <a:r>
              <a:rPr lang="en-US" sz="3600" dirty="0" err="1">
                <a:solidFill>
                  <a:schemeClr val="bg1"/>
                </a:solidFill>
                <a:cs typeface="DaunPenh" pitchFamily="2" charset="0"/>
              </a:rPr>
              <a:t>Sapphira</a:t>
            </a:r>
            <a:r>
              <a:rPr lang="en-US" sz="3600" dirty="0">
                <a:solidFill>
                  <a:schemeClr val="bg1"/>
                </a:solidFill>
                <a:cs typeface="DaunPenh" pitchFamily="2" charset="0"/>
              </a:rPr>
              <a:t>, but something within them dies:</a:t>
            </a:r>
          </a:p>
          <a:p>
            <a:endParaRPr lang="en-US" sz="3600" dirty="0">
              <a:solidFill>
                <a:schemeClr val="bg1"/>
              </a:solidFill>
              <a:cs typeface="DaunPenh" pitchFamily="2" charset="0"/>
            </a:endParaRPr>
          </a:p>
          <a:p>
            <a:r>
              <a:rPr lang="en-US" sz="3600" dirty="0">
                <a:solidFill>
                  <a:schemeClr val="bg1"/>
                </a:solidFill>
                <a:cs typeface="DaunPenh" pitchFamily="2" charset="0"/>
              </a:rPr>
              <a:t>Conscience chokes</a:t>
            </a:r>
          </a:p>
          <a:p>
            <a:endParaRPr lang="en-US" sz="3600" dirty="0">
              <a:solidFill>
                <a:schemeClr val="bg1"/>
              </a:solidFill>
              <a:cs typeface="DaunPenh" pitchFamily="2" charset="0"/>
            </a:endParaRPr>
          </a:p>
          <a:p>
            <a:r>
              <a:rPr lang="en-US" sz="3600" dirty="0">
                <a:solidFill>
                  <a:schemeClr val="bg1"/>
                </a:solidFill>
                <a:cs typeface="DaunPenh" pitchFamily="2" charset="0"/>
              </a:rPr>
              <a:t>Character withers</a:t>
            </a:r>
          </a:p>
          <a:p>
            <a:endParaRPr lang="en-US" sz="3600" dirty="0">
              <a:solidFill>
                <a:schemeClr val="bg1"/>
              </a:solidFill>
              <a:cs typeface="DaunPenh" pitchFamily="2" charset="0"/>
            </a:endParaRPr>
          </a:p>
          <a:p>
            <a:r>
              <a:rPr lang="en-US" sz="3600" dirty="0">
                <a:solidFill>
                  <a:schemeClr val="bg1"/>
                </a:solidFill>
                <a:cs typeface="DaunPenh" pitchFamily="2" charset="0"/>
              </a:rPr>
              <a:t>Self-respect vanishes</a:t>
            </a:r>
          </a:p>
          <a:p>
            <a:endParaRPr lang="en-US" sz="3600" dirty="0">
              <a:solidFill>
                <a:schemeClr val="bg1"/>
              </a:solidFill>
              <a:cs typeface="DaunPenh" pitchFamily="2" charset="0"/>
            </a:endParaRPr>
          </a:p>
          <a:p>
            <a:r>
              <a:rPr lang="en-US" sz="3600" dirty="0">
                <a:solidFill>
                  <a:schemeClr val="bg1"/>
                </a:solidFill>
                <a:cs typeface="DaunPenh" pitchFamily="2" charset="0"/>
              </a:rPr>
              <a:t>Integrity dies.</a:t>
            </a:r>
          </a:p>
        </p:txBody>
      </p:sp>
      <p:pic>
        <p:nvPicPr>
          <p:cNvPr id="2052" name="Picture 4" descr="https://encrypted-tbn3.gstatic.com/images?q=tbn:ANd9GcTKKWRgqtnFh2XSigoBPA2UolUXqUJXogQylaldEmiOMJG23fg0"/>
          <p:cNvPicPr>
            <a:picLocks noChangeAspect="1" noChangeArrowheads="1"/>
          </p:cNvPicPr>
          <p:nvPr/>
        </p:nvPicPr>
        <p:blipFill>
          <a:blip r:embed="rId3" cstate="print"/>
          <a:srcRect/>
          <a:stretch>
            <a:fillRect/>
          </a:stretch>
        </p:blipFill>
        <p:spPr bwMode="auto">
          <a:xfrm>
            <a:off x="9481700" y="3933825"/>
            <a:ext cx="1847850" cy="2476501"/>
          </a:xfrm>
          <a:prstGeom prst="rect">
            <a:avLst/>
          </a:prstGeom>
          <a:noFill/>
        </p:spPr>
      </p:pic>
      <p:pic>
        <p:nvPicPr>
          <p:cNvPr id="8" name="Picture 2" descr="http://www.lds.org/churchhistory/presidents/images/presidents/GBH_hero.jpg"/>
          <p:cNvPicPr>
            <a:picLocks noChangeAspect="1" noChangeArrowheads="1"/>
          </p:cNvPicPr>
          <p:nvPr/>
        </p:nvPicPr>
        <p:blipFill>
          <a:blip r:embed="rId4" cstate="print"/>
          <a:srcRect/>
          <a:stretch>
            <a:fillRect/>
          </a:stretch>
        </p:blipFill>
        <p:spPr bwMode="auto">
          <a:xfrm>
            <a:off x="11096908" y="141933"/>
            <a:ext cx="847253" cy="1059066"/>
          </a:xfrm>
          <a:prstGeom prst="rect">
            <a:avLst/>
          </a:prstGeom>
          <a:noFill/>
        </p:spPr>
      </p:pic>
      <p:sp>
        <p:nvSpPr>
          <p:cNvPr id="9" name="TextBox 8"/>
          <p:cNvSpPr txBox="1"/>
          <p:nvPr/>
        </p:nvSpPr>
        <p:spPr>
          <a:xfrm>
            <a:off x="6096000" y="6410326"/>
            <a:ext cx="5943600" cy="307777"/>
          </a:xfrm>
          <a:prstGeom prst="rect">
            <a:avLst/>
          </a:prstGeom>
          <a:noFill/>
        </p:spPr>
        <p:txBody>
          <a:bodyPr wrap="square" rtlCol="0">
            <a:spAutoFit/>
          </a:bodyPr>
          <a:lstStyle/>
          <a:p>
            <a:pPr algn="r"/>
            <a:r>
              <a:rPr lang="en-US" sz="1400" dirty="0">
                <a:solidFill>
                  <a:schemeClr val="bg1"/>
                </a:solidFill>
                <a:cs typeface="DaunPenh" pitchFamily="2" charset="0"/>
              </a:rPr>
              <a:t>(11)</a:t>
            </a:r>
          </a:p>
        </p:txBody>
      </p:sp>
      <p:grpSp>
        <p:nvGrpSpPr>
          <p:cNvPr id="4" name="Group 3"/>
          <p:cNvGrpSpPr/>
          <p:nvPr/>
        </p:nvGrpSpPr>
        <p:grpSpPr>
          <a:xfrm>
            <a:off x="8222313" y="1625497"/>
            <a:ext cx="1421042" cy="2038146"/>
            <a:chOff x="7262646" y="1697924"/>
            <a:chExt cx="1421042" cy="2038146"/>
          </a:xfrm>
        </p:grpSpPr>
        <p:pic>
          <p:nvPicPr>
            <p:cNvPr id="7170" name="Picture 2" descr="Image result for old testament women"/>
            <p:cNvPicPr>
              <a:picLocks noChangeAspect="1" noChangeArrowheads="1"/>
            </p:cNvPicPr>
            <p:nvPr/>
          </p:nvPicPr>
          <p:blipFill rotWithShape="1">
            <a:blip r:embed="rId5">
              <a:extLst>
                <a:ext uri="{28A0092B-C50C-407E-A947-70E740481C1C}">
                  <a14:useLocalDpi xmlns:a14="http://schemas.microsoft.com/office/drawing/2010/main" val="0"/>
                </a:ext>
              </a:extLst>
            </a:blip>
            <a:srcRect l="37070" t="17584" r="44544" b="44633"/>
            <a:stretch/>
          </p:blipFill>
          <p:spPr bwMode="auto">
            <a:xfrm>
              <a:off x="7356412" y="1697924"/>
              <a:ext cx="1327276" cy="1884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262646" y="3551404"/>
              <a:ext cx="1039067" cy="184666"/>
            </a:xfrm>
            <a:prstGeom prst="rect">
              <a:avLst/>
            </a:prstGeom>
          </p:spPr>
          <p:txBody>
            <a:bodyPr wrap="none">
              <a:spAutoFit/>
            </a:bodyPr>
            <a:lstStyle/>
            <a:p>
              <a:r>
                <a:rPr lang="en-US" sz="600" dirty="0">
                  <a:solidFill>
                    <a:schemeClr val="bg1"/>
                  </a:solidFill>
                  <a:latin typeface="arial" panose="020B0604020202020204" pitchFamily="34" charset="0"/>
                </a:rPr>
                <a:t>Sandy </a:t>
              </a:r>
              <a:r>
                <a:rPr lang="en-US" sz="600" dirty="0" err="1">
                  <a:solidFill>
                    <a:schemeClr val="bg1"/>
                  </a:solidFill>
                  <a:latin typeface="arial" panose="020B0604020202020204" pitchFamily="34" charset="0"/>
                </a:rPr>
                <a:t>Freckleton</a:t>
              </a:r>
              <a:r>
                <a:rPr lang="en-US" sz="600" dirty="0">
                  <a:solidFill>
                    <a:schemeClr val="bg1"/>
                  </a:solidFill>
                  <a:latin typeface="arial" panose="020B0604020202020204" pitchFamily="34" charset="0"/>
                </a:rPr>
                <a:t> </a:t>
              </a:r>
              <a:r>
                <a:rPr lang="en-US" sz="600" dirty="0" err="1">
                  <a:solidFill>
                    <a:schemeClr val="bg1"/>
                  </a:solidFill>
                  <a:latin typeface="arial" panose="020B0604020202020204" pitchFamily="34" charset="0"/>
                </a:rPr>
                <a:t>Gagan</a:t>
              </a:r>
              <a:endParaRPr lang="en-US" sz="600" dirty="0">
                <a:solidFill>
                  <a:schemeClr val="bg1"/>
                </a:solidFill>
              </a:endParaRPr>
            </a:p>
          </p:txBody>
        </p:sp>
      </p:grpSp>
      <p:pic>
        <p:nvPicPr>
          <p:cNvPr id="7172" name="Picture 4" descr="Image result for old testament women"/>
          <p:cNvPicPr>
            <a:picLocks noChangeAspect="1" noChangeArrowheads="1"/>
          </p:cNvPicPr>
          <p:nvPr/>
        </p:nvPicPr>
        <p:blipFill rotWithShape="1">
          <a:blip r:embed="rId6">
            <a:extLst>
              <a:ext uri="{28A0092B-C50C-407E-A947-70E740481C1C}">
                <a14:useLocalDpi xmlns:a14="http://schemas.microsoft.com/office/drawing/2010/main" val="0"/>
              </a:ext>
            </a:extLst>
          </a:blip>
          <a:srcRect l="26938" t="4436" r="12155" b="6535"/>
          <a:stretch/>
        </p:blipFill>
        <p:spPr bwMode="auto">
          <a:xfrm>
            <a:off x="5822234" y="2724976"/>
            <a:ext cx="1933354" cy="3759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84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7172"/>
                                        </p:tgtEl>
                                      </p:cBhvr>
                                    </p:animEffect>
                                    <p:set>
                                      <p:cBhvr>
                                        <p:cTn id="30" dur="1" fill="hold">
                                          <p:stCondLst>
                                            <p:cond delay="499"/>
                                          </p:stCondLst>
                                        </p:cTn>
                                        <p:tgtEl>
                                          <p:spTgt spid="7172"/>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052"/>
                                        </p:tgtEl>
                                      </p:cBhvr>
                                    </p:animEffect>
                                    <p:set>
                                      <p:cBhvr>
                                        <p:cTn id="33" dur="1" fill="hold">
                                          <p:stCondLst>
                                            <p:cond delay="4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43200" y="152401"/>
            <a:ext cx="6629400" cy="1200329"/>
          </a:xfrm>
          <a:prstGeom prst="rect">
            <a:avLst/>
          </a:prstGeom>
          <a:noFill/>
        </p:spPr>
        <p:txBody>
          <a:bodyPr wrap="square" rtlCol="0">
            <a:spAutoFit/>
          </a:bodyPr>
          <a:lstStyle/>
          <a:p>
            <a:pPr algn="ctr"/>
            <a:r>
              <a:rPr lang="en-US" sz="3600" dirty="0">
                <a:solidFill>
                  <a:schemeClr val="bg2"/>
                </a:solidFill>
                <a:latin typeface="Castellar" pitchFamily="18" charset="0"/>
              </a:rPr>
              <a:t>Greek religion and human existence:</a:t>
            </a:r>
          </a:p>
        </p:txBody>
      </p:sp>
      <p:sp>
        <p:nvSpPr>
          <p:cNvPr id="7" name="TextBox 6"/>
          <p:cNvSpPr txBox="1"/>
          <p:nvPr/>
        </p:nvSpPr>
        <p:spPr>
          <a:xfrm>
            <a:off x="1082478" y="1328173"/>
            <a:ext cx="4800600" cy="1938992"/>
          </a:xfrm>
          <a:prstGeom prst="rect">
            <a:avLst/>
          </a:prstGeom>
          <a:noFill/>
        </p:spPr>
        <p:txBody>
          <a:bodyPr wrap="square" rtlCol="0">
            <a:spAutoFit/>
          </a:bodyPr>
          <a:lstStyle/>
          <a:p>
            <a:r>
              <a:rPr lang="en-US" sz="2000" dirty="0">
                <a:solidFill>
                  <a:schemeClr val="bg2"/>
                </a:solidFill>
              </a:rPr>
              <a:t>Creation of men’s minds:</a:t>
            </a:r>
          </a:p>
          <a:p>
            <a:r>
              <a:rPr lang="en-US" sz="2000" dirty="0">
                <a:solidFill>
                  <a:schemeClr val="bg2"/>
                </a:solidFill>
              </a:rPr>
              <a:t>	</a:t>
            </a:r>
          </a:p>
          <a:p>
            <a:r>
              <a:rPr lang="en-US" sz="2000" dirty="0">
                <a:solidFill>
                  <a:schemeClr val="bg2"/>
                </a:solidFill>
              </a:rPr>
              <a:t>Power of independent thought = </a:t>
            </a:r>
          </a:p>
          <a:p>
            <a:r>
              <a:rPr lang="en-US" sz="2000" dirty="0">
                <a:solidFill>
                  <a:schemeClr val="bg2"/>
                </a:solidFill>
              </a:rPr>
              <a:t>Ability to examine the mysteries of the universe understanding sufficient to formulate satisfactory explanation.</a:t>
            </a:r>
          </a:p>
        </p:txBody>
      </p:sp>
      <p:sp>
        <p:nvSpPr>
          <p:cNvPr id="8" name="TextBox 7"/>
          <p:cNvSpPr txBox="1"/>
          <p:nvPr/>
        </p:nvSpPr>
        <p:spPr>
          <a:xfrm>
            <a:off x="5638800" y="5181600"/>
            <a:ext cx="4800600" cy="1323439"/>
          </a:xfrm>
          <a:prstGeom prst="rect">
            <a:avLst/>
          </a:prstGeom>
          <a:noFill/>
        </p:spPr>
        <p:txBody>
          <a:bodyPr wrap="square" rtlCol="0">
            <a:spAutoFit/>
          </a:bodyPr>
          <a:lstStyle/>
          <a:p>
            <a:r>
              <a:rPr lang="en-US" sz="2000" dirty="0">
                <a:solidFill>
                  <a:schemeClr val="bg2"/>
                </a:solidFill>
              </a:rPr>
              <a:t>“The Athenians and strangers which were there spent their time in nothing else, but either to tell, or hear some new thing.” </a:t>
            </a:r>
          </a:p>
          <a:p>
            <a:r>
              <a:rPr lang="en-US" sz="2000" dirty="0">
                <a:solidFill>
                  <a:schemeClr val="bg2"/>
                </a:solidFill>
              </a:rPr>
              <a:t>(Acts 17:21)</a:t>
            </a:r>
          </a:p>
        </p:txBody>
      </p:sp>
      <p:pic>
        <p:nvPicPr>
          <p:cNvPr id="7170" name="Picture 2" descr="https://www.sunstonemagazine.com/wp-content/uploads/2012/01/roundtableFirmament.jpg"/>
          <p:cNvPicPr>
            <a:picLocks noChangeAspect="1" noChangeArrowheads="1"/>
          </p:cNvPicPr>
          <p:nvPr/>
        </p:nvPicPr>
        <p:blipFill>
          <a:blip r:embed="rId3" cstate="print"/>
          <a:srcRect/>
          <a:stretch>
            <a:fillRect/>
          </a:stretch>
        </p:blipFill>
        <p:spPr bwMode="auto">
          <a:xfrm>
            <a:off x="6629400" y="1828801"/>
            <a:ext cx="2209800" cy="3061595"/>
          </a:xfrm>
          <a:prstGeom prst="rect">
            <a:avLst/>
          </a:prstGeom>
          <a:noFill/>
        </p:spPr>
      </p:pic>
      <p:pic>
        <p:nvPicPr>
          <p:cNvPr id="7176" name="Picture 8" descr="https://encrypted-tbn2.gstatic.com/images?q=tbn:ANd9GcRmzss3wzjeTuwNbOQ6fVcIcgQjC-Q_JyCSIZzrN5LNDrXOJxR9"/>
          <p:cNvPicPr>
            <a:picLocks noChangeAspect="1" noChangeArrowheads="1"/>
          </p:cNvPicPr>
          <p:nvPr/>
        </p:nvPicPr>
        <p:blipFill>
          <a:blip r:embed="rId4" cstate="print"/>
          <a:srcRect/>
          <a:stretch>
            <a:fillRect/>
          </a:stretch>
        </p:blipFill>
        <p:spPr bwMode="auto">
          <a:xfrm>
            <a:off x="817254" y="3755984"/>
            <a:ext cx="3488749" cy="2613196"/>
          </a:xfrm>
          <a:prstGeom prst="rect">
            <a:avLst/>
          </a:prstGeom>
          <a:noFill/>
        </p:spPr>
      </p:pic>
      <p:pic>
        <p:nvPicPr>
          <p:cNvPr id="7178" name="Picture 10" descr="https://encrypted-tbn3.gstatic.com/images?q=tbn:ANd9GcT8967aMgHk2Pf9kBqp16Yk6wFOofRMT2HDKbIZ5PA9XNyx3guPlQ"/>
          <p:cNvPicPr>
            <a:picLocks noChangeAspect="1" noChangeArrowheads="1"/>
          </p:cNvPicPr>
          <p:nvPr/>
        </p:nvPicPr>
        <p:blipFill>
          <a:blip r:embed="rId5" cstate="print"/>
          <a:srcRect/>
          <a:stretch>
            <a:fillRect/>
          </a:stretch>
        </p:blipFill>
        <p:spPr bwMode="auto">
          <a:xfrm>
            <a:off x="8153400" y="1600201"/>
            <a:ext cx="1900238" cy="1041055"/>
          </a:xfrm>
          <a:prstGeom prst="rect">
            <a:avLst/>
          </a:prstGeom>
          <a:noFill/>
        </p:spPr>
      </p:pic>
      <p:grpSp>
        <p:nvGrpSpPr>
          <p:cNvPr id="2" name="Group 94">
            <a:extLst>
              <a:ext uri="{FF2B5EF4-FFF2-40B4-BE49-F238E27FC236}">
                <a16:creationId xmlns:a16="http://schemas.microsoft.com/office/drawing/2014/main" id="{2945DEC7-05BC-7492-D305-A7D626D9459F}"/>
              </a:ext>
            </a:extLst>
          </p:cNvPr>
          <p:cNvGrpSpPr/>
          <p:nvPr/>
        </p:nvGrpSpPr>
        <p:grpSpPr>
          <a:xfrm>
            <a:off x="4462361" y="4308647"/>
            <a:ext cx="1100240" cy="2396952"/>
            <a:chOff x="4405860" y="139189"/>
            <a:chExt cx="2861871" cy="6475262"/>
          </a:xfrm>
        </p:grpSpPr>
        <p:grpSp>
          <p:nvGrpSpPr>
            <p:cNvPr id="3" name="Group 86">
              <a:extLst>
                <a:ext uri="{FF2B5EF4-FFF2-40B4-BE49-F238E27FC236}">
                  <a16:creationId xmlns:a16="http://schemas.microsoft.com/office/drawing/2014/main" id="{F773594D-41FC-0E94-7675-3CE64DCC56BC}"/>
                </a:ext>
              </a:extLst>
            </p:cNvPr>
            <p:cNvGrpSpPr/>
            <p:nvPr/>
          </p:nvGrpSpPr>
          <p:grpSpPr>
            <a:xfrm rot="2107423">
              <a:off x="4802579" y="139189"/>
              <a:ext cx="743864" cy="1806453"/>
              <a:chOff x="7696200" y="914400"/>
              <a:chExt cx="685800" cy="2438400"/>
            </a:xfrm>
          </p:grpSpPr>
          <p:sp>
            <p:nvSpPr>
              <p:cNvPr id="7185" name="Moon 7184">
                <a:extLst>
                  <a:ext uri="{FF2B5EF4-FFF2-40B4-BE49-F238E27FC236}">
                    <a16:creationId xmlns:a16="http://schemas.microsoft.com/office/drawing/2014/main" id="{D8F084F8-30BE-2310-716D-FD5596440529}"/>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6" name="Moon 7185">
                <a:extLst>
                  <a:ext uri="{FF2B5EF4-FFF2-40B4-BE49-F238E27FC236}">
                    <a16:creationId xmlns:a16="http://schemas.microsoft.com/office/drawing/2014/main" id="{E9E962A0-DC9E-5E42-A238-DD3EB3F29DBB}"/>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7" name="Moon 7186">
                <a:extLst>
                  <a:ext uri="{FF2B5EF4-FFF2-40B4-BE49-F238E27FC236}">
                    <a16:creationId xmlns:a16="http://schemas.microsoft.com/office/drawing/2014/main" id="{9BB7B320-3F29-EAD7-2844-95AD5AA36D55}"/>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8" name="Oval 7187">
                <a:extLst>
                  <a:ext uri="{FF2B5EF4-FFF2-40B4-BE49-F238E27FC236}">
                    <a16:creationId xmlns:a16="http://schemas.microsoft.com/office/drawing/2014/main" id="{C989BC28-B687-F4E7-97C9-EF47F3FD75A3}"/>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87">
              <a:extLst>
                <a:ext uri="{FF2B5EF4-FFF2-40B4-BE49-F238E27FC236}">
                  <a16:creationId xmlns:a16="http://schemas.microsoft.com/office/drawing/2014/main" id="{F0A1E2CA-A6F0-6C3E-7A53-753AD4C70BEC}"/>
                </a:ext>
              </a:extLst>
            </p:cNvPr>
            <p:cNvGrpSpPr/>
            <p:nvPr/>
          </p:nvGrpSpPr>
          <p:grpSpPr>
            <a:xfrm rot="19262140" flipH="1">
              <a:off x="6126313" y="231425"/>
              <a:ext cx="743864" cy="1645187"/>
              <a:chOff x="7696200" y="914400"/>
              <a:chExt cx="685800" cy="2438400"/>
            </a:xfrm>
          </p:grpSpPr>
          <p:sp>
            <p:nvSpPr>
              <p:cNvPr id="7181" name="Moon 7180">
                <a:extLst>
                  <a:ext uri="{FF2B5EF4-FFF2-40B4-BE49-F238E27FC236}">
                    <a16:creationId xmlns:a16="http://schemas.microsoft.com/office/drawing/2014/main" id="{8BD6D74B-F1E7-50F1-25F8-C1C3620583D8}"/>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2" name="Moon 7181">
                <a:extLst>
                  <a:ext uri="{FF2B5EF4-FFF2-40B4-BE49-F238E27FC236}">
                    <a16:creationId xmlns:a16="http://schemas.microsoft.com/office/drawing/2014/main" id="{C83DC0CC-C994-B9F6-9598-7B361CBD4418}"/>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3" name="Moon 7182">
                <a:extLst>
                  <a:ext uri="{FF2B5EF4-FFF2-40B4-BE49-F238E27FC236}">
                    <a16:creationId xmlns:a16="http://schemas.microsoft.com/office/drawing/2014/main" id="{A7B236FD-0ABC-70E2-3BCA-20C2584108BA}"/>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4" name="Oval 7183">
                <a:extLst>
                  <a:ext uri="{FF2B5EF4-FFF2-40B4-BE49-F238E27FC236}">
                    <a16:creationId xmlns:a16="http://schemas.microsoft.com/office/drawing/2014/main" id="{57CB4C08-F64B-D79A-1322-7ADB72A0E0CC}"/>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7">
              <a:extLst>
                <a:ext uri="{FF2B5EF4-FFF2-40B4-BE49-F238E27FC236}">
                  <a16:creationId xmlns:a16="http://schemas.microsoft.com/office/drawing/2014/main" id="{0C1628D2-73C6-1546-1EE4-4B0A5760B70A}"/>
                </a:ext>
              </a:extLst>
            </p:cNvPr>
            <p:cNvGrpSpPr/>
            <p:nvPr/>
          </p:nvGrpSpPr>
          <p:grpSpPr>
            <a:xfrm rot="562843">
              <a:off x="5697438" y="5840305"/>
              <a:ext cx="666047" cy="774146"/>
              <a:chOff x="6106804" y="4039302"/>
              <a:chExt cx="666047" cy="774146"/>
            </a:xfrm>
          </p:grpSpPr>
          <p:sp>
            <p:nvSpPr>
              <p:cNvPr id="7177" name="Oval 7176">
                <a:extLst>
                  <a:ext uri="{FF2B5EF4-FFF2-40B4-BE49-F238E27FC236}">
                    <a16:creationId xmlns:a16="http://schemas.microsoft.com/office/drawing/2014/main" id="{5A3B7FA8-F897-8767-E612-49DF8ECA2BC2}"/>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9" name="Oval 7178">
                <a:extLst>
                  <a:ext uri="{FF2B5EF4-FFF2-40B4-BE49-F238E27FC236}">
                    <a16:creationId xmlns:a16="http://schemas.microsoft.com/office/drawing/2014/main" id="{02A9550E-52B1-B8A5-A329-18969C84BCA0}"/>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0" name="Oval 7179">
                <a:extLst>
                  <a:ext uri="{FF2B5EF4-FFF2-40B4-BE49-F238E27FC236}">
                    <a16:creationId xmlns:a16="http://schemas.microsoft.com/office/drawing/2014/main" id="{DBCBD8A0-6991-1B21-DBD2-A5ADA8C02778}"/>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47">
              <a:extLst>
                <a:ext uri="{FF2B5EF4-FFF2-40B4-BE49-F238E27FC236}">
                  <a16:creationId xmlns:a16="http://schemas.microsoft.com/office/drawing/2014/main" id="{3B955EF9-2393-889F-A987-3D9397385CFB}"/>
                </a:ext>
              </a:extLst>
            </p:cNvPr>
            <p:cNvGrpSpPr/>
            <p:nvPr/>
          </p:nvGrpSpPr>
          <p:grpSpPr>
            <a:xfrm rot="2613352">
              <a:off x="5128037" y="5761712"/>
              <a:ext cx="666047" cy="774146"/>
              <a:chOff x="6106804" y="4039302"/>
              <a:chExt cx="666047" cy="774146"/>
            </a:xfrm>
          </p:grpSpPr>
          <p:sp>
            <p:nvSpPr>
              <p:cNvPr id="7173" name="Oval 7172">
                <a:extLst>
                  <a:ext uri="{FF2B5EF4-FFF2-40B4-BE49-F238E27FC236}">
                    <a16:creationId xmlns:a16="http://schemas.microsoft.com/office/drawing/2014/main" id="{6A2C29B2-CFD0-40CD-0EEF-8BEB6FF6608E}"/>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4" name="Oval 7173">
                <a:extLst>
                  <a:ext uri="{FF2B5EF4-FFF2-40B4-BE49-F238E27FC236}">
                    <a16:creationId xmlns:a16="http://schemas.microsoft.com/office/drawing/2014/main" id="{E5DBF3A6-9777-7E0E-256D-2100D3D11151}"/>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5" name="Oval 7174">
                <a:extLst>
                  <a:ext uri="{FF2B5EF4-FFF2-40B4-BE49-F238E27FC236}">
                    <a16:creationId xmlns:a16="http://schemas.microsoft.com/office/drawing/2014/main" id="{6013A631-CCCF-DBE6-B271-547856D467D8}"/>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a:extLst>
                <a:ext uri="{FF2B5EF4-FFF2-40B4-BE49-F238E27FC236}">
                  <a16:creationId xmlns:a16="http://schemas.microsoft.com/office/drawing/2014/main" id="{D28C8FFA-0330-C78C-E440-6A8B6AA41E6E}"/>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5644D9C-F4A6-0043-D00C-254264CCA8EC}"/>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6CC9F14D-9754-4C4B-2F1C-46374A04AC19}"/>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B401EE79-4D0E-14C0-DBAD-62CD9A9D3EF2}"/>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AE86A6B6-B847-179F-603E-D626D55A90E6}"/>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535660FC-50BC-55EB-BC12-53C4AFF8446E}"/>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AEF0F263-3EDC-0DD1-6FF2-2FB3B8C4DDED}"/>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20274B3B-4BB1-4A1D-80F6-19CB80D02B1B}"/>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02720B4-309F-729F-DD92-B8CBF33E2608}"/>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E88903C-7021-5D16-F5A4-FC1456AF2CDC}"/>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57">
              <a:extLst>
                <a:ext uri="{FF2B5EF4-FFF2-40B4-BE49-F238E27FC236}">
                  <a16:creationId xmlns:a16="http://schemas.microsoft.com/office/drawing/2014/main" id="{EEDD08E3-929D-57F6-A968-BF4E48BA05A2}"/>
                </a:ext>
              </a:extLst>
            </p:cNvPr>
            <p:cNvGrpSpPr/>
            <p:nvPr/>
          </p:nvGrpSpPr>
          <p:grpSpPr>
            <a:xfrm>
              <a:off x="4953000" y="5334000"/>
              <a:ext cx="1828800" cy="609600"/>
              <a:chOff x="1371600" y="3962400"/>
              <a:chExt cx="6705600" cy="2057400"/>
            </a:xfrm>
          </p:grpSpPr>
          <p:grpSp>
            <p:nvGrpSpPr>
              <p:cNvPr id="24" name="Group 195">
                <a:extLst>
                  <a:ext uri="{FF2B5EF4-FFF2-40B4-BE49-F238E27FC236}">
                    <a16:creationId xmlns:a16="http://schemas.microsoft.com/office/drawing/2014/main" id="{3F941ED5-AF81-1E67-E4D1-D4F23830599B}"/>
                  </a:ext>
                </a:extLst>
              </p:cNvPr>
              <p:cNvGrpSpPr/>
              <p:nvPr/>
            </p:nvGrpSpPr>
            <p:grpSpPr>
              <a:xfrm>
                <a:off x="1371600" y="3962400"/>
                <a:ext cx="1676400" cy="2057400"/>
                <a:chOff x="1371600" y="3962400"/>
                <a:chExt cx="1676400" cy="2057400"/>
              </a:xfrm>
            </p:grpSpPr>
            <p:sp>
              <p:nvSpPr>
                <p:cNvPr id="7171" name="Right Arrow Callout 111">
                  <a:extLst>
                    <a:ext uri="{FF2B5EF4-FFF2-40B4-BE49-F238E27FC236}">
                      <a16:creationId xmlns:a16="http://schemas.microsoft.com/office/drawing/2014/main" id="{6FF0EDC5-0614-62E3-137A-F624606C55FF}"/>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2" name="Quad Arrow 112">
                  <a:extLst>
                    <a:ext uri="{FF2B5EF4-FFF2-40B4-BE49-F238E27FC236}">
                      <a16:creationId xmlns:a16="http://schemas.microsoft.com/office/drawing/2014/main" id="{F144F6EA-2CC3-2FDF-D447-4637DFF854CF}"/>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96">
                <a:extLst>
                  <a:ext uri="{FF2B5EF4-FFF2-40B4-BE49-F238E27FC236}">
                    <a16:creationId xmlns:a16="http://schemas.microsoft.com/office/drawing/2014/main" id="{B4F0F1C1-2633-7130-6214-5DB24EA0398C}"/>
                  </a:ext>
                </a:extLst>
              </p:cNvPr>
              <p:cNvGrpSpPr/>
              <p:nvPr/>
            </p:nvGrpSpPr>
            <p:grpSpPr>
              <a:xfrm>
                <a:off x="3048000" y="3962400"/>
                <a:ext cx="1676400" cy="2057400"/>
                <a:chOff x="1371600" y="3962400"/>
                <a:chExt cx="1676400" cy="2057400"/>
              </a:xfrm>
            </p:grpSpPr>
            <p:sp>
              <p:nvSpPr>
                <p:cNvPr id="7168" name="Right Arrow Callout 109">
                  <a:extLst>
                    <a:ext uri="{FF2B5EF4-FFF2-40B4-BE49-F238E27FC236}">
                      <a16:creationId xmlns:a16="http://schemas.microsoft.com/office/drawing/2014/main" id="{3E69A133-2418-4AF3-E75B-36610C36143B}"/>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 name="Quad Arrow 110">
                  <a:extLst>
                    <a:ext uri="{FF2B5EF4-FFF2-40B4-BE49-F238E27FC236}">
                      <a16:creationId xmlns:a16="http://schemas.microsoft.com/office/drawing/2014/main" id="{682248E8-8198-875A-102C-420B67976E5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99">
                <a:extLst>
                  <a:ext uri="{FF2B5EF4-FFF2-40B4-BE49-F238E27FC236}">
                    <a16:creationId xmlns:a16="http://schemas.microsoft.com/office/drawing/2014/main" id="{624D8998-F906-10F2-4D27-F12A0424888D}"/>
                  </a:ext>
                </a:extLst>
              </p:cNvPr>
              <p:cNvGrpSpPr/>
              <p:nvPr/>
            </p:nvGrpSpPr>
            <p:grpSpPr>
              <a:xfrm>
                <a:off x="4724400" y="3962400"/>
                <a:ext cx="1676400" cy="2057400"/>
                <a:chOff x="1371600" y="3962400"/>
                <a:chExt cx="1676400" cy="2057400"/>
              </a:xfrm>
            </p:grpSpPr>
            <p:sp>
              <p:nvSpPr>
                <p:cNvPr id="30" name="Right Arrow Callout 107">
                  <a:extLst>
                    <a:ext uri="{FF2B5EF4-FFF2-40B4-BE49-F238E27FC236}">
                      <a16:creationId xmlns:a16="http://schemas.microsoft.com/office/drawing/2014/main" id="{B0CEC51A-E8D6-E840-7039-DAE015580ACB}"/>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108">
                  <a:extLst>
                    <a:ext uri="{FF2B5EF4-FFF2-40B4-BE49-F238E27FC236}">
                      <a16:creationId xmlns:a16="http://schemas.microsoft.com/office/drawing/2014/main" id="{3BFCDDFE-42AD-E510-A5D6-7CA802068DE6}"/>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02">
                <a:extLst>
                  <a:ext uri="{FF2B5EF4-FFF2-40B4-BE49-F238E27FC236}">
                    <a16:creationId xmlns:a16="http://schemas.microsoft.com/office/drawing/2014/main" id="{8BDB78F6-D6BD-29CB-B14E-9E2FAC24FED3}"/>
                  </a:ext>
                </a:extLst>
              </p:cNvPr>
              <p:cNvGrpSpPr/>
              <p:nvPr/>
            </p:nvGrpSpPr>
            <p:grpSpPr>
              <a:xfrm>
                <a:off x="6400800" y="3962400"/>
                <a:ext cx="1676400" cy="2057400"/>
                <a:chOff x="1371600" y="3962400"/>
                <a:chExt cx="1676400" cy="2057400"/>
              </a:xfrm>
            </p:grpSpPr>
            <p:sp>
              <p:nvSpPr>
                <p:cNvPr id="28" name="Right Arrow Callout 105">
                  <a:extLst>
                    <a:ext uri="{FF2B5EF4-FFF2-40B4-BE49-F238E27FC236}">
                      <a16:creationId xmlns:a16="http://schemas.microsoft.com/office/drawing/2014/main" id="{DA949B47-626A-4EF2-0D84-85BAD5C631BD}"/>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106">
                  <a:extLst>
                    <a:ext uri="{FF2B5EF4-FFF2-40B4-BE49-F238E27FC236}">
                      <a16:creationId xmlns:a16="http://schemas.microsoft.com/office/drawing/2014/main" id="{4AD5CB68-43D2-6616-AB17-2E9DB1B66A04}"/>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Cloud 20">
              <a:extLst>
                <a:ext uri="{FF2B5EF4-FFF2-40B4-BE49-F238E27FC236}">
                  <a16:creationId xmlns:a16="http://schemas.microsoft.com/office/drawing/2014/main" id="{FE7CD557-ECD3-AC19-54F7-3CB9C7AE18C8}"/>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21">
              <a:extLst>
                <a:ext uri="{FF2B5EF4-FFF2-40B4-BE49-F238E27FC236}">
                  <a16:creationId xmlns:a16="http://schemas.microsoft.com/office/drawing/2014/main" id="{F4618ACB-E88B-4D66-CA6F-FE35172706FC}"/>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ADFFD01-25E1-4049-B360-B0677D9443A9}"/>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194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8471" y="2030768"/>
            <a:ext cx="8839200" cy="2862322"/>
          </a:xfrm>
          <a:prstGeom prst="rect">
            <a:avLst/>
          </a:prstGeom>
          <a:noFill/>
        </p:spPr>
        <p:txBody>
          <a:bodyPr wrap="square" rtlCol="0">
            <a:spAutoFit/>
          </a:bodyPr>
          <a:lstStyle/>
          <a:p>
            <a:r>
              <a:rPr lang="en-US" sz="3600" dirty="0">
                <a:solidFill>
                  <a:schemeClr val="bg1"/>
                </a:solidFill>
                <a:cs typeface="DaunPenh" pitchFamily="2" charset="0"/>
              </a:rPr>
              <a:t>“If we who have the gift of the Holy Ghost shall lie or cheat or in other ways resort to dishonesty…we contaminate </a:t>
            </a:r>
          </a:p>
          <a:p>
            <a:r>
              <a:rPr lang="en-US" sz="3600" dirty="0">
                <a:solidFill>
                  <a:schemeClr val="bg1"/>
                </a:solidFill>
                <a:cs typeface="DaunPenh" pitchFamily="2" charset="0"/>
              </a:rPr>
              <a:t>ourselves and our relationship</a:t>
            </a:r>
          </a:p>
          <a:p>
            <a:r>
              <a:rPr lang="en-US" sz="3600" dirty="0">
                <a:solidFill>
                  <a:schemeClr val="bg1"/>
                </a:solidFill>
                <a:cs typeface="DaunPenh" pitchFamily="2" charset="0"/>
              </a:rPr>
              <a:t> with our Heavenly Father.”</a:t>
            </a:r>
          </a:p>
        </p:txBody>
      </p:sp>
      <p:pic>
        <p:nvPicPr>
          <p:cNvPr id="3074" name="Picture 2" descr="https://www.lds.org/bc/content/shared/content/images/gospel-library/magazine/ensignlp.nfo:o:2a4c.jpg"/>
          <p:cNvPicPr>
            <a:picLocks noChangeAspect="1" noChangeArrowheads="1"/>
          </p:cNvPicPr>
          <p:nvPr/>
        </p:nvPicPr>
        <p:blipFill>
          <a:blip r:embed="rId3" cstate="print"/>
          <a:srcRect/>
          <a:stretch>
            <a:fillRect/>
          </a:stretch>
        </p:blipFill>
        <p:spPr bwMode="auto">
          <a:xfrm>
            <a:off x="9242922" y="2755888"/>
            <a:ext cx="1992621" cy="2621870"/>
          </a:xfrm>
          <a:prstGeom prst="rect">
            <a:avLst/>
          </a:prstGeom>
          <a:noFill/>
        </p:spPr>
      </p:pic>
      <p:sp>
        <p:nvSpPr>
          <p:cNvPr id="7" name="TextBox 6"/>
          <p:cNvSpPr txBox="1"/>
          <p:nvPr/>
        </p:nvSpPr>
        <p:spPr>
          <a:xfrm>
            <a:off x="6096000" y="6410326"/>
            <a:ext cx="5943600" cy="307777"/>
          </a:xfrm>
          <a:prstGeom prst="rect">
            <a:avLst/>
          </a:prstGeom>
          <a:noFill/>
        </p:spPr>
        <p:txBody>
          <a:bodyPr wrap="square" rtlCol="0">
            <a:spAutoFit/>
          </a:bodyPr>
          <a:lstStyle/>
          <a:p>
            <a:pPr algn="r"/>
            <a:r>
              <a:rPr lang="en-US" sz="1400" dirty="0">
                <a:solidFill>
                  <a:schemeClr val="bg1"/>
                </a:solidFill>
                <a:cs typeface="DaunPenh" pitchFamily="2" charset="0"/>
              </a:rPr>
              <a:t>(8)</a:t>
            </a:r>
          </a:p>
        </p:txBody>
      </p:sp>
    </p:spTree>
    <p:extLst>
      <p:ext uri="{BB962C8B-B14F-4D97-AF65-F5344CB8AC3E}">
        <p14:creationId xmlns:p14="http://schemas.microsoft.com/office/powerpoint/2010/main" val="285794347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381001"/>
            <a:ext cx="4648200" cy="1200329"/>
          </a:xfrm>
          <a:prstGeom prst="rect">
            <a:avLst/>
          </a:prstGeom>
          <a:noFill/>
        </p:spPr>
        <p:txBody>
          <a:bodyPr wrap="square" rtlCol="0">
            <a:spAutoFit/>
          </a:bodyPr>
          <a:lstStyle/>
          <a:p>
            <a:r>
              <a:rPr lang="en-US" sz="3600" dirty="0">
                <a:solidFill>
                  <a:schemeClr val="bg1"/>
                </a:solidFill>
                <a:cs typeface="DaunPenh" pitchFamily="2" charset="0"/>
              </a:rPr>
              <a:t>“And great fear came upon all the church…</a:t>
            </a:r>
          </a:p>
        </p:txBody>
      </p:sp>
      <p:sp>
        <p:nvSpPr>
          <p:cNvPr id="5" name="TextBox 4"/>
          <p:cNvSpPr txBox="1"/>
          <p:nvPr/>
        </p:nvSpPr>
        <p:spPr>
          <a:xfrm>
            <a:off x="4359071" y="5147430"/>
            <a:ext cx="6248400" cy="1200329"/>
          </a:xfrm>
          <a:prstGeom prst="rect">
            <a:avLst/>
          </a:prstGeom>
          <a:noFill/>
        </p:spPr>
        <p:txBody>
          <a:bodyPr wrap="square" rtlCol="0">
            <a:spAutoFit/>
          </a:bodyPr>
          <a:lstStyle/>
          <a:p>
            <a:r>
              <a:rPr lang="en-US" sz="3600" dirty="0">
                <a:solidFill>
                  <a:schemeClr val="bg1"/>
                </a:solidFill>
                <a:cs typeface="DaunPenh" pitchFamily="2" charset="0"/>
              </a:rPr>
              <a:t>…and upon as many as heard these things.”</a:t>
            </a:r>
          </a:p>
        </p:txBody>
      </p:sp>
      <p:sp>
        <p:nvSpPr>
          <p:cNvPr id="6" name="TextBox 5"/>
          <p:cNvSpPr txBox="1"/>
          <p:nvPr/>
        </p:nvSpPr>
        <p:spPr>
          <a:xfrm>
            <a:off x="53549" y="6461815"/>
            <a:ext cx="5943600" cy="338554"/>
          </a:xfrm>
          <a:prstGeom prst="rect">
            <a:avLst/>
          </a:prstGeom>
          <a:noFill/>
        </p:spPr>
        <p:txBody>
          <a:bodyPr wrap="square" rtlCol="0">
            <a:spAutoFit/>
          </a:bodyPr>
          <a:lstStyle/>
          <a:p>
            <a:r>
              <a:rPr lang="en-US" sz="1600" dirty="0">
                <a:solidFill>
                  <a:schemeClr val="bg1"/>
                </a:solidFill>
                <a:cs typeface="DaunPenh" pitchFamily="2" charset="0"/>
              </a:rPr>
              <a:t>Acts 5:12</a:t>
            </a:r>
          </a:p>
        </p:txBody>
      </p:sp>
      <p:grpSp>
        <p:nvGrpSpPr>
          <p:cNvPr id="8" name="Group 7"/>
          <p:cNvGrpSpPr/>
          <p:nvPr/>
        </p:nvGrpSpPr>
        <p:grpSpPr>
          <a:xfrm>
            <a:off x="5147735" y="1715442"/>
            <a:ext cx="4014372" cy="3291123"/>
            <a:chOff x="2941882" y="228600"/>
            <a:chExt cx="5692164" cy="4901717"/>
          </a:xfrm>
          <a:solidFill>
            <a:srgbClr val="C00000"/>
          </a:solidFill>
        </p:grpSpPr>
        <p:grpSp>
          <p:nvGrpSpPr>
            <p:cNvPr id="9" name="Group 106"/>
            <p:cNvGrpSpPr/>
            <p:nvPr/>
          </p:nvGrpSpPr>
          <p:grpSpPr>
            <a:xfrm>
              <a:off x="7086600" y="228600"/>
              <a:ext cx="1547446" cy="3352800"/>
              <a:chOff x="3581400" y="381000"/>
              <a:chExt cx="2286000" cy="4953000"/>
            </a:xfrm>
            <a:grpFill/>
          </p:grpSpPr>
          <p:sp>
            <p:nvSpPr>
              <p:cNvPr id="126" name="Cloud 125"/>
              <p:cNvSpPr/>
              <p:nvPr/>
            </p:nvSpPr>
            <p:spPr>
              <a:xfrm>
                <a:off x="3657600" y="381000"/>
                <a:ext cx="1905000" cy="25146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rot="19671902">
                <a:off x="5223780" y="2902234"/>
                <a:ext cx="643620" cy="863923"/>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2647766">
                <a:off x="3581400" y="2831936"/>
                <a:ext cx="643620" cy="863923"/>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rot="19352409">
                <a:off x="4848621" y="4470077"/>
                <a:ext cx="415510" cy="863923"/>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rot="2647766">
                <a:off x="4370938" y="4452989"/>
                <a:ext cx="413521" cy="863923"/>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p:cNvSpPr/>
              <p:nvPr/>
            </p:nvSpPr>
            <p:spPr>
              <a:xfrm rot="20169292">
                <a:off x="4800498" y="1883617"/>
                <a:ext cx="887382" cy="154100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p:cNvSpPr/>
              <p:nvPr/>
            </p:nvSpPr>
            <p:spPr>
              <a:xfrm rot="1790291">
                <a:off x="3831941" y="1833127"/>
                <a:ext cx="887382" cy="154100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p:cNvSpPr/>
              <p:nvPr/>
            </p:nvSpPr>
            <p:spPr>
              <a:xfrm>
                <a:off x="4092994" y="2081922"/>
                <a:ext cx="1323835" cy="281561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4394993" y="1600940"/>
                <a:ext cx="651575" cy="84912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4092994" y="609370"/>
                <a:ext cx="1261779" cy="1614572"/>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loud 135"/>
              <p:cNvSpPr/>
              <p:nvPr/>
            </p:nvSpPr>
            <p:spPr>
              <a:xfrm>
                <a:off x="4114800" y="381000"/>
                <a:ext cx="990600" cy="7620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loud 136"/>
              <p:cNvSpPr/>
              <p:nvPr/>
            </p:nvSpPr>
            <p:spPr>
              <a:xfrm>
                <a:off x="4191000" y="1600200"/>
                <a:ext cx="990600" cy="7620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4498134" y="1741503"/>
                <a:ext cx="400050" cy="228208"/>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59"/>
            <p:cNvGrpSpPr/>
            <p:nvPr/>
          </p:nvGrpSpPr>
          <p:grpSpPr>
            <a:xfrm>
              <a:off x="5562600" y="304800"/>
              <a:ext cx="1406651" cy="2895600"/>
              <a:chOff x="685800" y="609600"/>
              <a:chExt cx="2404519" cy="4949716"/>
            </a:xfrm>
            <a:grpFill/>
          </p:grpSpPr>
          <p:sp>
            <p:nvSpPr>
              <p:cNvPr id="112" name="Cloud 111"/>
              <p:cNvSpPr/>
              <p:nvPr/>
            </p:nvSpPr>
            <p:spPr>
              <a:xfrm>
                <a:off x="914400" y="838200"/>
                <a:ext cx="1981200" cy="16764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rot="19671902">
                <a:off x="2519256" y="3059430"/>
                <a:ext cx="571063" cy="87721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rot="2647766">
                <a:off x="685800" y="2956996"/>
                <a:ext cx="509120" cy="87721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rot="19352409">
                <a:off x="2012467" y="4682102"/>
                <a:ext cx="443210" cy="87721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rot="2647766">
                <a:off x="1502939" y="4664751"/>
                <a:ext cx="441089" cy="87721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116"/>
              <p:cNvSpPr/>
              <p:nvPr/>
            </p:nvSpPr>
            <p:spPr>
              <a:xfrm rot="20169292">
                <a:off x="1961136" y="2055850"/>
                <a:ext cx="946541" cy="1564711"/>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p:cNvSpPr/>
              <p:nvPr/>
            </p:nvSpPr>
            <p:spPr>
              <a:xfrm rot="1790291">
                <a:off x="928009" y="2004583"/>
                <a:ext cx="946541" cy="1564711"/>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p:cNvSpPr/>
              <p:nvPr/>
            </p:nvSpPr>
            <p:spPr>
              <a:xfrm>
                <a:off x="1206465" y="2257206"/>
                <a:ext cx="1412091" cy="2858930"/>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528597" y="1768824"/>
                <a:ext cx="695013" cy="86218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206465" y="762000"/>
                <a:ext cx="1345898" cy="1639412"/>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loud 121"/>
              <p:cNvSpPr/>
              <p:nvPr/>
            </p:nvSpPr>
            <p:spPr>
              <a:xfrm>
                <a:off x="1219200" y="609600"/>
                <a:ext cx="1295400" cy="5334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hevron 122"/>
              <p:cNvSpPr/>
              <p:nvPr/>
            </p:nvSpPr>
            <p:spPr>
              <a:xfrm rot="16005868">
                <a:off x="1511995" y="1839701"/>
                <a:ext cx="1981200" cy="321880"/>
              </a:xfrm>
              <a:prstGeom prst="chevron">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Chevron 123"/>
              <p:cNvSpPr/>
              <p:nvPr/>
            </p:nvSpPr>
            <p:spPr>
              <a:xfrm rot="16048636">
                <a:off x="368994" y="1827765"/>
                <a:ext cx="1981200" cy="321880"/>
              </a:xfrm>
              <a:prstGeom prst="chevron">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Rounded Rectangle 124"/>
              <p:cNvSpPr/>
              <p:nvPr/>
            </p:nvSpPr>
            <p:spPr>
              <a:xfrm>
                <a:off x="1219200" y="990600"/>
                <a:ext cx="1447800" cy="228600"/>
              </a:xfrm>
              <a:prstGeom prst="roundRect">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31"/>
            <p:cNvGrpSpPr/>
            <p:nvPr/>
          </p:nvGrpSpPr>
          <p:grpSpPr>
            <a:xfrm flipH="1">
              <a:off x="3808401" y="389129"/>
              <a:ext cx="1296572" cy="2877670"/>
              <a:chOff x="3604364" y="411669"/>
              <a:chExt cx="2217821" cy="4922331"/>
            </a:xfrm>
            <a:grpFill/>
          </p:grpSpPr>
          <p:sp>
            <p:nvSpPr>
              <p:cNvPr id="100" name="Cloud 99"/>
              <p:cNvSpPr/>
              <p:nvPr/>
            </p:nvSpPr>
            <p:spPr>
              <a:xfrm rot="2474005">
                <a:off x="3714852" y="411669"/>
                <a:ext cx="1947238" cy="2085474"/>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rot="19671902">
                <a:off x="5294767" y="2893493"/>
                <a:ext cx="527418" cy="863923"/>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rot="2647766">
                <a:off x="3604364" y="2775284"/>
                <a:ext cx="480890" cy="863923"/>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rot="19352409">
                <a:off x="4848621" y="4470077"/>
                <a:ext cx="415510" cy="863923"/>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rot="2647766">
                <a:off x="4370938" y="4452989"/>
                <a:ext cx="413521" cy="863923"/>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p:cNvSpPr/>
              <p:nvPr/>
            </p:nvSpPr>
            <p:spPr>
              <a:xfrm rot="20169292">
                <a:off x="4800498" y="1883617"/>
                <a:ext cx="887382" cy="154100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p:cNvSpPr/>
              <p:nvPr/>
            </p:nvSpPr>
            <p:spPr>
              <a:xfrm rot="1790291">
                <a:off x="3831941" y="1833127"/>
                <a:ext cx="887382" cy="154100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p:cNvSpPr/>
              <p:nvPr/>
            </p:nvSpPr>
            <p:spPr>
              <a:xfrm>
                <a:off x="4107324" y="2205789"/>
                <a:ext cx="1323835" cy="2815614"/>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4394993" y="1600940"/>
                <a:ext cx="651575" cy="84912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4092994" y="609370"/>
                <a:ext cx="1261779" cy="1614572"/>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loud 109"/>
              <p:cNvSpPr/>
              <p:nvPr/>
            </p:nvSpPr>
            <p:spPr>
              <a:xfrm>
                <a:off x="4191000" y="1600200"/>
                <a:ext cx="990600" cy="10668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507999" y="1693763"/>
                <a:ext cx="479006" cy="322848"/>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60"/>
            <p:cNvGrpSpPr/>
            <p:nvPr/>
          </p:nvGrpSpPr>
          <p:grpSpPr>
            <a:xfrm flipH="1">
              <a:off x="6324600" y="914400"/>
              <a:ext cx="1143000" cy="2667000"/>
              <a:chOff x="4796444" y="836392"/>
              <a:chExt cx="1380536" cy="3344532"/>
            </a:xfrm>
            <a:grpFill/>
          </p:grpSpPr>
          <p:sp>
            <p:nvSpPr>
              <p:cNvPr id="88" name="Oval 87"/>
              <p:cNvSpPr/>
              <p:nvPr/>
            </p:nvSpPr>
            <p:spPr>
              <a:xfrm rot="19671902">
                <a:off x="5788292" y="2538865"/>
                <a:ext cx="388688"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2647766">
                <a:off x="4796444" y="2491396"/>
                <a:ext cx="388688"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19352409">
                <a:off x="5561730" y="3597557"/>
                <a:ext cx="250930"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rot="2647766">
                <a:off x="5273253" y="3586018"/>
                <a:ext cx="249729"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rot="20169292">
                <a:off x="5532668" y="1851040"/>
                <a:ext cx="535898" cy="1040568"/>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1790291">
                <a:off x="4947748" y="1816946"/>
                <a:ext cx="535898" cy="1040568"/>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a:off x="5105400" y="1984946"/>
                <a:ext cx="799476" cy="190125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5287780" y="1660161"/>
                <a:ext cx="393492" cy="57337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5105400" y="990600"/>
                <a:ext cx="762000" cy="1090246"/>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 Diagonal Corner Rectangle 96"/>
              <p:cNvSpPr/>
              <p:nvPr/>
            </p:nvSpPr>
            <p:spPr>
              <a:xfrm rot="1236535">
                <a:off x="5067163" y="836392"/>
                <a:ext cx="436755" cy="503473"/>
              </a:xfrm>
              <a:prstGeom prst="round2DiagRect">
                <a:avLst>
                  <a:gd name="adj1" fmla="val 50000"/>
                  <a:gd name="adj2" fmla="val 0"/>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 Diagonal Corner Rectangle 97"/>
              <p:cNvSpPr/>
              <p:nvPr/>
            </p:nvSpPr>
            <p:spPr>
              <a:xfrm rot="5076663">
                <a:off x="5462955" y="903719"/>
                <a:ext cx="436755" cy="503473"/>
              </a:xfrm>
              <a:prstGeom prst="round2DiagRect">
                <a:avLst>
                  <a:gd name="adj1" fmla="val 50000"/>
                  <a:gd name="adj2" fmla="val 0"/>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5257800" y="914400"/>
                <a:ext cx="381000" cy="381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91"/>
            <p:cNvGrpSpPr/>
            <p:nvPr/>
          </p:nvGrpSpPr>
          <p:grpSpPr>
            <a:xfrm>
              <a:off x="4953000" y="457200"/>
              <a:ext cx="1380536" cy="3344532"/>
              <a:chOff x="4038600" y="2362200"/>
              <a:chExt cx="1380536" cy="3344532"/>
            </a:xfrm>
            <a:grpFill/>
          </p:grpSpPr>
          <p:sp>
            <p:nvSpPr>
              <p:cNvPr id="74" name="Round Diagonal Corner Rectangle 73"/>
              <p:cNvSpPr/>
              <p:nvPr/>
            </p:nvSpPr>
            <p:spPr>
              <a:xfrm rot="19527262">
                <a:off x="4778338" y="2692626"/>
                <a:ext cx="555573" cy="631743"/>
              </a:xfrm>
              <a:prstGeom prst="round2DiagRect">
                <a:avLst>
                  <a:gd name="adj1" fmla="val 50000"/>
                  <a:gd name="adj2" fmla="val 0"/>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 Diagonal Corner Rectangle 74"/>
              <p:cNvSpPr/>
              <p:nvPr/>
            </p:nvSpPr>
            <p:spPr>
              <a:xfrm rot="19527262">
                <a:off x="4092538" y="2768827"/>
                <a:ext cx="555573" cy="631743"/>
              </a:xfrm>
              <a:prstGeom prst="round2DiagRect">
                <a:avLst>
                  <a:gd name="adj1" fmla="val 50000"/>
                  <a:gd name="adj2" fmla="val 0"/>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rot="19671902">
                <a:off x="5030448" y="4064673"/>
                <a:ext cx="388688"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rot="2647766">
                <a:off x="4038600" y="4017204"/>
                <a:ext cx="388688"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19352409">
                <a:off x="4803886" y="5123365"/>
                <a:ext cx="250930"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2647766">
                <a:off x="4515409" y="5111826"/>
                <a:ext cx="249729"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p:cNvSpPr/>
              <p:nvPr/>
            </p:nvSpPr>
            <p:spPr>
              <a:xfrm rot="20169292">
                <a:off x="4774824" y="3376848"/>
                <a:ext cx="535898" cy="1040568"/>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p:cNvSpPr/>
              <p:nvPr/>
            </p:nvSpPr>
            <p:spPr>
              <a:xfrm rot="1790291">
                <a:off x="4189904" y="3342754"/>
                <a:ext cx="535898" cy="1040568"/>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p:cNvSpPr/>
              <p:nvPr/>
            </p:nvSpPr>
            <p:spPr>
              <a:xfrm>
                <a:off x="4347556" y="3510754"/>
                <a:ext cx="799476" cy="190125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529936" y="3185969"/>
                <a:ext cx="393492" cy="57337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4347556" y="2516408"/>
                <a:ext cx="762000" cy="1090246"/>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 Diagonal Corner Rectangle 84"/>
              <p:cNvSpPr/>
              <p:nvPr/>
            </p:nvSpPr>
            <p:spPr>
              <a:xfrm rot="1236535">
                <a:off x="4309319" y="2362200"/>
                <a:ext cx="436755" cy="503473"/>
              </a:xfrm>
              <a:prstGeom prst="round2DiagRect">
                <a:avLst>
                  <a:gd name="adj1" fmla="val 50000"/>
                  <a:gd name="adj2" fmla="val 0"/>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 Diagonal Corner Rectangle 85"/>
              <p:cNvSpPr/>
              <p:nvPr/>
            </p:nvSpPr>
            <p:spPr>
              <a:xfrm rot="5076663">
                <a:off x="4705111" y="2429527"/>
                <a:ext cx="436755" cy="503473"/>
              </a:xfrm>
              <a:prstGeom prst="round2DiagRect">
                <a:avLst>
                  <a:gd name="adj1" fmla="val 50000"/>
                  <a:gd name="adj2" fmla="val 0"/>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4499956" y="2440208"/>
                <a:ext cx="381000" cy="381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20"/>
            <p:cNvGrpSpPr/>
            <p:nvPr/>
          </p:nvGrpSpPr>
          <p:grpSpPr>
            <a:xfrm>
              <a:off x="5562600" y="2057400"/>
              <a:ext cx="1714500" cy="2819400"/>
              <a:chOff x="609600" y="685800"/>
              <a:chExt cx="2438400" cy="4876800"/>
            </a:xfrm>
            <a:grpFill/>
          </p:grpSpPr>
          <p:sp>
            <p:nvSpPr>
              <p:cNvPr id="64" name="Cloud 63"/>
              <p:cNvSpPr/>
              <p:nvPr/>
            </p:nvSpPr>
            <p:spPr>
              <a:xfrm>
                <a:off x="914400" y="685800"/>
                <a:ext cx="1828800" cy="15240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19671902">
                <a:off x="2361472" y="3093423"/>
                <a:ext cx="686528" cy="87721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2647766">
                <a:off x="609600" y="3022043"/>
                <a:ext cx="686528" cy="87721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19352409">
                <a:off x="1961302" y="4685386"/>
                <a:ext cx="443210" cy="87721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2647766">
                <a:off x="1451774" y="4668035"/>
                <a:ext cx="441089" cy="87721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rot="20169292">
                <a:off x="1909971" y="2059134"/>
                <a:ext cx="946541" cy="1564711"/>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rot="1790291">
                <a:off x="876844" y="2007867"/>
                <a:ext cx="946541" cy="1564711"/>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p:cNvSpPr/>
              <p:nvPr/>
            </p:nvSpPr>
            <p:spPr>
              <a:xfrm>
                <a:off x="1155300" y="2260490"/>
                <a:ext cx="1412091" cy="2858930"/>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555273" y="1784877"/>
                <a:ext cx="592114" cy="86218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155300" y="765284"/>
                <a:ext cx="1345898" cy="1639412"/>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90"/>
            <p:cNvGrpSpPr/>
            <p:nvPr/>
          </p:nvGrpSpPr>
          <p:grpSpPr>
            <a:xfrm>
              <a:off x="5334000" y="3124200"/>
              <a:ext cx="838200" cy="1905000"/>
              <a:chOff x="5587191" y="304800"/>
              <a:chExt cx="1878359" cy="3886200"/>
            </a:xfrm>
            <a:grpFill/>
          </p:grpSpPr>
          <p:sp>
            <p:nvSpPr>
              <p:cNvPr id="54" name="Oval 53"/>
              <p:cNvSpPr/>
              <p:nvPr/>
            </p:nvSpPr>
            <p:spPr>
              <a:xfrm rot="19671902">
                <a:off x="7070098" y="2244857"/>
                <a:ext cx="395452" cy="67784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2647766">
                <a:off x="5587191" y="2167177"/>
                <a:ext cx="364610" cy="67784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19352409">
                <a:off x="6623571" y="3513153"/>
                <a:ext cx="347882" cy="67784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2647766">
                <a:off x="6223634" y="3499745"/>
                <a:ext cx="346217" cy="67784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20169292">
                <a:off x="6583280" y="1483777"/>
                <a:ext cx="742954" cy="1209095"/>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p:cNvSpPr/>
              <p:nvPr/>
            </p:nvSpPr>
            <p:spPr>
              <a:xfrm rot="1790291">
                <a:off x="5772364" y="1444161"/>
                <a:ext cx="742954" cy="1209095"/>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a:off x="5990928" y="1639370"/>
                <a:ext cx="1108371" cy="220917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243774" y="1261984"/>
                <a:ext cx="545526" cy="666236"/>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990928" y="483983"/>
                <a:ext cx="1056415" cy="1266818"/>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oud 62"/>
              <p:cNvSpPr/>
              <p:nvPr/>
            </p:nvSpPr>
            <p:spPr>
              <a:xfrm>
                <a:off x="5943600" y="304800"/>
                <a:ext cx="1143000" cy="6096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61"/>
            <p:cNvGrpSpPr/>
            <p:nvPr/>
          </p:nvGrpSpPr>
          <p:grpSpPr>
            <a:xfrm>
              <a:off x="7010400" y="1676400"/>
              <a:ext cx="1380536" cy="3344532"/>
              <a:chOff x="4796444" y="836392"/>
              <a:chExt cx="1380536" cy="3344532"/>
            </a:xfrm>
            <a:grpFill/>
          </p:grpSpPr>
          <p:sp>
            <p:nvSpPr>
              <p:cNvPr id="42" name="Oval 41"/>
              <p:cNvSpPr/>
              <p:nvPr/>
            </p:nvSpPr>
            <p:spPr>
              <a:xfrm rot="19671902">
                <a:off x="5788292" y="2538865"/>
                <a:ext cx="388688"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2647766">
                <a:off x="4796444" y="2491396"/>
                <a:ext cx="388688"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19352409">
                <a:off x="5561730" y="3597557"/>
                <a:ext cx="250930"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2647766">
                <a:off x="5273253" y="3586018"/>
                <a:ext cx="249729"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20169292">
                <a:off x="5532668" y="1851040"/>
                <a:ext cx="535898" cy="1040568"/>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rot="1790291">
                <a:off x="4947748" y="1816946"/>
                <a:ext cx="535898" cy="1040568"/>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p:cNvSpPr/>
              <p:nvPr/>
            </p:nvSpPr>
            <p:spPr>
              <a:xfrm>
                <a:off x="5105400" y="1984946"/>
                <a:ext cx="799476" cy="190125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313179" y="1651383"/>
                <a:ext cx="333838" cy="57337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105400" y="990600"/>
                <a:ext cx="762000" cy="1090246"/>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 Diagonal Corner Rectangle 50"/>
              <p:cNvSpPr/>
              <p:nvPr/>
            </p:nvSpPr>
            <p:spPr>
              <a:xfrm rot="1236535">
                <a:off x="5067163" y="836392"/>
                <a:ext cx="436755" cy="503473"/>
              </a:xfrm>
              <a:prstGeom prst="round2DiagRect">
                <a:avLst>
                  <a:gd name="adj1" fmla="val 50000"/>
                  <a:gd name="adj2" fmla="val 0"/>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 Diagonal Corner Rectangle 51"/>
              <p:cNvSpPr/>
              <p:nvPr/>
            </p:nvSpPr>
            <p:spPr>
              <a:xfrm rot="5076663">
                <a:off x="5462955" y="903719"/>
                <a:ext cx="436755" cy="503473"/>
              </a:xfrm>
              <a:prstGeom prst="round2DiagRect">
                <a:avLst>
                  <a:gd name="adj1" fmla="val 50000"/>
                  <a:gd name="adj2" fmla="val 0"/>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3" name="Oval 52"/>
              <p:cNvSpPr/>
              <p:nvPr/>
            </p:nvSpPr>
            <p:spPr>
              <a:xfrm>
                <a:off x="5257800" y="914400"/>
                <a:ext cx="381000" cy="381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941882" y="1870098"/>
              <a:ext cx="1590682" cy="3260219"/>
              <a:chOff x="-968276" y="1974419"/>
              <a:chExt cx="1590682" cy="3260219"/>
            </a:xfrm>
            <a:grpFill/>
          </p:grpSpPr>
          <p:sp>
            <p:nvSpPr>
              <p:cNvPr id="32" name="Oval 31"/>
              <p:cNvSpPr/>
              <p:nvPr/>
            </p:nvSpPr>
            <p:spPr>
              <a:xfrm rot="19671902">
                <a:off x="244626" y="3580867"/>
                <a:ext cx="377780" cy="580311"/>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2647766">
                <a:off x="-968276" y="3513103"/>
                <a:ext cx="336803" cy="580311"/>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19352409">
                <a:off x="-90635" y="4654327"/>
                <a:ext cx="293200" cy="580311"/>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2647766">
                <a:off x="-427707" y="4642849"/>
                <a:ext cx="291797" cy="580311"/>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rot="20169292">
                <a:off x="-124592" y="2916960"/>
                <a:ext cx="626173" cy="1035117"/>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rot="1790291">
                <a:off x="-808045" y="2883045"/>
                <a:ext cx="626173" cy="1035117"/>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a:off x="-623836" y="3050165"/>
                <a:ext cx="934153" cy="1891292"/>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06466" y="2726829"/>
                <a:ext cx="285923" cy="57037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23836" y="2061029"/>
                <a:ext cx="890363" cy="108453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rot="5015418">
                <a:off x="-1014408" y="2112230"/>
                <a:ext cx="1629697" cy="1354075"/>
              </a:xfrm>
              <a:custGeom>
                <a:avLst/>
                <a:gdLst>
                  <a:gd name="connsiteX0" fmla="*/ 18136 w 1629697"/>
                  <a:gd name="connsiteY0" fmla="*/ 344970 h 1354075"/>
                  <a:gd name="connsiteX1" fmla="*/ 28677 w 1629697"/>
                  <a:gd name="connsiteY1" fmla="*/ 315951 h 1354075"/>
                  <a:gd name="connsiteX2" fmla="*/ 102988 w 1629697"/>
                  <a:gd name="connsiteY2" fmla="*/ 267308 h 1354075"/>
                  <a:gd name="connsiteX3" fmla="*/ 103191 w 1629697"/>
                  <a:gd name="connsiteY3" fmla="*/ 267017 h 1354075"/>
                  <a:gd name="connsiteX4" fmla="*/ 132251 w 1629697"/>
                  <a:gd name="connsiteY4" fmla="*/ 225282 h 1354075"/>
                  <a:gd name="connsiteX5" fmla="*/ 177088 w 1629697"/>
                  <a:gd name="connsiteY5" fmla="*/ 202492 h 1354075"/>
                  <a:gd name="connsiteX6" fmla="*/ 213621 w 1629697"/>
                  <a:gd name="connsiteY6" fmla="*/ 201363 h 1354075"/>
                  <a:gd name="connsiteX7" fmla="*/ 221745 w 1629697"/>
                  <a:gd name="connsiteY7" fmla="*/ 189254 h 1354075"/>
                  <a:gd name="connsiteX8" fmla="*/ 335050 w 1629697"/>
                  <a:gd name="connsiteY8" fmla="*/ 154227 h 1354075"/>
                  <a:gd name="connsiteX9" fmla="*/ 336267 w 1629697"/>
                  <a:gd name="connsiteY9" fmla="*/ 152757 h 1354075"/>
                  <a:gd name="connsiteX10" fmla="*/ 392945 w 1629697"/>
                  <a:gd name="connsiteY10" fmla="*/ 72637 h 1354075"/>
                  <a:gd name="connsiteX11" fmla="*/ 668671 w 1629697"/>
                  <a:gd name="connsiteY11" fmla="*/ 54333 h 1354075"/>
                  <a:gd name="connsiteX12" fmla="*/ 668732 w 1629697"/>
                  <a:gd name="connsiteY12" fmla="*/ 54302 h 1354075"/>
                  <a:gd name="connsiteX13" fmla="*/ 723566 w 1629697"/>
                  <a:gd name="connsiteY13" fmla="*/ 26773 h 1354075"/>
                  <a:gd name="connsiteX14" fmla="*/ 946666 w 1629697"/>
                  <a:gd name="connsiteY14" fmla="*/ 35331 h 1354075"/>
                  <a:gd name="connsiteX15" fmla="*/ 947657 w 1629697"/>
                  <a:gd name="connsiteY15" fmla="*/ 34813 h 1354075"/>
                  <a:gd name="connsiteX16" fmla="*/ 991206 w 1629697"/>
                  <a:gd name="connsiteY16" fmla="*/ 12045 h 1354075"/>
                  <a:gd name="connsiteX17" fmla="*/ 1054989 w 1629697"/>
                  <a:gd name="connsiteY17" fmla="*/ 634 h 1354075"/>
                  <a:gd name="connsiteX18" fmla="*/ 1129636 w 1629697"/>
                  <a:gd name="connsiteY18" fmla="*/ 4774 h 1354075"/>
                  <a:gd name="connsiteX19" fmla="*/ 1187602 w 1629697"/>
                  <a:gd name="connsiteY19" fmla="*/ 24532 h 1354075"/>
                  <a:gd name="connsiteX20" fmla="*/ 1189332 w 1629697"/>
                  <a:gd name="connsiteY20" fmla="*/ 25122 h 1354075"/>
                  <a:gd name="connsiteX21" fmla="*/ 1324759 w 1629697"/>
                  <a:gd name="connsiteY21" fmla="*/ 348 h 1354075"/>
                  <a:gd name="connsiteX22" fmla="*/ 1374531 w 1629697"/>
                  <a:gd name="connsiteY22" fmla="*/ 5894 h 1354075"/>
                  <a:gd name="connsiteX23" fmla="*/ 1468446 w 1629697"/>
                  <a:gd name="connsiteY23" fmla="*/ 58348 h 1354075"/>
                  <a:gd name="connsiteX24" fmla="*/ 1468964 w 1629697"/>
                  <a:gd name="connsiteY24" fmla="*/ 58478 h 1354075"/>
                  <a:gd name="connsiteX25" fmla="*/ 1543118 w 1629697"/>
                  <a:gd name="connsiteY25" fmla="*/ 77047 h 1354075"/>
                  <a:gd name="connsiteX26" fmla="*/ 1588973 w 1629697"/>
                  <a:gd name="connsiteY26" fmla="*/ 109256 h 1354075"/>
                  <a:gd name="connsiteX27" fmla="*/ 1583578 w 1629697"/>
                  <a:gd name="connsiteY27" fmla="*/ 164458 h 1354075"/>
                  <a:gd name="connsiteX28" fmla="*/ 1622986 w 1629697"/>
                  <a:gd name="connsiteY28" fmla="*/ 248861 h 1354075"/>
                  <a:gd name="connsiteX29" fmla="*/ 1438380 w 1629697"/>
                  <a:gd name="connsiteY29" fmla="*/ 322743 h 1354075"/>
                  <a:gd name="connsiteX30" fmla="*/ 1372294 w 1629697"/>
                  <a:gd name="connsiteY30" fmla="*/ 386050 h 1354075"/>
                  <a:gd name="connsiteX31" fmla="*/ 1147292 w 1629697"/>
                  <a:gd name="connsiteY31" fmla="*/ 393716 h 1354075"/>
                  <a:gd name="connsiteX32" fmla="*/ 986502 w 1629697"/>
                  <a:gd name="connsiteY32" fmla="*/ 461253 h 1354075"/>
                  <a:gd name="connsiteX33" fmla="*/ 750086 w 1629697"/>
                  <a:gd name="connsiteY33" fmla="*/ 420028 h 1354075"/>
                  <a:gd name="connsiteX34" fmla="*/ 555298 w 1629697"/>
                  <a:gd name="connsiteY34" fmla="*/ 432558 h 1354075"/>
                  <a:gd name="connsiteX35" fmla="*/ 538722 w 1629697"/>
                  <a:gd name="connsiteY35" fmla="*/ 428997 h 1354075"/>
                  <a:gd name="connsiteX36" fmla="*/ 540110 w 1629697"/>
                  <a:gd name="connsiteY36" fmla="*/ 441310 h 1354075"/>
                  <a:gd name="connsiteX37" fmla="*/ 516060 w 1629697"/>
                  <a:gd name="connsiteY37" fmla="*/ 508598 h 1354075"/>
                  <a:gd name="connsiteX38" fmla="*/ 592774 w 1629697"/>
                  <a:gd name="connsiteY38" fmla="*/ 614789 h 1354075"/>
                  <a:gd name="connsiteX39" fmla="*/ 523424 w 1629697"/>
                  <a:gd name="connsiteY39" fmla="*/ 750465 h 1354075"/>
                  <a:gd name="connsiteX40" fmla="*/ 536590 w 1629697"/>
                  <a:gd name="connsiteY40" fmla="*/ 810427 h 1354075"/>
                  <a:gd name="connsiteX41" fmla="*/ 530104 w 1629697"/>
                  <a:gd name="connsiteY41" fmla="*/ 848284 h 1354075"/>
                  <a:gd name="connsiteX42" fmla="*/ 537262 w 1629697"/>
                  <a:gd name="connsiteY42" fmla="*/ 848014 h 1354075"/>
                  <a:gd name="connsiteX43" fmla="*/ 705146 w 1629697"/>
                  <a:gd name="connsiteY43" fmla="*/ 890850 h 1354075"/>
                  <a:gd name="connsiteX44" fmla="*/ 875838 w 1629697"/>
                  <a:gd name="connsiteY44" fmla="*/ 862715 h 1354075"/>
                  <a:gd name="connsiteX45" fmla="*/ 1098542 w 1629697"/>
                  <a:gd name="connsiteY45" fmla="*/ 951107 h 1354075"/>
                  <a:gd name="connsiteX46" fmla="*/ 1433486 w 1629697"/>
                  <a:gd name="connsiteY46" fmla="*/ 1063476 h 1354075"/>
                  <a:gd name="connsiteX47" fmla="*/ 1575237 w 1629697"/>
                  <a:gd name="connsiteY47" fmla="*/ 1138199 h 1354075"/>
                  <a:gd name="connsiteX48" fmla="*/ 1530691 w 1629697"/>
                  <a:gd name="connsiteY48" fmla="*/ 1187671 h 1354075"/>
                  <a:gd name="connsiteX49" fmla="*/ 1586139 w 1629697"/>
                  <a:gd name="connsiteY49" fmla="*/ 1260464 h 1354075"/>
                  <a:gd name="connsiteX50" fmla="*/ 1450593 w 1629697"/>
                  <a:gd name="connsiteY50" fmla="*/ 1284898 h 1354075"/>
                  <a:gd name="connsiteX51" fmla="*/ 1449108 w 1629697"/>
                  <a:gd name="connsiteY51" fmla="*/ 1285997 h 1354075"/>
                  <a:gd name="connsiteX52" fmla="*/ 1377611 w 1629697"/>
                  <a:gd name="connsiteY52" fmla="*/ 1347913 h 1354075"/>
                  <a:gd name="connsiteX53" fmla="*/ 1104522 w 1629697"/>
                  <a:gd name="connsiteY53" fmla="*/ 1306121 h 1354075"/>
                  <a:gd name="connsiteX54" fmla="*/ 1104456 w 1629697"/>
                  <a:gd name="connsiteY54" fmla="*/ 1306137 h 1354075"/>
                  <a:gd name="connsiteX55" fmla="*/ 1045341 w 1629697"/>
                  <a:gd name="connsiteY55" fmla="*/ 1319884 h 1354075"/>
                  <a:gd name="connsiteX56" fmla="*/ 829076 w 1629697"/>
                  <a:gd name="connsiteY56" fmla="*/ 1264490 h 1354075"/>
                  <a:gd name="connsiteX57" fmla="*/ 828003 w 1629697"/>
                  <a:gd name="connsiteY57" fmla="*/ 1264758 h 1354075"/>
                  <a:gd name="connsiteX58" fmla="*/ 780872 w 1629697"/>
                  <a:gd name="connsiteY58" fmla="*/ 1276512 h 1354075"/>
                  <a:gd name="connsiteX59" fmla="*/ 716255 w 1629697"/>
                  <a:gd name="connsiteY59" fmla="*/ 1273470 h 1354075"/>
                  <a:gd name="connsiteX60" fmla="*/ 644152 w 1629697"/>
                  <a:gd name="connsiteY60" fmla="*/ 1253757 h 1354075"/>
                  <a:gd name="connsiteX61" fmla="*/ 591490 w 1629697"/>
                  <a:gd name="connsiteY61" fmla="*/ 1223173 h 1354075"/>
                  <a:gd name="connsiteX62" fmla="*/ 589917 w 1629697"/>
                  <a:gd name="connsiteY62" fmla="*/ 1222261 h 1354075"/>
                  <a:gd name="connsiteX63" fmla="*/ 405096 w 1629697"/>
                  <a:gd name="connsiteY63" fmla="*/ 1200591 h 1354075"/>
                  <a:gd name="connsiteX64" fmla="*/ 323885 w 1629697"/>
                  <a:gd name="connsiteY64" fmla="*/ 1132164 h 1354075"/>
                  <a:gd name="connsiteX65" fmla="*/ 323406 w 1629697"/>
                  <a:gd name="connsiteY65" fmla="*/ 1131934 h 1354075"/>
                  <a:gd name="connsiteX66" fmla="*/ 254687 w 1629697"/>
                  <a:gd name="connsiteY66" fmla="*/ 1099002 h 1354075"/>
                  <a:gd name="connsiteX67" fmla="*/ 216362 w 1629697"/>
                  <a:gd name="connsiteY67" fmla="*/ 1059499 h 1354075"/>
                  <a:gd name="connsiteX68" fmla="*/ 214845 w 1629697"/>
                  <a:gd name="connsiteY68" fmla="*/ 1044865 h 1354075"/>
                  <a:gd name="connsiteX69" fmla="*/ 214712 w 1629697"/>
                  <a:gd name="connsiteY69" fmla="*/ 1044853 h 1354075"/>
                  <a:gd name="connsiteX70" fmla="*/ 150961 w 1629697"/>
                  <a:gd name="connsiteY70" fmla="*/ 960480 h 1354075"/>
                  <a:gd name="connsiteX71" fmla="*/ 149137 w 1629697"/>
                  <a:gd name="connsiteY71" fmla="*/ 959536 h 1354075"/>
                  <a:gd name="connsiteX72" fmla="*/ 49105 w 1629697"/>
                  <a:gd name="connsiteY72" fmla="*/ 913904 h 1354075"/>
                  <a:gd name="connsiteX73" fmla="*/ 43941 w 1629697"/>
                  <a:gd name="connsiteY73" fmla="*/ 746005 h 1354075"/>
                  <a:gd name="connsiteX74" fmla="*/ 43906 w 1629697"/>
                  <a:gd name="connsiteY74" fmla="*/ 745963 h 1354075"/>
                  <a:gd name="connsiteX75" fmla="*/ 11914 w 1629697"/>
                  <a:gd name="connsiteY75" fmla="*/ 709094 h 1354075"/>
                  <a:gd name="connsiteX76" fmla="*/ 38027 w 1629697"/>
                  <a:gd name="connsiteY76" fmla="*/ 576644 h 1354075"/>
                  <a:gd name="connsiteX77" fmla="*/ 37422 w 1629697"/>
                  <a:gd name="connsiteY77" fmla="*/ 575975 h 1354075"/>
                  <a:gd name="connsiteX78" fmla="*/ 10842 w 1629697"/>
                  <a:gd name="connsiteY78" fmla="*/ 546562 h 1354075"/>
                  <a:gd name="connsiteX79" fmla="*/ 346 w 1629697"/>
                  <a:gd name="connsiteY79" fmla="*/ 506677 h 1354075"/>
                  <a:gd name="connsiteX80" fmla="*/ 10737 w 1629697"/>
                  <a:gd name="connsiteY80" fmla="*/ 462546 h 1354075"/>
                  <a:gd name="connsiteX81" fmla="*/ 40249 w 1629697"/>
                  <a:gd name="connsiteY81" fmla="*/ 430685 h 1354075"/>
                  <a:gd name="connsiteX82" fmla="*/ 41130 w 1629697"/>
                  <a:gd name="connsiteY82" fmla="*/ 429735 h 1354075"/>
                  <a:gd name="connsiteX83" fmla="*/ 18136 w 1629697"/>
                  <a:gd name="connsiteY83" fmla="*/ 344970 h 135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29697" h="1354075">
                    <a:moveTo>
                      <a:pt x="18136" y="344970"/>
                    </a:moveTo>
                    <a:cubicBezTo>
                      <a:pt x="20090" y="334973"/>
                      <a:pt x="23590" y="325171"/>
                      <a:pt x="28677" y="315951"/>
                    </a:cubicBezTo>
                    <a:cubicBezTo>
                      <a:pt x="44177" y="287849"/>
                      <a:pt x="72071" y="269584"/>
                      <a:pt x="102988" y="267308"/>
                    </a:cubicBezTo>
                    <a:lnTo>
                      <a:pt x="103191" y="267017"/>
                    </a:lnTo>
                    <a:lnTo>
                      <a:pt x="132251" y="225282"/>
                    </a:lnTo>
                    <a:cubicBezTo>
                      <a:pt x="144991" y="214138"/>
                      <a:pt x="160326" y="206199"/>
                      <a:pt x="177088" y="202492"/>
                    </a:cubicBezTo>
                    <a:lnTo>
                      <a:pt x="213621" y="201363"/>
                    </a:lnTo>
                    <a:lnTo>
                      <a:pt x="221745" y="189254"/>
                    </a:lnTo>
                    <a:cubicBezTo>
                      <a:pt x="243101" y="170117"/>
                      <a:pt x="285264" y="156514"/>
                      <a:pt x="335050" y="154227"/>
                    </a:cubicBezTo>
                    <a:cubicBezTo>
                      <a:pt x="335445" y="153734"/>
                      <a:pt x="335873" y="153250"/>
                      <a:pt x="336267" y="152757"/>
                    </a:cubicBezTo>
                    <a:cubicBezTo>
                      <a:pt x="327353" y="123631"/>
                      <a:pt x="348143" y="94259"/>
                      <a:pt x="392945" y="72637"/>
                    </a:cubicBezTo>
                    <a:cubicBezTo>
                      <a:pt x="463735" y="38488"/>
                      <a:pt x="578506" y="30876"/>
                      <a:pt x="668671" y="54333"/>
                    </a:cubicBezTo>
                    <a:lnTo>
                      <a:pt x="668732" y="54302"/>
                    </a:lnTo>
                    <a:lnTo>
                      <a:pt x="723566" y="26773"/>
                    </a:lnTo>
                    <a:cubicBezTo>
                      <a:pt x="789893" y="6368"/>
                      <a:pt x="883952" y="7875"/>
                      <a:pt x="946666" y="35331"/>
                    </a:cubicBezTo>
                    <a:lnTo>
                      <a:pt x="947657" y="34813"/>
                    </a:lnTo>
                    <a:lnTo>
                      <a:pt x="991206" y="12045"/>
                    </a:lnTo>
                    <a:cubicBezTo>
                      <a:pt x="1009808" y="6085"/>
                      <a:pt x="1031617" y="2105"/>
                      <a:pt x="1054989" y="634"/>
                    </a:cubicBezTo>
                    <a:cubicBezTo>
                      <a:pt x="1080713" y="-987"/>
                      <a:pt x="1106420" y="543"/>
                      <a:pt x="1129636" y="4774"/>
                    </a:cubicBezTo>
                    <a:lnTo>
                      <a:pt x="1187602" y="24532"/>
                    </a:lnTo>
                    <a:lnTo>
                      <a:pt x="1189332" y="25122"/>
                    </a:lnTo>
                    <a:cubicBezTo>
                      <a:pt x="1223428" y="7296"/>
                      <a:pt x="1274251" y="-1551"/>
                      <a:pt x="1324759" y="348"/>
                    </a:cubicBezTo>
                    <a:cubicBezTo>
                      <a:pt x="1341595" y="981"/>
                      <a:pt x="1358396" y="2808"/>
                      <a:pt x="1374531" y="5894"/>
                    </a:cubicBezTo>
                    <a:cubicBezTo>
                      <a:pt x="1423709" y="15299"/>
                      <a:pt x="1458972" y="34988"/>
                      <a:pt x="1468446" y="58348"/>
                    </a:cubicBezTo>
                    <a:lnTo>
                      <a:pt x="1468964" y="58478"/>
                    </a:lnTo>
                    <a:lnTo>
                      <a:pt x="1543118" y="77047"/>
                    </a:lnTo>
                    <a:cubicBezTo>
                      <a:pt x="1563841" y="85799"/>
                      <a:pt x="1579762" y="96803"/>
                      <a:pt x="1588973" y="109256"/>
                    </a:cubicBezTo>
                    <a:cubicBezTo>
                      <a:pt x="1602361" y="127335"/>
                      <a:pt x="1600453" y="146970"/>
                      <a:pt x="1583578" y="164458"/>
                    </a:cubicBezTo>
                    <a:cubicBezTo>
                      <a:pt x="1625059" y="188442"/>
                      <a:pt x="1639565" y="219532"/>
                      <a:pt x="1622986" y="248861"/>
                    </a:cubicBezTo>
                    <a:cubicBezTo>
                      <a:pt x="1600947" y="287853"/>
                      <a:pt x="1527986" y="317053"/>
                      <a:pt x="1438380" y="322743"/>
                    </a:cubicBezTo>
                    <a:cubicBezTo>
                      <a:pt x="1437952" y="347080"/>
                      <a:pt x="1413840" y="370162"/>
                      <a:pt x="1372294" y="386050"/>
                    </a:cubicBezTo>
                    <a:cubicBezTo>
                      <a:pt x="1309168" y="410195"/>
                      <a:pt x="1217984" y="413297"/>
                      <a:pt x="1147292" y="393716"/>
                    </a:cubicBezTo>
                    <a:cubicBezTo>
                      <a:pt x="1124430" y="427350"/>
                      <a:pt x="1063213" y="453062"/>
                      <a:pt x="986502" y="461253"/>
                    </a:cubicBezTo>
                    <a:cubicBezTo>
                      <a:pt x="896107" y="470904"/>
                      <a:pt x="801764" y="454457"/>
                      <a:pt x="750086" y="420028"/>
                    </a:cubicBezTo>
                    <a:cubicBezTo>
                      <a:pt x="689099" y="436368"/>
                      <a:pt x="618999" y="439946"/>
                      <a:pt x="555298" y="432558"/>
                    </a:cubicBezTo>
                    <a:lnTo>
                      <a:pt x="538722" y="428997"/>
                    </a:lnTo>
                    <a:lnTo>
                      <a:pt x="540110" y="441310"/>
                    </a:lnTo>
                    <a:cubicBezTo>
                      <a:pt x="539194" y="465191"/>
                      <a:pt x="531129" y="488843"/>
                      <a:pt x="516060" y="508598"/>
                    </a:cubicBezTo>
                    <a:cubicBezTo>
                      <a:pt x="558116" y="527197"/>
                      <a:pt x="587321" y="567627"/>
                      <a:pt x="592774" y="614789"/>
                    </a:cubicBezTo>
                    <a:cubicBezTo>
                      <a:pt x="599198" y="670366"/>
                      <a:pt x="571529" y="724509"/>
                      <a:pt x="523424" y="750465"/>
                    </a:cubicBezTo>
                    <a:cubicBezTo>
                      <a:pt x="531961" y="769928"/>
                      <a:pt x="536209" y="790292"/>
                      <a:pt x="536590" y="810427"/>
                    </a:cubicBezTo>
                    <a:lnTo>
                      <a:pt x="530104" y="848284"/>
                    </a:lnTo>
                    <a:lnTo>
                      <a:pt x="537262" y="848014"/>
                    </a:lnTo>
                    <a:cubicBezTo>
                      <a:pt x="593618" y="850484"/>
                      <a:pt x="656298" y="866003"/>
                      <a:pt x="705146" y="890850"/>
                    </a:cubicBezTo>
                    <a:cubicBezTo>
                      <a:pt x="734251" y="864659"/>
                      <a:pt x="799238" y="853948"/>
                      <a:pt x="875838" y="862715"/>
                    </a:cubicBezTo>
                    <a:cubicBezTo>
                      <a:pt x="966104" y="873045"/>
                      <a:pt x="1054975" y="908315"/>
                      <a:pt x="1098542" y="951107"/>
                    </a:cubicBezTo>
                    <a:cubicBezTo>
                      <a:pt x="1224295" y="946897"/>
                      <a:pt x="1375392" y="997581"/>
                      <a:pt x="1433486" y="1063476"/>
                    </a:cubicBezTo>
                    <a:cubicBezTo>
                      <a:pt x="1502160" y="1074938"/>
                      <a:pt x="1562105" y="1106534"/>
                      <a:pt x="1575237" y="1138199"/>
                    </a:cubicBezTo>
                    <a:cubicBezTo>
                      <a:pt x="1584755" y="1161113"/>
                      <a:pt x="1567831" y="1179917"/>
                      <a:pt x="1530691" y="1187671"/>
                    </a:cubicBezTo>
                    <a:cubicBezTo>
                      <a:pt x="1576125" y="1209999"/>
                      <a:pt x="1597906" y="1238595"/>
                      <a:pt x="1586139" y="1260464"/>
                    </a:cubicBezTo>
                    <a:cubicBezTo>
                      <a:pt x="1572345" y="1286066"/>
                      <a:pt x="1516067" y="1296213"/>
                      <a:pt x="1450593" y="1284898"/>
                    </a:cubicBezTo>
                    <a:cubicBezTo>
                      <a:pt x="1450107" y="1285270"/>
                      <a:pt x="1449592" y="1285625"/>
                      <a:pt x="1449108" y="1285997"/>
                    </a:cubicBezTo>
                    <a:cubicBezTo>
                      <a:pt x="1451958" y="1314789"/>
                      <a:pt x="1425736" y="1337486"/>
                      <a:pt x="1377611" y="1347913"/>
                    </a:cubicBezTo>
                    <a:cubicBezTo>
                      <a:pt x="1301573" y="1364378"/>
                      <a:pt x="1187901" y="1346975"/>
                      <a:pt x="1104522" y="1306121"/>
                    </a:cubicBezTo>
                    <a:lnTo>
                      <a:pt x="1104456" y="1306137"/>
                    </a:lnTo>
                    <a:lnTo>
                      <a:pt x="1045341" y="1319884"/>
                    </a:lnTo>
                    <a:cubicBezTo>
                      <a:pt x="976429" y="1324608"/>
                      <a:pt x="884829" y="1303193"/>
                      <a:pt x="829076" y="1264490"/>
                    </a:cubicBezTo>
                    <a:lnTo>
                      <a:pt x="828003" y="1264758"/>
                    </a:lnTo>
                    <a:lnTo>
                      <a:pt x="780872" y="1276512"/>
                    </a:lnTo>
                    <a:cubicBezTo>
                      <a:pt x="761497" y="1278054"/>
                      <a:pt x="739387" y="1277087"/>
                      <a:pt x="716255" y="1273470"/>
                    </a:cubicBezTo>
                    <a:cubicBezTo>
                      <a:pt x="690795" y="1269492"/>
                      <a:pt x="665985" y="1262606"/>
                      <a:pt x="644152" y="1253757"/>
                    </a:cubicBezTo>
                    <a:lnTo>
                      <a:pt x="591490" y="1223173"/>
                    </a:lnTo>
                    <a:lnTo>
                      <a:pt x="589917" y="1222261"/>
                    </a:lnTo>
                    <a:cubicBezTo>
                      <a:pt x="540717" y="1234531"/>
                      <a:pt x="465672" y="1225730"/>
                      <a:pt x="405096" y="1200591"/>
                    </a:cubicBezTo>
                    <a:cubicBezTo>
                      <a:pt x="358937" y="1181439"/>
                      <a:pt x="328443" y="1155752"/>
                      <a:pt x="323885" y="1132164"/>
                    </a:cubicBezTo>
                    <a:lnTo>
                      <a:pt x="323406" y="1131934"/>
                    </a:lnTo>
                    <a:lnTo>
                      <a:pt x="254687" y="1099002"/>
                    </a:lnTo>
                    <a:cubicBezTo>
                      <a:pt x="236199" y="1086508"/>
                      <a:pt x="222856" y="1072958"/>
                      <a:pt x="216362" y="1059499"/>
                    </a:cubicBezTo>
                    <a:lnTo>
                      <a:pt x="214845" y="1044865"/>
                    </a:lnTo>
                    <a:lnTo>
                      <a:pt x="214712" y="1044853"/>
                    </a:lnTo>
                    <a:cubicBezTo>
                      <a:pt x="176916" y="1035737"/>
                      <a:pt x="150444" y="1000704"/>
                      <a:pt x="150961" y="960480"/>
                    </a:cubicBezTo>
                    <a:cubicBezTo>
                      <a:pt x="150347" y="960171"/>
                      <a:pt x="149750" y="959844"/>
                      <a:pt x="149137" y="959536"/>
                    </a:cubicBezTo>
                    <a:cubicBezTo>
                      <a:pt x="110785" y="960637"/>
                      <a:pt x="74113" y="943902"/>
                      <a:pt x="49105" y="913904"/>
                    </a:cubicBezTo>
                    <a:cubicBezTo>
                      <a:pt x="9607" y="866510"/>
                      <a:pt x="7467" y="796622"/>
                      <a:pt x="43941" y="746005"/>
                    </a:cubicBezTo>
                    <a:lnTo>
                      <a:pt x="43906" y="745963"/>
                    </a:lnTo>
                    <a:lnTo>
                      <a:pt x="11914" y="709094"/>
                    </a:lnTo>
                    <a:cubicBezTo>
                      <a:pt x="-10069" y="666376"/>
                      <a:pt x="-1783" y="610228"/>
                      <a:pt x="38027" y="576644"/>
                    </a:cubicBezTo>
                    <a:lnTo>
                      <a:pt x="37422" y="575975"/>
                    </a:lnTo>
                    <a:lnTo>
                      <a:pt x="10842" y="546562"/>
                    </a:lnTo>
                    <a:cubicBezTo>
                      <a:pt x="4369" y="534546"/>
                      <a:pt x="679" y="520897"/>
                      <a:pt x="346" y="506677"/>
                    </a:cubicBezTo>
                    <a:cubicBezTo>
                      <a:pt x="-23" y="491025"/>
                      <a:pt x="3691" y="475842"/>
                      <a:pt x="10737" y="462546"/>
                    </a:cubicBezTo>
                    <a:lnTo>
                      <a:pt x="40249" y="430685"/>
                    </a:lnTo>
                    <a:lnTo>
                      <a:pt x="41130" y="429735"/>
                    </a:lnTo>
                    <a:cubicBezTo>
                      <a:pt x="20320" y="406707"/>
                      <a:pt x="12274" y="374962"/>
                      <a:pt x="18136" y="344970"/>
                    </a:cubicBezTo>
                    <a:close/>
                  </a:path>
                </a:pathLst>
              </a:cu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 name="Group 17"/>
            <p:cNvGrpSpPr/>
            <p:nvPr/>
          </p:nvGrpSpPr>
          <p:grpSpPr>
            <a:xfrm>
              <a:off x="4195257" y="2139082"/>
              <a:ext cx="1316831" cy="2952312"/>
              <a:chOff x="-1125156" y="2043690"/>
              <a:chExt cx="1316831" cy="2952312"/>
            </a:xfrm>
            <a:grpFill/>
          </p:grpSpPr>
          <p:sp>
            <p:nvSpPr>
              <p:cNvPr id="19" name="Freeform 18"/>
              <p:cNvSpPr/>
              <p:nvPr/>
            </p:nvSpPr>
            <p:spPr>
              <a:xfrm rot="20435048">
                <a:off x="-1110656" y="2091581"/>
                <a:ext cx="1280672" cy="1617437"/>
              </a:xfrm>
              <a:custGeom>
                <a:avLst/>
                <a:gdLst>
                  <a:gd name="connsiteX0" fmla="*/ 874704 w 1280672"/>
                  <a:gd name="connsiteY0" fmla="*/ 0 h 1617437"/>
                  <a:gd name="connsiteX1" fmla="*/ 874704 w 1280672"/>
                  <a:gd name="connsiteY1" fmla="*/ 31113 h 1617437"/>
                  <a:gd name="connsiteX2" fmla="*/ 881846 w 1280672"/>
                  <a:gd name="connsiteY2" fmla="*/ 16228 h 1617437"/>
                  <a:gd name="connsiteX3" fmla="*/ 1126589 w 1280672"/>
                  <a:gd name="connsiteY3" fmla="*/ 133670 h 1617437"/>
                  <a:gd name="connsiteX4" fmla="*/ 1253890 w 1280672"/>
                  <a:gd name="connsiteY4" fmla="*/ 495857 h 1617437"/>
                  <a:gd name="connsiteX5" fmla="*/ 1252102 w 1280672"/>
                  <a:gd name="connsiteY5" fmla="*/ 499584 h 1617437"/>
                  <a:gd name="connsiteX6" fmla="*/ 1265686 w 1280672"/>
                  <a:gd name="connsiteY6" fmla="*/ 561710 h 1617437"/>
                  <a:gd name="connsiteX7" fmla="*/ 1212704 w 1280672"/>
                  <a:gd name="connsiteY7" fmla="*/ 1025824 h 1617437"/>
                  <a:gd name="connsiteX8" fmla="*/ 365928 w 1280672"/>
                  <a:gd name="connsiteY8" fmla="*/ 1590858 h 1617437"/>
                  <a:gd name="connsiteX9" fmla="*/ 60593 w 1280672"/>
                  <a:gd name="connsiteY9" fmla="*/ 619743 h 1617437"/>
                  <a:gd name="connsiteX10" fmla="*/ 310336 w 1280672"/>
                  <a:gd name="connsiteY10" fmla="*/ 224981 h 1617437"/>
                  <a:gd name="connsiteX11" fmla="*/ 342870 w 1280672"/>
                  <a:gd name="connsiteY11" fmla="*/ 198791 h 1617437"/>
                  <a:gd name="connsiteX12" fmla="*/ 353112 w 1280672"/>
                  <a:gd name="connsiteY12" fmla="*/ 165797 h 1617437"/>
                  <a:gd name="connsiteX13" fmla="*/ 603242 w 1280672"/>
                  <a:gd name="connsiteY13" fmla="*/ 0 h 161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0672" h="1617437">
                    <a:moveTo>
                      <a:pt x="874704" y="0"/>
                    </a:moveTo>
                    <a:lnTo>
                      <a:pt x="874704" y="31113"/>
                    </a:lnTo>
                    <a:lnTo>
                      <a:pt x="881846" y="16228"/>
                    </a:lnTo>
                    <a:lnTo>
                      <a:pt x="1126589" y="133670"/>
                    </a:lnTo>
                    <a:cubicBezTo>
                      <a:pt x="1261757" y="198532"/>
                      <a:pt x="1318752" y="360688"/>
                      <a:pt x="1253890" y="495857"/>
                    </a:cubicBezTo>
                    <a:lnTo>
                      <a:pt x="1252102" y="499584"/>
                    </a:lnTo>
                    <a:lnTo>
                      <a:pt x="1265686" y="561710"/>
                    </a:lnTo>
                    <a:cubicBezTo>
                      <a:pt x="1284591" y="706189"/>
                      <a:pt x="1268772" y="866751"/>
                      <a:pt x="1212704" y="1025824"/>
                    </a:cubicBezTo>
                    <a:cubicBezTo>
                      <a:pt x="1063189" y="1450020"/>
                      <a:pt x="684075" y="1702994"/>
                      <a:pt x="365928" y="1590858"/>
                    </a:cubicBezTo>
                    <a:cubicBezTo>
                      <a:pt x="47780" y="1478721"/>
                      <a:pt x="-88922" y="1043939"/>
                      <a:pt x="60593" y="619743"/>
                    </a:cubicBezTo>
                    <a:cubicBezTo>
                      <a:pt x="116661" y="460670"/>
                      <a:pt x="205016" y="325674"/>
                      <a:pt x="310336" y="224981"/>
                    </a:cubicBezTo>
                    <a:lnTo>
                      <a:pt x="342870" y="198791"/>
                    </a:lnTo>
                    <a:lnTo>
                      <a:pt x="353112" y="165797"/>
                    </a:lnTo>
                    <a:cubicBezTo>
                      <a:pt x="394322" y="68365"/>
                      <a:pt x="490798" y="0"/>
                      <a:pt x="603242" y="0"/>
                    </a:cubicBezTo>
                    <a:close/>
                  </a:path>
                </a:pathLst>
              </a:cu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p:cNvSpPr/>
              <p:nvPr/>
            </p:nvSpPr>
            <p:spPr>
              <a:xfrm rot="19671902">
                <a:off x="-121479" y="3546951"/>
                <a:ext cx="313154" cy="51295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2647766">
                <a:off x="-1125156" y="3476764"/>
                <a:ext cx="285528" cy="51295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9352409">
                <a:off x="-386379" y="4483048"/>
                <a:ext cx="246709" cy="51295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2647766">
                <a:off x="-670003" y="4472902"/>
                <a:ext cx="245528" cy="51295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20169292">
                <a:off x="-414952" y="2947337"/>
                <a:ext cx="526883" cy="914971"/>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1790291">
                <a:off x="-990032" y="2917359"/>
                <a:ext cx="526883" cy="914971"/>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a:off x="-835032" y="3065081"/>
                <a:ext cx="786027" cy="1671770"/>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01348" y="2779347"/>
                <a:ext cx="314554" cy="5041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35032" y="2190753"/>
                <a:ext cx="749181" cy="958652"/>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99516" y="2043690"/>
                <a:ext cx="633412" cy="40719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20981" y="2125456"/>
                <a:ext cx="365473" cy="2063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20486933">
                <a:off x="-920883" y="2171565"/>
                <a:ext cx="365473" cy="2063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2738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Peter  Blesses With Authority</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5:12-16</a:t>
            </a:r>
          </a:p>
        </p:txBody>
      </p:sp>
      <p:sp>
        <p:nvSpPr>
          <p:cNvPr id="8" name="Rectangle 7"/>
          <p:cNvSpPr/>
          <p:nvPr/>
        </p:nvSpPr>
        <p:spPr>
          <a:xfrm>
            <a:off x="552736" y="1401004"/>
            <a:ext cx="4382679" cy="4524315"/>
          </a:xfrm>
          <a:prstGeom prst="rect">
            <a:avLst/>
          </a:prstGeom>
        </p:spPr>
        <p:txBody>
          <a:bodyPr wrap="square">
            <a:spAutoFit/>
          </a:bodyPr>
          <a:lstStyle/>
          <a:p>
            <a:pPr fontAlgn="base"/>
            <a:r>
              <a:rPr lang="en-US" sz="2400" dirty="0">
                <a:solidFill>
                  <a:schemeClr val="bg1"/>
                </a:solidFill>
              </a:rPr>
              <a:t>“Faith in Peter’s faith brought the sick into the streets on their beds of affliction ‘that at the least the shadow of Peter passing by might overshadow some of them.’ </a:t>
            </a:r>
          </a:p>
          <a:p>
            <a:pPr fontAlgn="base"/>
            <a:endParaRPr lang="en-US" sz="2400" dirty="0">
              <a:solidFill>
                <a:schemeClr val="bg1"/>
              </a:solidFill>
            </a:endParaRPr>
          </a:p>
          <a:p>
            <a:pPr fontAlgn="base"/>
            <a:r>
              <a:rPr lang="en-US" sz="2400" dirty="0">
                <a:solidFill>
                  <a:schemeClr val="bg1"/>
                </a:solidFill>
              </a:rPr>
              <a:t>One wonders if there is a single written line in any other record that stands as a greater monument to the faith and power of one mortal man bearing the holy priesthood of God. …</a:t>
            </a:r>
          </a:p>
        </p:txBody>
      </p:sp>
      <p:sp>
        <p:nvSpPr>
          <p:cNvPr id="5" name="Rectangle 4"/>
          <p:cNvSpPr/>
          <p:nvPr/>
        </p:nvSpPr>
        <p:spPr>
          <a:xfrm>
            <a:off x="5266099" y="5083302"/>
            <a:ext cx="6096000" cy="1200329"/>
          </a:xfrm>
          <a:prstGeom prst="rect">
            <a:avLst/>
          </a:prstGeom>
        </p:spPr>
        <p:txBody>
          <a:bodyPr>
            <a:spAutoFit/>
          </a:bodyPr>
          <a:lstStyle/>
          <a:p>
            <a:r>
              <a:rPr lang="en-US" dirty="0">
                <a:solidFill>
                  <a:schemeClr val="bg1"/>
                </a:solidFill>
                <a:latin typeface="Open Sans"/>
              </a:rPr>
              <a:t>“With his own sense of urgency, Peter aggressively defied the injunction not to teach in the name of Christ and he returned again and again to the temple, where his safety was never secure.”</a:t>
            </a:r>
            <a:endParaRPr lang="en-US" dirty="0">
              <a:solidFill>
                <a:schemeClr val="bg1"/>
              </a:solidFill>
            </a:endParaRPr>
          </a:p>
        </p:txBody>
      </p:sp>
      <p:sp>
        <p:nvSpPr>
          <p:cNvPr id="377" name="TextBox 376"/>
          <p:cNvSpPr txBox="1"/>
          <p:nvPr/>
        </p:nvSpPr>
        <p:spPr>
          <a:xfrm>
            <a:off x="8314099" y="6463313"/>
            <a:ext cx="3780602" cy="369332"/>
          </a:xfrm>
          <a:prstGeom prst="rect">
            <a:avLst/>
          </a:prstGeom>
          <a:noFill/>
        </p:spPr>
        <p:txBody>
          <a:bodyPr wrap="square" rtlCol="0">
            <a:spAutoFit/>
          </a:bodyPr>
          <a:lstStyle/>
          <a:p>
            <a:pPr algn="r"/>
            <a:r>
              <a:rPr lang="en-US" dirty="0">
                <a:solidFill>
                  <a:schemeClr val="bg1"/>
                </a:solidFill>
              </a:rPr>
              <a:t>(12)</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5334" y="137654"/>
            <a:ext cx="933530" cy="1166045"/>
          </a:xfrm>
          <a:prstGeom prst="rect">
            <a:avLst/>
          </a:prstGeom>
        </p:spPr>
      </p:pic>
      <p:pic>
        <p:nvPicPr>
          <p:cNvPr id="3" name="Picture 2">
            <a:extLst>
              <a:ext uri="{FF2B5EF4-FFF2-40B4-BE49-F238E27FC236}">
                <a16:creationId xmlns:a16="http://schemas.microsoft.com/office/drawing/2014/main" id="{2B28FAF1-2BFE-48C2-C6ED-8625B1DA9EF1}"/>
              </a:ext>
            </a:extLst>
          </p:cNvPr>
          <p:cNvPicPr>
            <a:picLocks noChangeAspect="1"/>
          </p:cNvPicPr>
          <p:nvPr/>
        </p:nvPicPr>
        <p:blipFill>
          <a:blip r:embed="rId4"/>
          <a:stretch>
            <a:fillRect/>
          </a:stretch>
        </p:blipFill>
        <p:spPr>
          <a:xfrm>
            <a:off x="5873262" y="1216171"/>
            <a:ext cx="4468930" cy="3556904"/>
          </a:xfrm>
          <a:prstGeom prst="rect">
            <a:avLst/>
          </a:prstGeom>
        </p:spPr>
      </p:pic>
    </p:spTree>
    <p:extLst>
      <p:ext uri="{BB962C8B-B14F-4D97-AF65-F5344CB8AC3E}">
        <p14:creationId xmlns:p14="http://schemas.microsoft.com/office/powerpoint/2010/main" val="399884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Put in Prison Again By Sadducees</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5:17</a:t>
            </a:r>
          </a:p>
        </p:txBody>
      </p:sp>
      <p:sp>
        <p:nvSpPr>
          <p:cNvPr id="8" name="Rectangle 7"/>
          <p:cNvSpPr/>
          <p:nvPr/>
        </p:nvSpPr>
        <p:spPr>
          <a:xfrm>
            <a:off x="4820944" y="1234396"/>
            <a:ext cx="6890938" cy="5016758"/>
          </a:xfrm>
          <a:prstGeom prst="rect">
            <a:avLst/>
          </a:prstGeom>
        </p:spPr>
        <p:txBody>
          <a:bodyPr wrap="square">
            <a:spAutoFit/>
          </a:bodyPr>
          <a:lstStyle/>
          <a:p>
            <a:pPr fontAlgn="base"/>
            <a:r>
              <a:rPr lang="en-US" sz="2000" dirty="0">
                <a:solidFill>
                  <a:schemeClr val="bg1"/>
                </a:solidFill>
              </a:rPr>
              <a:t>A party or caste among the Jews. The name is probably derived from </a:t>
            </a:r>
            <a:r>
              <a:rPr lang="en-US" sz="2000" dirty="0" err="1">
                <a:solidFill>
                  <a:schemeClr val="bg1"/>
                </a:solidFill>
              </a:rPr>
              <a:t>Zadok</a:t>
            </a:r>
            <a:r>
              <a:rPr lang="en-US" sz="2000" dirty="0">
                <a:solidFill>
                  <a:schemeClr val="bg1"/>
                </a:solidFill>
              </a:rPr>
              <a:t>, the high priest in Solomon’s time. The party consisted of old high-priestly families who came to the front during the Maccabean war. They formed the Jewish aristocracy and were powerful, though quite small in numbers. </a:t>
            </a:r>
          </a:p>
          <a:p>
            <a:pPr fontAlgn="base"/>
            <a:endParaRPr lang="en-US" sz="2000" dirty="0">
              <a:solidFill>
                <a:schemeClr val="bg1"/>
              </a:solidFill>
            </a:endParaRPr>
          </a:p>
          <a:p>
            <a:pPr fontAlgn="base"/>
            <a:r>
              <a:rPr lang="en-US" sz="2000" dirty="0">
                <a:solidFill>
                  <a:schemeClr val="bg1"/>
                </a:solidFill>
              </a:rPr>
              <a:t>In their treatment of religious questions they held to the letter of the Mosaic revelation and denied the authority of ancient tradition; they taught complete freedom of the will in moral action; they were opposed to the Pharisees as to the belief in angels and spirits; they refused also to accept the doctrine of immortality as a necessary part of the Jewish faith. It was through their influence that Greek culture spread in Israel. </a:t>
            </a:r>
          </a:p>
          <a:p>
            <a:pPr fontAlgn="base"/>
            <a:endParaRPr lang="en-US" sz="2000" dirty="0">
              <a:solidFill>
                <a:schemeClr val="bg1"/>
              </a:solidFill>
            </a:endParaRPr>
          </a:p>
          <a:p>
            <a:pPr fontAlgn="base"/>
            <a:r>
              <a:rPr lang="en-US" sz="2000" dirty="0">
                <a:solidFill>
                  <a:schemeClr val="bg1"/>
                </a:solidFill>
              </a:rPr>
              <a:t>They opposed the work of the Apostles because they preached the Resurrection. (3) </a:t>
            </a:r>
          </a:p>
        </p:txBody>
      </p:sp>
      <p:grpSp>
        <p:nvGrpSpPr>
          <p:cNvPr id="2" name="Group 1">
            <a:extLst>
              <a:ext uri="{FF2B5EF4-FFF2-40B4-BE49-F238E27FC236}">
                <a16:creationId xmlns:a16="http://schemas.microsoft.com/office/drawing/2014/main" id="{98C6FEC6-7861-F852-4CA0-E4F29D765997}"/>
              </a:ext>
            </a:extLst>
          </p:cNvPr>
          <p:cNvGrpSpPr/>
          <p:nvPr/>
        </p:nvGrpSpPr>
        <p:grpSpPr>
          <a:xfrm>
            <a:off x="2339325" y="3333225"/>
            <a:ext cx="928961" cy="2046090"/>
            <a:chOff x="6934200" y="1265656"/>
            <a:chExt cx="1985484" cy="4373144"/>
          </a:xfrm>
        </p:grpSpPr>
        <p:sp>
          <p:nvSpPr>
            <p:cNvPr id="3" name="Oval 2">
              <a:extLst>
                <a:ext uri="{FF2B5EF4-FFF2-40B4-BE49-F238E27FC236}">
                  <a16:creationId xmlns:a16="http://schemas.microsoft.com/office/drawing/2014/main" id="{ABEBFCA3-9346-7071-0D6A-09D6FFA9C76C}"/>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73A9568-ACCD-CB2B-0D18-9A418CD6D11A}"/>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70FCF78F-BF7B-9E28-367E-89D64C3CBF0D}"/>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2D9FC9C-2849-BFB9-FE38-45171E8521D8}"/>
                </a:ext>
              </a:extLst>
            </p:cNvPr>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547AE5E-ECE4-1E21-E2B9-07D81FD6E67F}"/>
                </a:ext>
              </a:extLst>
            </p:cNvPr>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B87D31D9-AAC1-9558-2BBD-7AD854CC4CC3}"/>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FF1C78B8-4759-3184-4C4B-B6A1688EB807}"/>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0F79D015-8646-A851-F2D2-92CDF794D9D6}"/>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B3424DE2-FEB4-C4B7-6EF3-94129AE7EDBC}"/>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68E3CB31-CA87-93E9-671A-1016D6ECADB1}"/>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91677B87-C3FF-6B1C-6DD6-2A325C9A5AB7}"/>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4">
              <a:extLst>
                <a:ext uri="{FF2B5EF4-FFF2-40B4-BE49-F238E27FC236}">
                  <a16:creationId xmlns:a16="http://schemas.microsoft.com/office/drawing/2014/main" id="{57869647-4119-EA2D-E750-0139FF1382D5}"/>
                </a:ext>
              </a:extLst>
            </p:cNvPr>
            <p:cNvGrpSpPr/>
            <p:nvPr/>
          </p:nvGrpSpPr>
          <p:grpSpPr>
            <a:xfrm>
              <a:off x="7108136" y="2340650"/>
              <a:ext cx="1562627" cy="2259000"/>
              <a:chOff x="4553132" y="826758"/>
              <a:chExt cx="2212490" cy="3524987"/>
            </a:xfrm>
          </p:grpSpPr>
          <p:sp>
            <p:nvSpPr>
              <p:cNvPr id="81" name="Double Wave 23">
                <a:extLst>
                  <a:ext uri="{FF2B5EF4-FFF2-40B4-BE49-F238E27FC236}">
                    <a16:creationId xmlns:a16="http://schemas.microsoft.com/office/drawing/2014/main" id="{69FE6BF1-F623-DE97-9BBB-64F9E5FA0705}"/>
                  </a:ext>
                </a:extLst>
              </p:cNvPr>
              <p:cNvSpPr/>
              <p:nvPr/>
            </p:nvSpPr>
            <p:spPr>
              <a:xfrm rot="17197709">
                <a:off x="3382791" y="2343204"/>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16">
                <a:extLst>
                  <a:ext uri="{FF2B5EF4-FFF2-40B4-BE49-F238E27FC236}">
                    <a16:creationId xmlns:a16="http://schemas.microsoft.com/office/drawing/2014/main" id="{E91E0CE7-7CEB-D24F-19EB-F27EFD41A0FE}"/>
                  </a:ext>
                </a:extLst>
              </p:cNvPr>
              <p:cNvGrpSpPr/>
              <p:nvPr/>
            </p:nvGrpSpPr>
            <p:grpSpPr>
              <a:xfrm>
                <a:off x="4828805" y="826758"/>
                <a:ext cx="1936817" cy="2113967"/>
                <a:chOff x="2729087" y="2138375"/>
                <a:chExt cx="1936817" cy="2113967"/>
              </a:xfrm>
              <a:solidFill>
                <a:srgbClr val="E0C13C"/>
              </a:solidFill>
            </p:grpSpPr>
            <p:sp>
              <p:nvSpPr>
                <p:cNvPr id="83" name="Pie 17">
                  <a:extLst>
                    <a:ext uri="{FF2B5EF4-FFF2-40B4-BE49-F238E27FC236}">
                      <a16:creationId xmlns:a16="http://schemas.microsoft.com/office/drawing/2014/main" id="{AAD01730-6560-B9F8-C050-DB28D32CF55E}"/>
                    </a:ext>
                  </a:extLst>
                </p:cNvPr>
                <p:cNvSpPr/>
                <p:nvPr/>
              </p:nvSpPr>
              <p:spPr>
                <a:xfrm rot="18695073">
                  <a:off x="2640512" y="2226950"/>
                  <a:ext cx="2113967" cy="1936817"/>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4" name="Group 5">
                  <a:extLst>
                    <a:ext uri="{FF2B5EF4-FFF2-40B4-BE49-F238E27FC236}">
                      <a16:creationId xmlns:a16="http://schemas.microsoft.com/office/drawing/2014/main" id="{8944EA0E-7F76-6BFC-E478-430F0C40B45F}"/>
                    </a:ext>
                  </a:extLst>
                </p:cNvPr>
                <p:cNvGrpSpPr/>
                <p:nvPr/>
              </p:nvGrpSpPr>
              <p:grpSpPr>
                <a:xfrm>
                  <a:off x="2914797" y="2383259"/>
                  <a:ext cx="1511630" cy="1584684"/>
                  <a:chOff x="2912535" y="2383259"/>
                  <a:chExt cx="1511630" cy="1584684"/>
                </a:xfrm>
                <a:grpFill/>
              </p:grpSpPr>
              <p:sp>
                <p:nvSpPr>
                  <p:cNvPr id="85" name="Moon 3">
                    <a:extLst>
                      <a:ext uri="{FF2B5EF4-FFF2-40B4-BE49-F238E27FC236}">
                        <a16:creationId xmlns:a16="http://schemas.microsoft.com/office/drawing/2014/main" id="{CA1B1154-FB15-85F6-7996-1A372F8248AF}"/>
                      </a:ext>
                    </a:extLst>
                  </p:cNvPr>
                  <p:cNvSpPr/>
                  <p:nvPr/>
                </p:nvSpPr>
                <p:spPr>
                  <a:xfrm rot="16200000">
                    <a:off x="2876008" y="2419786"/>
                    <a:ext cx="1584684" cy="1511630"/>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20">
                    <a:extLst>
                      <a:ext uri="{FF2B5EF4-FFF2-40B4-BE49-F238E27FC236}">
                        <a16:creationId xmlns:a16="http://schemas.microsoft.com/office/drawing/2014/main" id="{33712275-5C79-C6B8-E883-D66B8766709E}"/>
                      </a:ext>
                    </a:extLst>
                  </p:cNvPr>
                  <p:cNvSpPr/>
                  <p:nvPr/>
                </p:nvSpPr>
                <p:spPr>
                  <a:xfrm rot="16200000">
                    <a:off x="3147478" y="2309280"/>
                    <a:ext cx="1035194" cy="135664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7" name="Oval 16">
              <a:extLst>
                <a:ext uri="{FF2B5EF4-FFF2-40B4-BE49-F238E27FC236}">
                  <a16:creationId xmlns:a16="http://schemas.microsoft.com/office/drawing/2014/main" id="{8B6E4E69-5EB7-EF8B-70BF-74986847749E}"/>
                </a:ext>
              </a:extLst>
            </p:cNvPr>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58">
              <a:extLst>
                <a:ext uri="{FF2B5EF4-FFF2-40B4-BE49-F238E27FC236}">
                  <a16:creationId xmlns:a16="http://schemas.microsoft.com/office/drawing/2014/main" id="{47B8EBC8-1650-359D-AE4A-913F21AB1FD5}"/>
                </a:ext>
              </a:extLst>
            </p:cNvPr>
            <p:cNvGrpSpPr/>
            <p:nvPr/>
          </p:nvGrpSpPr>
          <p:grpSpPr>
            <a:xfrm rot="175281">
              <a:off x="7281771" y="4966315"/>
              <a:ext cx="1319546" cy="446802"/>
              <a:chOff x="3810000" y="1677648"/>
              <a:chExt cx="4705061" cy="1827552"/>
            </a:xfrm>
          </p:grpSpPr>
          <p:grpSp>
            <p:nvGrpSpPr>
              <p:cNvPr id="267" name="Group 37">
                <a:extLst>
                  <a:ext uri="{FF2B5EF4-FFF2-40B4-BE49-F238E27FC236}">
                    <a16:creationId xmlns:a16="http://schemas.microsoft.com/office/drawing/2014/main" id="{1DC42EDE-3ABA-B440-AE14-F3FDD88F75F1}"/>
                  </a:ext>
                </a:extLst>
              </p:cNvPr>
              <p:cNvGrpSpPr/>
              <p:nvPr/>
            </p:nvGrpSpPr>
            <p:grpSpPr>
              <a:xfrm>
                <a:off x="3810000" y="1828800"/>
                <a:ext cx="1776984" cy="1676400"/>
                <a:chOff x="3810000" y="1828800"/>
                <a:chExt cx="4038600" cy="3810000"/>
              </a:xfrm>
            </p:grpSpPr>
            <p:sp>
              <p:nvSpPr>
                <p:cNvPr id="64" name="Half Frame 63">
                  <a:extLst>
                    <a:ext uri="{FF2B5EF4-FFF2-40B4-BE49-F238E27FC236}">
                      <a16:creationId xmlns:a16="http://schemas.microsoft.com/office/drawing/2014/main" id="{D5E79C81-182A-AAA3-80CC-5999118636D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Half Frame 64">
                  <a:extLst>
                    <a:ext uri="{FF2B5EF4-FFF2-40B4-BE49-F238E27FC236}">
                      <a16:creationId xmlns:a16="http://schemas.microsoft.com/office/drawing/2014/main" id="{CB58FB2C-E4DF-8711-5BF5-47B6B44FE0E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Half Frame 65">
                  <a:extLst>
                    <a:ext uri="{FF2B5EF4-FFF2-40B4-BE49-F238E27FC236}">
                      <a16:creationId xmlns:a16="http://schemas.microsoft.com/office/drawing/2014/main" id="{2131A7F4-1404-5790-CB57-FD8D012C2F2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Half Frame 66">
                  <a:extLst>
                    <a:ext uri="{FF2B5EF4-FFF2-40B4-BE49-F238E27FC236}">
                      <a16:creationId xmlns:a16="http://schemas.microsoft.com/office/drawing/2014/main" id="{AB2E4954-CA7C-527B-592C-849538193D7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252">
                  <a:extLst>
                    <a:ext uri="{FF2B5EF4-FFF2-40B4-BE49-F238E27FC236}">
                      <a16:creationId xmlns:a16="http://schemas.microsoft.com/office/drawing/2014/main" id="{60E69EE3-5CC4-B581-CA59-ADEB6EBA017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iamond 76">
                  <a:extLst>
                    <a:ext uri="{FF2B5EF4-FFF2-40B4-BE49-F238E27FC236}">
                      <a16:creationId xmlns:a16="http://schemas.microsoft.com/office/drawing/2014/main" id="{2E804FCF-AF6D-7D23-2512-2E3DC59FF7A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6A401DC9-42DD-3261-A7CC-7012009FD53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06F44C5B-F512-5C12-DF14-1435C526E60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D75BD45B-CB2B-DD5C-AA92-077A4570CFA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8" name="Group 38">
                <a:extLst>
                  <a:ext uri="{FF2B5EF4-FFF2-40B4-BE49-F238E27FC236}">
                    <a16:creationId xmlns:a16="http://schemas.microsoft.com/office/drawing/2014/main" id="{A8729464-5122-47FA-79AF-AC9B214EE1DF}"/>
                  </a:ext>
                </a:extLst>
              </p:cNvPr>
              <p:cNvGrpSpPr/>
              <p:nvPr/>
            </p:nvGrpSpPr>
            <p:grpSpPr>
              <a:xfrm>
                <a:off x="5314014" y="1757596"/>
                <a:ext cx="1776984" cy="1676400"/>
                <a:chOff x="3810000" y="1828800"/>
                <a:chExt cx="4038600" cy="3810000"/>
              </a:xfrm>
            </p:grpSpPr>
            <p:sp>
              <p:nvSpPr>
                <p:cNvPr id="279" name="Half Frame 278">
                  <a:extLst>
                    <a:ext uri="{FF2B5EF4-FFF2-40B4-BE49-F238E27FC236}">
                      <a16:creationId xmlns:a16="http://schemas.microsoft.com/office/drawing/2014/main" id="{4690BE26-DE8E-3BF1-2D6D-F7DFAB788B9D}"/>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0" name="Half Frame 279">
                  <a:extLst>
                    <a:ext uri="{FF2B5EF4-FFF2-40B4-BE49-F238E27FC236}">
                      <a16:creationId xmlns:a16="http://schemas.microsoft.com/office/drawing/2014/main" id="{46C467D9-E9A3-F8CF-5F78-3E7EDC6E727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1" name="Half Frame 280">
                  <a:extLst>
                    <a:ext uri="{FF2B5EF4-FFF2-40B4-BE49-F238E27FC236}">
                      <a16:creationId xmlns:a16="http://schemas.microsoft.com/office/drawing/2014/main" id="{BAAC3D29-35EE-8E31-64E3-41640596C36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2" name="Half Frame 281">
                  <a:extLst>
                    <a:ext uri="{FF2B5EF4-FFF2-40B4-BE49-F238E27FC236}">
                      <a16:creationId xmlns:a16="http://schemas.microsoft.com/office/drawing/2014/main" id="{DA31B328-3C8C-A52F-B0B6-8DC4C86C068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3" name="Donut 243">
                  <a:extLst>
                    <a:ext uri="{FF2B5EF4-FFF2-40B4-BE49-F238E27FC236}">
                      <a16:creationId xmlns:a16="http://schemas.microsoft.com/office/drawing/2014/main" id="{BC1D5666-A01E-27A7-D0FA-B3321270CAA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4" name="Diamond 283">
                  <a:extLst>
                    <a:ext uri="{FF2B5EF4-FFF2-40B4-BE49-F238E27FC236}">
                      <a16:creationId xmlns:a16="http://schemas.microsoft.com/office/drawing/2014/main" id="{0FB1E94B-4F5F-FBF1-AE58-9463C6038014}"/>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Diamond 284">
                  <a:extLst>
                    <a:ext uri="{FF2B5EF4-FFF2-40B4-BE49-F238E27FC236}">
                      <a16:creationId xmlns:a16="http://schemas.microsoft.com/office/drawing/2014/main" id="{B2C64478-F174-5A34-D92C-8B755FEC76E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Diamond 285">
                  <a:extLst>
                    <a:ext uri="{FF2B5EF4-FFF2-40B4-BE49-F238E27FC236}">
                      <a16:creationId xmlns:a16="http://schemas.microsoft.com/office/drawing/2014/main" id="{2C498F08-48E3-DFC2-AD1A-15F2F722922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Diamond 286">
                  <a:extLst>
                    <a:ext uri="{FF2B5EF4-FFF2-40B4-BE49-F238E27FC236}">
                      <a16:creationId xmlns:a16="http://schemas.microsoft.com/office/drawing/2014/main" id="{DD98BEE4-3AA0-EE5F-F199-89ADB332A371}"/>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Group 48">
                <a:extLst>
                  <a:ext uri="{FF2B5EF4-FFF2-40B4-BE49-F238E27FC236}">
                    <a16:creationId xmlns:a16="http://schemas.microsoft.com/office/drawing/2014/main" id="{8CAF9D05-2CB5-0FF7-178A-01294D10D0FC}"/>
                  </a:ext>
                </a:extLst>
              </p:cNvPr>
              <p:cNvGrpSpPr/>
              <p:nvPr/>
            </p:nvGrpSpPr>
            <p:grpSpPr>
              <a:xfrm>
                <a:off x="6738077" y="1677648"/>
                <a:ext cx="1776984" cy="1676400"/>
                <a:chOff x="3810000" y="1828800"/>
                <a:chExt cx="4038600" cy="3810000"/>
              </a:xfrm>
            </p:grpSpPr>
            <p:sp>
              <p:nvSpPr>
                <p:cNvPr id="270" name="Half Frame 269">
                  <a:extLst>
                    <a:ext uri="{FF2B5EF4-FFF2-40B4-BE49-F238E27FC236}">
                      <a16:creationId xmlns:a16="http://schemas.microsoft.com/office/drawing/2014/main" id="{31E16CCC-B773-0115-5D5E-0C222A72E295}"/>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1" name="Half Frame 50">
                  <a:extLst>
                    <a:ext uri="{FF2B5EF4-FFF2-40B4-BE49-F238E27FC236}">
                      <a16:creationId xmlns:a16="http://schemas.microsoft.com/office/drawing/2014/main" id="{C3938ABF-DA4A-15F5-B63B-811BF0FEB83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2" name="Half Frame 51">
                  <a:extLst>
                    <a:ext uri="{FF2B5EF4-FFF2-40B4-BE49-F238E27FC236}">
                      <a16:creationId xmlns:a16="http://schemas.microsoft.com/office/drawing/2014/main" id="{220C7E94-9944-9383-88D9-1FE73581687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3" name="Half Frame 52">
                  <a:extLst>
                    <a:ext uri="{FF2B5EF4-FFF2-40B4-BE49-F238E27FC236}">
                      <a16:creationId xmlns:a16="http://schemas.microsoft.com/office/drawing/2014/main" id="{43BCBD53-E949-58DB-9267-29D0FFCCFAC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4" name="Donut 234">
                  <a:extLst>
                    <a:ext uri="{FF2B5EF4-FFF2-40B4-BE49-F238E27FC236}">
                      <a16:creationId xmlns:a16="http://schemas.microsoft.com/office/drawing/2014/main" id="{3EB202B1-CCD5-0445-1520-81A9384919B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5" name="Diamond 274">
                  <a:extLst>
                    <a:ext uri="{FF2B5EF4-FFF2-40B4-BE49-F238E27FC236}">
                      <a16:creationId xmlns:a16="http://schemas.microsoft.com/office/drawing/2014/main" id="{BBD700D4-9F01-676B-405E-6FD95447BDD3}"/>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Diamond 275">
                  <a:extLst>
                    <a:ext uri="{FF2B5EF4-FFF2-40B4-BE49-F238E27FC236}">
                      <a16:creationId xmlns:a16="http://schemas.microsoft.com/office/drawing/2014/main" id="{1274CB28-DF68-2036-7E19-E2B7A384286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Diamond 276">
                  <a:extLst>
                    <a:ext uri="{FF2B5EF4-FFF2-40B4-BE49-F238E27FC236}">
                      <a16:creationId xmlns:a16="http://schemas.microsoft.com/office/drawing/2014/main" id="{55CCE39A-50B4-4AE2-D6C6-3871AB7AF2B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Diamond 277">
                  <a:extLst>
                    <a:ext uri="{FF2B5EF4-FFF2-40B4-BE49-F238E27FC236}">
                      <a16:creationId xmlns:a16="http://schemas.microsoft.com/office/drawing/2014/main" id="{FA76E643-2700-3CA4-F7AE-E245C9A5E2C0}"/>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Cloud 18">
              <a:extLst>
                <a:ext uri="{FF2B5EF4-FFF2-40B4-BE49-F238E27FC236}">
                  <a16:creationId xmlns:a16="http://schemas.microsoft.com/office/drawing/2014/main" id="{3F10E857-0A6E-DFBE-DE15-22BF5A3FA047}"/>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EAB94C2-44AD-5FCC-74D5-30953BCEF28F}"/>
                </a:ext>
              </a:extLst>
            </p:cNvPr>
            <p:cNvGrpSpPr/>
            <p:nvPr/>
          </p:nvGrpSpPr>
          <p:grpSpPr>
            <a:xfrm>
              <a:off x="7162023" y="1568903"/>
              <a:ext cx="1544762" cy="259293"/>
              <a:chOff x="7105896" y="1557210"/>
              <a:chExt cx="1544762" cy="488119"/>
            </a:xfrm>
          </p:grpSpPr>
          <p:sp>
            <p:nvSpPr>
              <p:cNvPr id="21" name="Rounded Rectangle 15">
                <a:extLst>
                  <a:ext uri="{FF2B5EF4-FFF2-40B4-BE49-F238E27FC236}">
                    <a16:creationId xmlns:a16="http://schemas.microsoft.com/office/drawing/2014/main" id="{45569F69-6D49-3954-A329-6E091480D26C}"/>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59">
                <a:extLst>
                  <a:ext uri="{FF2B5EF4-FFF2-40B4-BE49-F238E27FC236}">
                    <a16:creationId xmlns:a16="http://schemas.microsoft.com/office/drawing/2014/main" id="{357DDAF2-2D0C-3FBD-2648-C9AFC03EC534}"/>
                  </a:ext>
                </a:extLst>
              </p:cNvPr>
              <p:cNvGrpSpPr/>
              <p:nvPr/>
            </p:nvGrpSpPr>
            <p:grpSpPr>
              <a:xfrm rot="160736">
                <a:off x="7230848" y="1557210"/>
                <a:ext cx="1269517" cy="488119"/>
                <a:chOff x="3810000" y="1677648"/>
                <a:chExt cx="4705061" cy="1827552"/>
              </a:xfrm>
            </p:grpSpPr>
            <p:grpSp>
              <p:nvGrpSpPr>
                <p:cNvPr id="23" name="Group 37">
                  <a:extLst>
                    <a:ext uri="{FF2B5EF4-FFF2-40B4-BE49-F238E27FC236}">
                      <a16:creationId xmlns:a16="http://schemas.microsoft.com/office/drawing/2014/main" id="{D4622707-927F-3583-D74C-F8B74DABAA03}"/>
                    </a:ext>
                  </a:extLst>
                </p:cNvPr>
                <p:cNvGrpSpPr/>
                <p:nvPr/>
              </p:nvGrpSpPr>
              <p:grpSpPr>
                <a:xfrm>
                  <a:off x="3810000" y="1828800"/>
                  <a:ext cx="1776984" cy="1676400"/>
                  <a:chOff x="3810000" y="1828800"/>
                  <a:chExt cx="4038600" cy="3810000"/>
                </a:xfrm>
              </p:grpSpPr>
              <p:sp>
                <p:nvSpPr>
                  <p:cNvPr id="258" name="Half Frame 257">
                    <a:extLst>
                      <a:ext uri="{FF2B5EF4-FFF2-40B4-BE49-F238E27FC236}">
                        <a16:creationId xmlns:a16="http://schemas.microsoft.com/office/drawing/2014/main" id="{DD745B47-C897-C905-37A3-4FE9CD60EE3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9" name="Half Frame 258">
                    <a:extLst>
                      <a:ext uri="{FF2B5EF4-FFF2-40B4-BE49-F238E27FC236}">
                        <a16:creationId xmlns:a16="http://schemas.microsoft.com/office/drawing/2014/main" id="{D905E9D0-9186-F189-E1DD-1DD7953BC90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0" name="Half Frame 259">
                    <a:extLst>
                      <a:ext uri="{FF2B5EF4-FFF2-40B4-BE49-F238E27FC236}">
                        <a16:creationId xmlns:a16="http://schemas.microsoft.com/office/drawing/2014/main" id="{2EEFE043-E921-0CD9-DED2-700109E92CD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1" name="Half Frame 260">
                    <a:extLst>
                      <a:ext uri="{FF2B5EF4-FFF2-40B4-BE49-F238E27FC236}">
                        <a16:creationId xmlns:a16="http://schemas.microsoft.com/office/drawing/2014/main" id="{C9835494-6EA7-94BE-FF70-EA9652C7EA0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Donut 222">
                    <a:extLst>
                      <a:ext uri="{FF2B5EF4-FFF2-40B4-BE49-F238E27FC236}">
                        <a16:creationId xmlns:a16="http://schemas.microsoft.com/office/drawing/2014/main" id="{EB384792-C670-27C2-A4F7-089670331207}"/>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Diamond 262">
                    <a:extLst>
                      <a:ext uri="{FF2B5EF4-FFF2-40B4-BE49-F238E27FC236}">
                        <a16:creationId xmlns:a16="http://schemas.microsoft.com/office/drawing/2014/main" id="{EA61FBD4-2C7A-9587-491F-366488A43931}"/>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Diamond 263">
                    <a:extLst>
                      <a:ext uri="{FF2B5EF4-FFF2-40B4-BE49-F238E27FC236}">
                        <a16:creationId xmlns:a16="http://schemas.microsoft.com/office/drawing/2014/main" id="{EC2589CB-CD66-D809-CDDC-4BF3B75D77C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Diamond 264">
                    <a:extLst>
                      <a:ext uri="{FF2B5EF4-FFF2-40B4-BE49-F238E27FC236}">
                        <a16:creationId xmlns:a16="http://schemas.microsoft.com/office/drawing/2014/main" id="{27C63462-3B0F-1B6B-E8BA-5F746BF51D7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Diamond 265">
                    <a:extLst>
                      <a:ext uri="{FF2B5EF4-FFF2-40B4-BE49-F238E27FC236}">
                        <a16:creationId xmlns:a16="http://schemas.microsoft.com/office/drawing/2014/main" id="{03F5DDC3-9B42-592F-A48B-C501BE6E0EF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38">
                  <a:extLst>
                    <a:ext uri="{FF2B5EF4-FFF2-40B4-BE49-F238E27FC236}">
                      <a16:creationId xmlns:a16="http://schemas.microsoft.com/office/drawing/2014/main" id="{443DEF63-0547-0F50-9D2A-E209844630A1}"/>
                    </a:ext>
                  </a:extLst>
                </p:cNvPr>
                <p:cNvGrpSpPr/>
                <p:nvPr/>
              </p:nvGrpSpPr>
              <p:grpSpPr>
                <a:xfrm>
                  <a:off x="5314014" y="1757596"/>
                  <a:ext cx="1776984" cy="1676400"/>
                  <a:chOff x="3810000" y="1828800"/>
                  <a:chExt cx="4038600" cy="3810000"/>
                </a:xfrm>
              </p:grpSpPr>
              <p:sp>
                <p:nvSpPr>
                  <p:cNvPr id="248" name="Half Frame 247">
                    <a:extLst>
                      <a:ext uri="{FF2B5EF4-FFF2-40B4-BE49-F238E27FC236}">
                        <a16:creationId xmlns:a16="http://schemas.microsoft.com/office/drawing/2014/main" id="{89425DD2-8B52-FB9A-28B1-A55092ABEA2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9" name="Half Frame 248">
                    <a:extLst>
                      <a:ext uri="{FF2B5EF4-FFF2-40B4-BE49-F238E27FC236}">
                        <a16:creationId xmlns:a16="http://schemas.microsoft.com/office/drawing/2014/main" id="{EFD7CCE2-9506-0257-01D6-717DCB5C55A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0" name="Half Frame 249">
                    <a:extLst>
                      <a:ext uri="{FF2B5EF4-FFF2-40B4-BE49-F238E27FC236}">
                        <a16:creationId xmlns:a16="http://schemas.microsoft.com/office/drawing/2014/main" id="{6021EC62-8E7A-9541-C005-6123AD75AD5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Half Frame 250">
                    <a:extLst>
                      <a:ext uri="{FF2B5EF4-FFF2-40B4-BE49-F238E27FC236}">
                        <a16:creationId xmlns:a16="http://schemas.microsoft.com/office/drawing/2014/main" id="{161B7811-FB5E-0B8A-AF3A-6EBDC0CD648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Donut 213">
                    <a:extLst>
                      <a:ext uri="{FF2B5EF4-FFF2-40B4-BE49-F238E27FC236}">
                        <a16:creationId xmlns:a16="http://schemas.microsoft.com/office/drawing/2014/main" id="{7BEF283C-8B9C-FD7D-1813-44F4E3E6511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3" name="Diamond 252">
                    <a:extLst>
                      <a:ext uri="{FF2B5EF4-FFF2-40B4-BE49-F238E27FC236}">
                        <a16:creationId xmlns:a16="http://schemas.microsoft.com/office/drawing/2014/main" id="{CD88BCCA-F4AF-A7DF-8B85-3EA02E5F1D1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53">
                    <a:extLst>
                      <a:ext uri="{FF2B5EF4-FFF2-40B4-BE49-F238E27FC236}">
                        <a16:creationId xmlns:a16="http://schemas.microsoft.com/office/drawing/2014/main" id="{0F55C952-317F-B064-6740-6E723231CD6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Diamond 254">
                    <a:extLst>
                      <a:ext uri="{FF2B5EF4-FFF2-40B4-BE49-F238E27FC236}">
                        <a16:creationId xmlns:a16="http://schemas.microsoft.com/office/drawing/2014/main" id="{D632A0CC-76C8-5746-220C-658847EE03C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Diamond 256">
                    <a:extLst>
                      <a:ext uri="{FF2B5EF4-FFF2-40B4-BE49-F238E27FC236}">
                        <a16:creationId xmlns:a16="http://schemas.microsoft.com/office/drawing/2014/main" id="{CA352FEE-98D5-FC6C-5DF5-7B430903548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48">
                  <a:extLst>
                    <a:ext uri="{FF2B5EF4-FFF2-40B4-BE49-F238E27FC236}">
                      <a16:creationId xmlns:a16="http://schemas.microsoft.com/office/drawing/2014/main" id="{43DF0548-4E5C-0E20-289B-99E35217930E}"/>
                    </a:ext>
                  </a:extLst>
                </p:cNvPr>
                <p:cNvGrpSpPr/>
                <p:nvPr/>
              </p:nvGrpSpPr>
              <p:grpSpPr>
                <a:xfrm>
                  <a:off x="6738077" y="1677648"/>
                  <a:ext cx="1776984" cy="1676400"/>
                  <a:chOff x="3810000" y="1828800"/>
                  <a:chExt cx="4038600" cy="3810000"/>
                </a:xfrm>
              </p:grpSpPr>
              <p:sp>
                <p:nvSpPr>
                  <p:cNvPr id="26" name="Half Frame 25">
                    <a:extLst>
                      <a:ext uri="{FF2B5EF4-FFF2-40B4-BE49-F238E27FC236}">
                        <a16:creationId xmlns:a16="http://schemas.microsoft.com/office/drawing/2014/main" id="{50061AFC-A993-A40B-7D89-FA67708B2D2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a:extLst>
                      <a:ext uri="{FF2B5EF4-FFF2-40B4-BE49-F238E27FC236}">
                        <a16:creationId xmlns:a16="http://schemas.microsoft.com/office/drawing/2014/main" id="{72EC53BE-CB86-5A88-035F-C3C0ABC35E1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a:extLst>
                      <a:ext uri="{FF2B5EF4-FFF2-40B4-BE49-F238E27FC236}">
                        <a16:creationId xmlns:a16="http://schemas.microsoft.com/office/drawing/2014/main" id="{4A51FF7E-4977-06DA-D732-8FE5B492157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a:extLst>
                      <a:ext uri="{FF2B5EF4-FFF2-40B4-BE49-F238E27FC236}">
                        <a16:creationId xmlns:a16="http://schemas.microsoft.com/office/drawing/2014/main" id="{C48C2D38-070C-0EB4-5D08-D926E02A21DF}"/>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04">
                    <a:extLst>
                      <a:ext uri="{FF2B5EF4-FFF2-40B4-BE49-F238E27FC236}">
                        <a16:creationId xmlns:a16="http://schemas.microsoft.com/office/drawing/2014/main" id="{731A6549-4EB8-613B-ECDD-B49E00BE3BC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iamond 30">
                    <a:extLst>
                      <a:ext uri="{FF2B5EF4-FFF2-40B4-BE49-F238E27FC236}">
                        <a16:creationId xmlns:a16="http://schemas.microsoft.com/office/drawing/2014/main" id="{F1B770B9-B481-59C7-E2C4-FC7C8018433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a:extLst>
                      <a:ext uri="{FF2B5EF4-FFF2-40B4-BE49-F238E27FC236}">
                        <a16:creationId xmlns:a16="http://schemas.microsoft.com/office/drawing/2014/main" id="{7D4BA6E9-5B27-5EAF-4116-BCF5DA6F1E31}"/>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EE8B713C-C698-A589-BEB2-5B3E96E6CE7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Diamond 246">
                    <a:extLst>
                      <a:ext uri="{FF2B5EF4-FFF2-40B4-BE49-F238E27FC236}">
                        <a16:creationId xmlns:a16="http://schemas.microsoft.com/office/drawing/2014/main" id="{54CE9D24-32EF-C6ED-A340-2261E170823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87" name="Group 86">
            <a:extLst>
              <a:ext uri="{FF2B5EF4-FFF2-40B4-BE49-F238E27FC236}">
                <a16:creationId xmlns:a16="http://schemas.microsoft.com/office/drawing/2014/main" id="{601BA2A9-DF34-3835-8047-B3FA96A7D83C}"/>
              </a:ext>
            </a:extLst>
          </p:cNvPr>
          <p:cNvGrpSpPr/>
          <p:nvPr/>
        </p:nvGrpSpPr>
        <p:grpSpPr>
          <a:xfrm>
            <a:off x="1174992" y="3338742"/>
            <a:ext cx="846971" cy="1936106"/>
            <a:chOff x="782565" y="1101398"/>
            <a:chExt cx="1893267" cy="4327852"/>
          </a:xfrm>
        </p:grpSpPr>
        <p:sp>
          <p:nvSpPr>
            <p:cNvPr id="88" name="Round Diagonal Corner Rectangle 94">
              <a:extLst>
                <a:ext uri="{FF2B5EF4-FFF2-40B4-BE49-F238E27FC236}">
                  <a16:creationId xmlns:a16="http://schemas.microsoft.com/office/drawing/2014/main" id="{F81DA28E-558A-B327-4482-4A78D4352828}"/>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9" name="Round Diagonal Corner Rectangle 95">
              <a:extLst>
                <a:ext uri="{FF2B5EF4-FFF2-40B4-BE49-F238E27FC236}">
                  <a16:creationId xmlns:a16="http://schemas.microsoft.com/office/drawing/2014/main" id="{F20B31EA-AE55-8C35-C787-D06AB5420556}"/>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0" name="Oval 89">
              <a:extLst>
                <a:ext uri="{FF2B5EF4-FFF2-40B4-BE49-F238E27FC236}">
                  <a16:creationId xmlns:a16="http://schemas.microsoft.com/office/drawing/2014/main" id="{D64B2FBB-C470-143A-E018-4E631B347A55}"/>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91" name="Group 90">
              <a:extLst>
                <a:ext uri="{FF2B5EF4-FFF2-40B4-BE49-F238E27FC236}">
                  <a16:creationId xmlns:a16="http://schemas.microsoft.com/office/drawing/2014/main" id="{65F4C705-A3B7-0FC4-F278-7F582B621055}"/>
                </a:ext>
              </a:extLst>
            </p:cNvPr>
            <p:cNvGrpSpPr/>
            <p:nvPr/>
          </p:nvGrpSpPr>
          <p:grpSpPr>
            <a:xfrm rot="2754858">
              <a:off x="1292245" y="4851434"/>
              <a:ext cx="418271" cy="737362"/>
              <a:chOff x="1676400" y="2133600"/>
              <a:chExt cx="1447800" cy="2088845"/>
            </a:xfrm>
          </p:grpSpPr>
          <p:sp>
            <p:nvSpPr>
              <p:cNvPr id="112" name="Oval 111">
                <a:extLst>
                  <a:ext uri="{FF2B5EF4-FFF2-40B4-BE49-F238E27FC236}">
                    <a16:creationId xmlns:a16="http://schemas.microsoft.com/office/drawing/2014/main" id="{62FDA0C0-69FB-A777-597C-A2CC7CF538BB}"/>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3" name="Moon 112">
                <a:extLst>
                  <a:ext uri="{FF2B5EF4-FFF2-40B4-BE49-F238E27FC236}">
                    <a16:creationId xmlns:a16="http://schemas.microsoft.com/office/drawing/2014/main" id="{6D0AD522-0918-F9EF-4988-82A4DE8E0E34}"/>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4" name="Moon 113">
                <a:extLst>
                  <a:ext uri="{FF2B5EF4-FFF2-40B4-BE49-F238E27FC236}">
                    <a16:creationId xmlns:a16="http://schemas.microsoft.com/office/drawing/2014/main" id="{694E1DF8-16BD-B65F-9E68-933D4D8AFE95}"/>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92" name="Group 91">
              <a:extLst>
                <a:ext uri="{FF2B5EF4-FFF2-40B4-BE49-F238E27FC236}">
                  <a16:creationId xmlns:a16="http://schemas.microsoft.com/office/drawing/2014/main" id="{4B3561A9-2DB0-7DB9-DEC9-2D241A407A23}"/>
                </a:ext>
              </a:extLst>
            </p:cNvPr>
            <p:cNvGrpSpPr/>
            <p:nvPr/>
          </p:nvGrpSpPr>
          <p:grpSpPr>
            <a:xfrm rot="18845142" flipH="1">
              <a:off x="1670777" y="4757861"/>
              <a:ext cx="454896" cy="743939"/>
              <a:chOff x="1676400" y="2133600"/>
              <a:chExt cx="1447800" cy="2088845"/>
            </a:xfrm>
          </p:grpSpPr>
          <p:sp>
            <p:nvSpPr>
              <p:cNvPr id="109" name="Oval 108">
                <a:extLst>
                  <a:ext uri="{FF2B5EF4-FFF2-40B4-BE49-F238E27FC236}">
                    <a16:creationId xmlns:a16="http://schemas.microsoft.com/office/drawing/2014/main" id="{827B5C90-F508-14C0-33B9-86854CCD6660}"/>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0" name="Moon 109">
                <a:extLst>
                  <a:ext uri="{FF2B5EF4-FFF2-40B4-BE49-F238E27FC236}">
                    <a16:creationId xmlns:a16="http://schemas.microsoft.com/office/drawing/2014/main" id="{DB4D536F-2E2F-93A4-3A67-A58FFBD95C21}"/>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 name="Moon 110">
                <a:extLst>
                  <a:ext uri="{FF2B5EF4-FFF2-40B4-BE49-F238E27FC236}">
                    <a16:creationId xmlns:a16="http://schemas.microsoft.com/office/drawing/2014/main" id="{35CB69F3-BB3F-B4DA-9187-C9DC639B0247}"/>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93" name="Group 92">
              <a:extLst>
                <a:ext uri="{FF2B5EF4-FFF2-40B4-BE49-F238E27FC236}">
                  <a16:creationId xmlns:a16="http://schemas.microsoft.com/office/drawing/2014/main" id="{B8EE686A-E0EE-93C3-7385-07339604E0AD}"/>
                </a:ext>
              </a:extLst>
            </p:cNvPr>
            <p:cNvGrpSpPr/>
            <p:nvPr/>
          </p:nvGrpSpPr>
          <p:grpSpPr>
            <a:xfrm>
              <a:off x="810561" y="2772737"/>
              <a:ext cx="1865271" cy="2320328"/>
              <a:chOff x="4419600" y="2060454"/>
              <a:chExt cx="3045502" cy="4187946"/>
            </a:xfrm>
          </p:grpSpPr>
          <p:sp>
            <p:nvSpPr>
              <p:cNvPr id="100" name="Oval 99">
                <a:extLst>
                  <a:ext uri="{FF2B5EF4-FFF2-40B4-BE49-F238E27FC236}">
                    <a16:creationId xmlns:a16="http://schemas.microsoft.com/office/drawing/2014/main" id="{05120EF5-FA09-EE2D-A17A-D35D15C5404E}"/>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1" name="Oval 100">
                <a:extLst>
                  <a:ext uri="{FF2B5EF4-FFF2-40B4-BE49-F238E27FC236}">
                    <a16:creationId xmlns:a16="http://schemas.microsoft.com/office/drawing/2014/main" id="{FF8A34F4-A382-E0B5-0142-0F4935896972}"/>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2" name="Trapezoid 101">
                <a:extLst>
                  <a:ext uri="{FF2B5EF4-FFF2-40B4-BE49-F238E27FC236}">
                    <a16:creationId xmlns:a16="http://schemas.microsoft.com/office/drawing/2014/main" id="{7327837B-1C97-9ADC-507D-C5FFFC3FD1A3}"/>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3" name="Trapezoid 102">
                <a:extLst>
                  <a:ext uri="{FF2B5EF4-FFF2-40B4-BE49-F238E27FC236}">
                    <a16:creationId xmlns:a16="http://schemas.microsoft.com/office/drawing/2014/main" id="{A558F854-569C-AEFA-0B51-6473ECAF7227}"/>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4" name="Trapezoid 103">
                <a:extLst>
                  <a:ext uri="{FF2B5EF4-FFF2-40B4-BE49-F238E27FC236}">
                    <a16:creationId xmlns:a16="http://schemas.microsoft.com/office/drawing/2014/main" id="{E92C9608-0A60-8559-E90D-6618032D8AFA}"/>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5" name="Isosceles Triangle 104">
                <a:extLst>
                  <a:ext uri="{FF2B5EF4-FFF2-40B4-BE49-F238E27FC236}">
                    <a16:creationId xmlns:a16="http://schemas.microsoft.com/office/drawing/2014/main" id="{6BD7321C-3810-C231-C1D7-3B2C4FF0090B}"/>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6" name="Rectangle 105">
                <a:extLst>
                  <a:ext uri="{FF2B5EF4-FFF2-40B4-BE49-F238E27FC236}">
                    <a16:creationId xmlns:a16="http://schemas.microsoft.com/office/drawing/2014/main" id="{B0878ACB-F996-FAE4-40C9-21BFBEC5BBDB}"/>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7" name="Trapezoid 106">
                <a:extLst>
                  <a:ext uri="{FF2B5EF4-FFF2-40B4-BE49-F238E27FC236}">
                    <a16:creationId xmlns:a16="http://schemas.microsoft.com/office/drawing/2014/main" id="{BDDA29FB-3843-7C03-FA2C-2218A6E94D55}"/>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8" name="Trapezoid 107">
                <a:extLst>
                  <a:ext uri="{FF2B5EF4-FFF2-40B4-BE49-F238E27FC236}">
                    <a16:creationId xmlns:a16="http://schemas.microsoft.com/office/drawing/2014/main" id="{3132A3C6-9C7D-2BC8-5AF7-01C94A1D0DC3}"/>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94" name="Round Diagonal Corner Rectangle 102">
              <a:extLst>
                <a:ext uri="{FF2B5EF4-FFF2-40B4-BE49-F238E27FC236}">
                  <a16:creationId xmlns:a16="http://schemas.microsoft.com/office/drawing/2014/main" id="{364F3D78-CC3D-FADB-E556-5B00A5BA05C1}"/>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5" name="Oval 94">
              <a:extLst>
                <a:ext uri="{FF2B5EF4-FFF2-40B4-BE49-F238E27FC236}">
                  <a16:creationId xmlns:a16="http://schemas.microsoft.com/office/drawing/2014/main" id="{B715007F-93E2-2ABF-2C1F-936C37E45C84}"/>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6" name="Rectangle 95">
              <a:extLst>
                <a:ext uri="{FF2B5EF4-FFF2-40B4-BE49-F238E27FC236}">
                  <a16:creationId xmlns:a16="http://schemas.microsoft.com/office/drawing/2014/main" id="{300FB223-626E-409A-D713-11558135B66A}"/>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7" name="Freeform: Shape 96">
              <a:extLst>
                <a:ext uri="{FF2B5EF4-FFF2-40B4-BE49-F238E27FC236}">
                  <a16:creationId xmlns:a16="http://schemas.microsoft.com/office/drawing/2014/main" id="{FAD313F6-D65C-E186-FC07-E027F8D58F56}"/>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15" name="Group 114">
            <a:extLst>
              <a:ext uri="{FF2B5EF4-FFF2-40B4-BE49-F238E27FC236}">
                <a16:creationId xmlns:a16="http://schemas.microsoft.com/office/drawing/2014/main" id="{18E454C8-A8EE-11E9-997A-BD8192558327}"/>
              </a:ext>
            </a:extLst>
          </p:cNvPr>
          <p:cNvGrpSpPr/>
          <p:nvPr/>
        </p:nvGrpSpPr>
        <p:grpSpPr>
          <a:xfrm>
            <a:off x="647809" y="2490738"/>
            <a:ext cx="3267156" cy="3100942"/>
            <a:chOff x="1905000" y="2362200"/>
            <a:chExt cx="2819400" cy="2675965"/>
          </a:xfrm>
        </p:grpSpPr>
        <p:sp>
          <p:nvSpPr>
            <p:cNvPr id="116" name="Flowchart: Delay 115">
              <a:extLst>
                <a:ext uri="{FF2B5EF4-FFF2-40B4-BE49-F238E27FC236}">
                  <a16:creationId xmlns:a16="http://schemas.microsoft.com/office/drawing/2014/main" id="{96E28C1D-D6F2-C2B8-04FF-5CBE53A8FBD5}"/>
                </a:ext>
              </a:extLst>
            </p:cNvPr>
            <p:cNvSpPr/>
            <p:nvPr/>
          </p:nvSpPr>
          <p:spPr>
            <a:xfrm rot="16200000">
              <a:off x="1981200" y="2286000"/>
              <a:ext cx="2667000" cy="2819400"/>
            </a:xfrm>
            <a:prstGeom prst="flowChartDelay">
              <a:avLst/>
            </a:prstGeom>
            <a:noFill/>
            <a:ln w="889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7BFAE41E-2BF9-7932-81B1-9421CA50CF9A}"/>
                </a:ext>
              </a:extLst>
            </p:cNvPr>
            <p:cNvCxnSpPr/>
            <p:nvPr/>
          </p:nvCxnSpPr>
          <p:spPr>
            <a:xfrm flipH="1">
              <a:off x="2716306"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77E5C5-00CF-0A43-0266-9E16B0B7B776}"/>
                </a:ext>
              </a:extLst>
            </p:cNvPr>
            <p:cNvCxnSpPr/>
            <p:nvPr/>
          </p:nvCxnSpPr>
          <p:spPr>
            <a:xfrm flipH="1">
              <a:off x="3886200"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F089964-9824-BF63-794F-D0C377B125B8}"/>
                </a:ext>
              </a:extLst>
            </p:cNvPr>
            <p:cNvCxnSpPr/>
            <p:nvPr/>
          </p:nvCxnSpPr>
          <p:spPr>
            <a:xfrm flipH="1">
              <a:off x="3276600" y="2362200"/>
              <a:ext cx="26894" cy="26670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3906FFE-F66F-7B26-68B0-B008F787214F}"/>
                </a:ext>
              </a:extLst>
            </p:cNvPr>
            <p:cNvCxnSpPr/>
            <p:nvPr/>
          </p:nvCxnSpPr>
          <p:spPr>
            <a:xfrm>
              <a:off x="22098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EC3179F-C274-2DB4-F518-4B71CA4A5638}"/>
                </a:ext>
              </a:extLst>
            </p:cNvPr>
            <p:cNvCxnSpPr/>
            <p:nvPr/>
          </p:nvCxnSpPr>
          <p:spPr>
            <a:xfrm>
              <a:off x="44196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25" name="TextBox 224">
            <a:extLst>
              <a:ext uri="{FF2B5EF4-FFF2-40B4-BE49-F238E27FC236}">
                <a16:creationId xmlns:a16="http://schemas.microsoft.com/office/drawing/2014/main" id="{DAB55CB1-3E2F-853C-1F7C-795042422DA4}"/>
              </a:ext>
            </a:extLst>
          </p:cNvPr>
          <p:cNvSpPr txBox="1"/>
          <p:nvPr/>
        </p:nvSpPr>
        <p:spPr>
          <a:xfrm>
            <a:off x="129755" y="893966"/>
            <a:ext cx="4504689" cy="1477328"/>
          </a:xfrm>
          <a:prstGeom prst="rect">
            <a:avLst/>
          </a:prstGeom>
          <a:noFill/>
        </p:spPr>
        <p:txBody>
          <a:bodyPr wrap="square">
            <a:spAutoFit/>
          </a:bodyPr>
          <a:lstStyle/>
          <a:p>
            <a:pPr fontAlgn="base"/>
            <a:r>
              <a:rPr lang="en-US" b="1" i="0" dirty="0">
                <a:solidFill>
                  <a:schemeClr val="bg1"/>
                </a:solidFill>
                <a:effectLst/>
              </a:rPr>
              <a:t>Sanhedrin-</a:t>
            </a:r>
            <a:r>
              <a:rPr lang="en-US" b="0" i="0" dirty="0">
                <a:solidFill>
                  <a:schemeClr val="bg1"/>
                </a:solidFill>
                <a:effectLst/>
              </a:rPr>
              <a:t>The Jewish senate and the highest native court in both civil and ecclesiastical matters. Under the presidency of the high priest it regulated the whole internal affairs of the Jewish nation.</a:t>
            </a:r>
          </a:p>
        </p:txBody>
      </p:sp>
    </p:spTree>
    <p:extLst>
      <p:ext uri="{BB962C8B-B14F-4D97-AF65-F5344CB8AC3E}">
        <p14:creationId xmlns:p14="http://schemas.microsoft.com/office/powerpoint/2010/main" val="279802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Angel Opens Door</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5:19-20</a:t>
            </a:r>
          </a:p>
        </p:txBody>
      </p:sp>
      <p:sp>
        <p:nvSpPr>
          <p:cNvPr id="8" name="Rectangle 7"/>
          <p:cNvSpPr/>
          <p:nvPr/>
        </p:nvSpPr>
        <p:spPr>
          <a:xfrm>
            <a:off x="5049818" y="1382286"/>
            <a:ext cx="6194596" cy="4093428"/>
          </a:xfrm>
          <a:prstGeom prst="rect">
            <a:avLst/>
          </a:prstGeom>
        </p:spPr>
        <p:txBody>
          <a:bodyPr wrap="square">
            <a:spAutoFit/>
          </a:bodyPr>
          <a:lstStyle/>
          <a:p>
            <a:pPr fontAlgn="base"/>
            <a:r>
              <a:rPr lang="en-US" sz="2000" dirty="0">
                <a:solidFill>
                  <a:schemeClr val="bg1"/>
                </a:solidFill>
              </a:rPr>
              <a:t>As the Apostles ministered with the power of God and multitudes of people joined the Church, the Jewish leaders once again tried to stop the Church’s progress by putting Peter and John in prison. </a:t>
            </a:r>
          </a:p>
          <a:p>
            <a:pPr fontAlgn="base"/>
            <a:endParaRPr lang="en-US" sz="2000" dirty="0">
              <a:solidFill>
                <a:schemeClr val="bg1"/>
              </a:solidFill>
            </a:endParaRPr>
          </a:p>
          <a:p>
            <a:pPr fontAlgn="base"/>
            <a:r>
              <a:rPr lang="en-US" sz="2000" dirty="0">
                <a:solidFill>
                  <a:schemeClr val="bg1"/>
                </a:solidFill>
              </a:rPr>
              <a:t>With this imprisonment and the earlier arrest of Peter and John following the healing of the lame man, we see a fulfillment of the Savior’s prophecy that His Apostles would be persecuted by those who thought they were serving God.</a:t>
            </a:r>
          </a:p>
          <a:p>
            <a:pPr fontAlgn="base"/>
            <a:endParaRPr lang="en-US" sz="2000" dirty="0">
              <a:solidFill>
                <a:schemeClr val="bg1"/>
              </a:solidFill>
            </a:endParaRPr>
          </a:p>
          <a:p>
            <a:pPr fontAlgn="base"/>
            <a:r>
              <a:rPr lang="en-US" sz="2000" dirty="0">
                <a:solidFill>
                  <a:schemeClr val="bg1"/>
                </a:solidFill>
              </a:rPr>
              <a:t>An angel of the Lord opened the prison doors and let Peter and John go free. (1)</a:t>
            </a:r>
          </a:p>
        </p:txBody>
      </p:sp>
      <p:pic>
        <p:nvPicPr>
          <p:cNvPr id="8194" name="Picture 2" descr="Peter Delivered from Pr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46" y="1191354"/>
            <a:ext cx="3577108" cy="477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84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fontAlgn="base"/>
            <a:r>
              <a:rPr lang="en-US" sz="6000" dirty="0">
                <a:solidFill>
                  <a:schemeClr val="bg1"/>
                </a:solidFill>
                <a:latin typeface="Abadi" panose="020B0604020104020204" pitchFamily="34" charset="0"/>
              </a:rPr>
              <a:t>Gamaliel</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5:34-39</a:t>
            </a:r>
          </a:p>
        </p:txBody>
      </p:sp>
      <p:sp>
        <p:nvSpPr>
          <p:cNvPr id="8" name="Rectangle 7"/>
          <p:cNvSpPr/>
          <p:nvPr/>
        </p:nvSpPr>
        <p:spPr>
          <a:xfrm>
            <a:off x="559587" y="1275124"/>
            <a:ext cx="6673364" cy="4708981"/>
          </a:xfrm>
          <a:prstGeom prst="rect">
            <a:avLst/>
          </a:prstGeom>
        </p:spPr>
        <p:txBody>
          <a:bodyPr wrap="square">
            <a:spAutoFit/>
          </a:bodyPr>
          <a:lstStyle/>
          <a:p>
            <a:pPr fontAlgn="base"/>
            <a:r>
              <a:rPr lang="en-US" sz="2000" dirty="0">
                <a:solidFill>
                  <a:schemeClr val="bg1"/>
                </a:solidFill>
              </a:rPr>
              <a:t>He was the grandson of the famous rabbi Hillel. </a:t>
            </a:r>
          </a:p>
          <a:p>
            <a:pPr fontAlgn="base"/>
            <a:endParaRPr lang="en-US" sz="2000" dirty="0">
              <a:solidFill>
                <a:schemeClr val="bg1"/>
              </a:solidFill>
            </a:endParaRPr>
          </a:p>
          <a:p>
            <a:pPr fontAlgn="base"/>
            <a:r>
              <a:rPr lang="en-US" sz="2000" dirty="0">
                <a:solidFill>
                  <a:schemeClr val="bg1"/>
                </a:solidFill>
              </a:rPr>
              <a:t>He was a member of the Sanhedrin and a distinguished scholar of Jewish law. </a:t>
            </a:r>
          </a:p>
          <a:p>
            <a:pPr fontAlgn="base"/>
            <a:endParaRPr lang="en-US" sz="2000" dirty="0">
              <a:solidFill>
                <a:schemeClr val="bg1"/>
              </a:solidFill>
            </a:endParaRPr>
          </a:p>
          <a:p>
            <a:pPr fontAlgn="base"/>
            <a:r>
              <a:rPr lang="en-US" sz="2000" dirty="0">
                <a:solidFill>
                  <a:schemeClr val="bg1"/>
                </a:solidFill>
              </a:rPr>
              <a:t>Paul was tutored by this famous master of the law.</a:t>
            </a:r>
          </a:p>
          <a:p>
            <a:pPr fontAlgn="base"/>
            <a:endParaRPr lang="en-US" sz="2000" dirty="0">
              <a:solidFill>
                <a:schemeClr val="bg1"/>
              </a:solidFill>
            </a:endParaRPr>
          </a:p>
          <a:p>
            <a:pPr fontAlgn="base"/>
            <a:r>
              <a:rPr lang="en-US" sz="2000" dirty="0">
                <a:solidFill>
                  <a:schemeClr val="bg1"/>
                </a:solidFill>
              </a:rPr>
              <a:t>Gamaliel had a reputation for being tolerant and kind, relaxing the standards of the Sabbath observance so they were not so rigorous and encouraging more humane treatment of women in divorce laws. </a:t>
            </a:r>
          </a:p>
          <a:p>
            <a:pPr fontAlgn="base"/>
            <a:endParaRPr lang="en-US" sz="2000" dirty="0">
              <a:solidFill>
                <a:schemeClr val="bg1"/>
              </a:solidFill>
            </a:endParaRPr>
          </a:p>
          <a:p>
            <a:pPr fontAlgn="base"/>
            <a:r>
              <a:rPr lang="en-US" sz="2000" dirty="0">
                <a:solidFill>
                  <a:schemeClr val="bg1"/>
                </a:solidFill>
              </a:rPr>
              <a:t>His wise counsel likely saved the lives of the Apostles, who had been brought again before the Jewish council after being released from prison by an angel.</a:t>
            </a:r>
          </a:p>
        </p:txBody>
      </p:sp>
      <p:grpSp>
        <p:nvGrpSpPr>
          <p:cNvPr id="7" name="Group 6"/>
          <p:cNvGrpSpPr/>
          <p:nvPr/>
        </p:nvGrpSpPr>
        <p:grpSpPr>
          <a:xfrm>
            <a:off x="8202941" y="1202467"/>
            <a:ext cx="2522758" cy="4438020"/>
            <a:chOff x="1528236" y="275169"/>
            <a:chExt cx="3222175" cy="5668431"/>
          </a:xfrm>
        </p:grpSpPr>
        <p:sp>
          <p:nvSpPr>
            <p:cNvPr id="9" name="Rounded Rectangle 8"/>
            <p:cNvSpPr/>
            <p:nvPr/>
          </p:nvSpPr>
          <p:spPr>
            <a:xfrm flipH="1">
              <a:off x="2007935" y="742740"/>
              <a:ext cx="1965959" cy="1839483"/>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4"/>
            <p:cNvSpPr/>
            <p:nvPr/>
          </p:nvSpPr>
          <p:spPr>
            <a:xfrm rot="2446171" flipH="1">
              <a:off x="1528236" y="3604814"/>
              <a:ext cx="439362" cy="77016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5"/>
            <p:cNvSpPr/>
            <p:nvPr/>
          </p:nvSpPr>
          <p:spPr>
            <a:xfrm rot="18884778" flipH="1">
              <a:off x="4067282" y="3413699"/>
              <a:ext cx="512016" cy="85424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6"/>
            <p:cNvSpPr/>
            <p:nvPr/>
          </p:nvSpPr>
          <p:spPr>
            <a:xfrm flipH="1">
              <a:off x="2876063" y="5186923"/>
              <a:ext cx="840152" cy="756677"/>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7"/>
            <p:cNvSpPr/>
            <p:nvPr/>
          </p:nvSpPr>
          <p:spPr>
            <a:xfrm flipH="1">
              <a:off x="2287955" y="5186923"/>
              <a:ext cx="840152" cy="756677"/>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8"/>
            <p:cNvSpPr/>
            <p:nvPr/>
          </p:nvSpPr>
          <p:spPr>
            <a:xfrm rot="19603844" flipH="1">
              <a:off x="3385868" y="2456326"/>
              <a:ext cx="1113436" cy="1592526"/>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9"/>
            <p:cNvSpPr/>
            <p:nvPr/>
          </p:nvSpPr>
          <p:spPr>
            <a:xfrm rot="19558248" flipH="1">
              <a:off x="3225247" y="2262642"/>
              <a:ext cx="1106863" cy="1441474"/>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0"/>
            <p:cNvSpPr/>
            <p:nvPr/>
          </p:nvSpPr>
          <p:spPr>
            <a:xfrm rot="1729040" flipH="1">
              <a:off x="1617804" y="2460751"/>
              <a:ext cx="1045851" cy="1592526"/>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1"/>
            <p:cNvSpPr/>
            <p:nvPr/>
          </p:nvSpPr>
          <p:spPr>
            <a:xfrm rot="1563792" flipH="1">
              <a:off x="1780034" y="2204995"/>
              <a:ext cx="1106863" cy="1527730"/>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2"/>
            <p:cNvSpPr/>
            <p:nvPr/>
          </p:nvSpPr>
          <p:spPr>
            <a:xfrm flipH="1">
              <a:off x="2203939" y="2328365"/>
              <a:ext cx="1596291" cy="3194860"/>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3"/>
            <p:cNvSpPr/>
            <p:nvPr/>
          </p:nvSpPr>
          <p:spPr>
            <a:xfrm flipH="1">
              <a:off x="2755739" y="2083660"/>
              <a:ext cx="482054" cy="672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4"/>
            <p:cNvSpPr/>
            <p:nvPr/>
          </p:nvSpPr>
          <p:spPr>
            <a:xfrm rot="264701" flipH="1">
              <a:off x="2158732" y="2269497"/>
              <a:ext cx="770802" cy="3010321"/>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15"/>
            <p:cNvSpPr/>
            <p:nvPr/>
          </p:nvSpPr>
          <p:spPr>
            <a:xfrm rot="21246583" flipH="1">
              <a:off x="3048245" y="2243319"/>
              <a:ext cx="770802" cy="3057412"/>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6"/>
            <p:cNvSpPr/>
            <p:nvPr/>
          </p:nvSpPr>
          <p:spPr>
            <a:xfrm flipH="1">
              <a:off x="2203939" y="457200"/>
              <a:ext cx="1646700" cy="20587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Moon 22"/>
            <p:cNvSpPr/>
            <p:nvPr/>
          </p:nvSpPr>
          <p:spPr>
            <a:xfrm rot="5400000" flipH="1">
              <a:off x="2821604" y="3896504"/>
              <a:ext cx="310551" cy="1092200"/>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p:cNvSpPr/>
            <p:nvPr/>
          </p:nvSpPr>
          <p:spPr>
            <a:xfrm rot="5400000" flipH="1">
              <a:off x="2821604" y="3068368"/>
              <a:ext cx="310551" cy="1092200"/>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31"/>
            <p:cNvGrpSpPr/>
            <p:nvPr/>
          </p:nvGrpSpPr>
          <p:grpSpPr>
            <a:xfrm flipH="1">
              <a:off x="2321560" y="3355675"/>
              <a:ext cx="327660" cy="310551"/>
              <a:chOff x="7391400" y="685800"/>
              <a:chExt cx="381000" cy="381000"/>
            </a:xfrm>
          </p:grpSpPr>
          <p:sp>
            <p:nvSpPr>
              <p:cNvPr id="78" name="Rectangle 77"/>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32"/>
            <p:cNvGrpSpPr/>
            <p:nvPr/>
          </p:nvGrpSpPr>
          <p:grpSpPr>
            <a:xfrm flipH="1">
              <a:off x="3304539" y="3355675"/>
              <a:ext cx="327660" cy="310551"/>
              <a:chOff x="7391400" y="685800"/>
              <a:chExt cx="381000" cy="381000"/>
            </a:xfrm>
          </p:grpSpPr>
          <p:sp>
            <p:nvSpPr>
              <p:cNvPr id="76" name="Rectangle 75"/>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35"/>
            <p:cNvGrpSpPr/>
            <p:nvPr/>
          </p:nvGrpSpPr>
          <p:grpSpPr>
            <a:xfrm flipH="1">
              <a:off x="2238038" y="4195990"/>
              <a:ext cx="327660" cy="310551"/>
              <a:chOff x="7391400" y="685800"/>
              <a:chExt cx="381000" cy="381000"/>
            </a:xfrm>
          </p:grpSpPr>
          <p:sp>
            <p:nvSpPr>
              <p:cNvPr id="74" name="Rectangle 73"/>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138"/>
            <p:cNvGrpSpPr/>
            <p:nvPr/>
          </p:nvGrpSpPr>
          <p:grpSpPr>
            <a:xfrm flipH="1">
              <a:off x="3362362" y="4208168"/>
              <a:ext cx="327660" cy="310551"/>
              <a:chOff x="7391400" y="685800"/>
              <a:chExt cx="381000" cy="381000"/>
            </a:xfrm>
          </p:grpSpPr>
          <p:sp>
            <p:nvSpPr>
              <p:cNvPr id="72" name="Rectangle 71"/>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rot="21023208">
              <a:off x="3302744" y="5077605"/>
              <a:ext cx="585941" cy="167204"/>
              <a:chOff x="4697744" y="1987175"/>
              <a:chExt cx="1215340" cy="341087"/>
            </a:xfrm>
          </p:grpSpPr>
          <p:grpSp>
            <p:nvGrpSpPr>
              <p:cNvPr id="63" name="Group 131"/>
              <p:cNvGrpSpPr/>
              <p:nvPr/>
            </p:nvGrpSpPr>
            <p:grpSpPr>
              <a:xfrm flipH="1">
                <a:off x="4697744" y="1987175"/>
                <a:ext cx="327660" cy="310551"/>
                <a:chOff x="7391400" y="685800"/>
                <a:chExt cx="381000" cy="381000"/>
              </a:xfrm>
            </p:grpSpPr>
            <p:sp>
              <p:nvSpPr>
                <p:cNvPr id="70" name="Rectangle 69"/>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131"/>
              <p:cNvGrpSpPr/>
              <p:nvPr/>
            </p:nvGrpSpPr>
            <p:grpSpPr>
              <a:xfrm flipH="1">
                <a:off x="5138832" y="2006726"/>
                <a:ext cx="327660" cy="310551"/>
                <a:chOff x="7391400" y="685800"/>
                <a:chExt cx="381000" cy="381000"/>
              </a:xfrm>
            </p:grpSpPr>
            <p:sp>
              <p:nvSpPr>
                <p:cNvPr id="68" name="Rectangle 67"/>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131"/>
              <p:cNvGrpSpPr/>
              <p:nvPr/>
            </p:nvGrpSpPr>
            <p:grpSpPr>
              <a:xfrm flipH="1">
                <a:off x="5585424" y="2017711"/>
                <a:ext cx="327660" cy="310551"/>
                <a:chOff x="7391400" y="685800"/>
                <a:chExt cx="381000" cy="381000"/>
              </a:xfrm>
            </p:grpSpPr>
            <p:sp>
              <p:nvSpPr>
                <p:cNvPr id="66" name="Rectangle 65"/>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29"/>
            <p:cNvGrpSpPr/>
            <p:nvPr/>
          </p:nvGrpSpPr>
          <p:grpSpPr>
            <a:xfrm rot="257747">
              <a:off x="2142781" y="5035749"/>
              <a:ext cx="585941" cy="167204"/>
              <a:chOff x="4697744" y="1987175"/>
              <a:chExt cx="1215340" cy="341087"/>
            </a:xfrm>
          </p:grpSpPr>
          <p:grpSp>
            <p:nvGrpSpPr>
              <p:cNvPr id="54" name="Group 131"/>
              <p:cNvGrpSpPr/>
              <p:nvPr/>
            </p:nvGrpSpPr>
            <p:grpSpPr>
              <a:xfrm flipH="1">
                <a:off x="4697744" y="1987175"/>
                <a:ext cx="327660" cy="310551"/>
                <a:chOff x="7391400" y="685800"/>
                <a:chExt cx="381000" cy="381000"/>
              </a:xfrm>
            </p:grpSpPr>
            <p:sp>
              <p:nvSpPr>
                <p:cNvPr id="61" name="Rectangle 60"/>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131"/>
              <p:cNvGrpSpPr/>
              <p:nvPr/>
            </p:nvGrpSpPr>
            <p:grpSpPr>
              <a:xfrm flipH="1">
                <a:off x="5138832" y="2006726"/>
                <a:ext cx="327660" cy="310551"/>
                <a:chOff x="7391400" y="685800"/>
                <a:chExt cx="381000" cy="381000"/>
              </a:xfrm>
            </p:grpSpPr>
            <p:sp>
              <p:nvSpPr>
                <p:cNvPr id="59" name="Rectangle 58"/>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131"/>
              <p:cNvGrpSpPr/>
              <p:nvPr/>
            </p:nvGrpSpPr>
            <p:grpSpPr>
              <a:xfrm flipH="1">
                <a:off x="5585424" y="2017711"/>
                <a:ext cx="327660" cy="310551"/>
                <a:chOff x="7391400" y="685800"/>
                <a:chExt cx="381000" cy="381000"/>
              </a:xfrm>
            </p:grpSpPr>
            <p:sp>
              <p:nvSpPr>
                <p:cNvPr id="57" name="Rectangle 56"/>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p:cNvGrpSpPr/>
            <p:nvPr/>
          </p:nvGrpSpPr>
          <p:grpSpPr>
            <a:xfrm rot="19710683">
              <a:off x="3743782" y="3307199"/>
              <a:ext cx="729711" cy="250728"/>
              <a:chOff x="4697744" y="1987175"/>
              <a:chExt cx="1215340" cy="341087"/>
            </a:xfrm>
          </p:grpSpPr>
          <p:grpSp>
            <p:nvGrpSpPr>
              <p:cNvPr id="45" name="Group 131"/>
              <p:cNvGrpSpPr/>
              <p:nvPr/>
            </p:nvGrpSpPr>
            <p:grpSpPr>
              <a:xfrm flipH="1">
                <a:off x="4697744" y="1987175"/>
                <a:ext cx="327660" cy="310551"/>
                <a:chOff x="7391400" y="685800"/>
                <a:chExt cx="381000" cy="381000"/>
              </a:xfrm>
            </p:grpSpPr>
            <p:sp>
              <p:nvSpPr>
                <p:cNvPr id="52" name="Rectangle 51"/>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131"/>
              <p:cNvGrpSpPr/>
              <p:nvPr/>
            </p:nvGrpSpPr>
            <p:grpSpPr>
              <a:xfrm flipH="1">
                <a:off x="5138832" y="2006726"/>
                <a:ext cx="327660" cy="310551"/>
                <a:chOff x="7391400" y="685800"/>
                <a:chExt cx="381000" cy="381000"/>
              </a:xfrm>
            </p:grpSpPr>
            <p:sp>
              <p:nvSpPr>
                <p:cNvPr id="50" name="Rectangle 49"/>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131"/>
              <p:cNvGrpSpPr/>
              <p:nvPr/>
            </p:nvGrpSpPr>
            <p:grpSpPr>
              <a:xfrm flipH="1">
                <a:off x="5585424" y="2017711"/>
                <a:ext cx="327660" cy="310551"/>
                <a:chOff x="7391400" y="685800"/>
                <a:chExt cx="381000" cy="381000"/>
              </a:xfrm>
            </p:grpSpPr>
            <p:sp>
              <p:nvSpPr>
                <p:cNvPr id="48" name="Rectangle 47"/>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31"/>
            <p:cNvGrpSpPr/>
            <p:nvPr/>
          </p:nvGrpSpPr>
          <p:grpSpPr>
            <a:xfrm rot="1270239">
              <a:off x="1580833" y="3359156"/>
              <a:ext cx="693650" cy="215775"/>
              <a:chOff x="4697744" y="1987175"/>
              <a:chExt cx="1215340" cy="341087"/>
            </a:xfrm>
          </p:grpSpPr>
          <p:grpSp>
            <p:nvGrpSpPr>
              <p:cNvPr id="36" name="Group 131"/>
              <p:cNvGrpSpPr/>
              <p:nvPr/>
            </p:nvGrpSpPr>
            <p:grpSpPr>
              <a:xfrm flipH="1">
                <a:off x="4697744" y="1987175"/>
                <a:ext cx="327660" cy="310551"/>
                <a:chOff x="7391400" y="685800"/>
                <a:chExt cx="381000" cy="381000"/>
              </a:xfrm>
            </p:grpSpPr>
            <p:sp>
              <p:nvSpPr>
                <p:cNvPr id="43" name="Rectangle 42"/>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131"/>
              <p:cNvGrpSpPr/>
              <p:nvPr/>
            </p:nvGrpSpPr>
            <p:grpSpPr>
              <a:xfrm flipH="1">
                <a:off x="5138832" y="2006726"/>
                <a:ext cx="327660" cy="310551"/>
                <a:chOff x="7391400" y="685800"/>
                <a:chExt cx="381000" cy="381000"/>
              </a:xfrm>
            </p:grpSpPr>
            <p:sp>
              <p:nvSpPr>
                <p:cNvPr id="41" name="Rectangle 40"/>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131"/>
              <p:cNvGrpSpPr/>
              <p:nvPr/>
            </p:nvGrpSpPr>
            <p:grpSpPr>
              <a:xfrm flipH="1">
                <a:off x="5585424" y="2017711"/>
                <a:ext cx="327660" cy="310551"/>
                <a:chOff x="7391400" y="685800"/>
                <a:chExt cx="381000" cy="381000"/>
              </a:xfrm>
            </p:grpSpPr>
            <p:sp>
              <p:nvSpPr>
                <p:cNvPr id="39" name="Rectangle 38"/>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 name="Freeform 32"/>
            <p:cNvSpPr/>
            <p:nvPr/>
          </p:nvSpPr>
          <p:spPr>
            <a:xfrm>
              <a:off x="2004676" y="275169"/>
              <a:ext cx="2029413" cy="627894"/>
            </a:xfrm>
            <a:custGeom>
              <a:avLst/>
              <a:gdLst>
                <a:gd name="connsiteX0" fmla="*/ 691638 w 1385744"/>
                <a:gd name="connsiteY0" fmla="*/ 0 h 698210"/>
                <a:gd name="connsiteX1" fmla="*/ 1353087 w 1385744"/>
                <a:gd name="connsiteY1" fmla="*/ 342900 h 698210"/>
                <a:gd name="connsiteX2" fmla="*/ 1353087 w 1385744"/>
                <a:gd name="connsiteY2" fmla="*/ 438574 h 698210"/>
                <a:gd name="connsiteX3" fmla="*/ 1372839 w 1385744"/>
                <a:gd name="connsiteY3" fmla="*/ 446755 h 698210"/>
                <a:gd name="connsiteX4" fmla="*/ 1385744 w 1385744"/>
                <a:gd name="connsiteY4" fmla="*/ 477911 h 698210"/>
                <a:gd name="connsiteX5" fmla="*/ 1385744 w 1385744"/>
                <a:gd name="connsiteY5" fmla="*/ 654149 h 698210"/>
                <a:gd name="connsiteX6" fmla="*/ 1341683 w 1385744"/>
                <a:gd name="connsiteY6" fmla="*/ 698210 h 698210"/>
                <a:gd name="connsiteX7" fmla="*/ 44061 w 1385744"/>
                <a:gd name="connsiteY7" fmla="*/ 698210 h 698210"/>
                <a:gd name="connsiteX8" fmla="*/ 0 w 1385744"/>
                <a:gd name="connsiteY8" fmla="*/ 654149 h 698210"/>
                <a:gd name="connsiteX9" fmla="*/ 0 w 1385744"/>
                <a:gd name="connsiteY9" fmla="*/ 477911 h 698210"/>
                <a:gd name="connsiteX10" fmla="*/ 12906 w 1385744"/>
                <a:gd name="connsiteY10" fmla="*/ 446755 h 698210"/>
                <a:gd name="connsiteX11" fmla="*/ 30189 w 1385744"/>
                <a:gd name="connsiteY11" fmla="*/ 439596 h 698210"/>
                <a:gd name="connsiteX12" fmla="*/ 30189 w 1385744"/>
                <a:gd name="connsiteY12" fmla="*/ 342900 h 698210"/>
                <a:gd name="connsiteX13" fmla="*/ 691638 w 1385744"/>
                <a:gd name="connsiteY13" fmla="*/ 0 h 69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5744" h="698210">
                  <a:moveTo>
                    <a:pt x="691638" y="0"/>
                  </a:moveTo>
                  <a:cubicBezTo>
                    <a:pt x="1056946" y="0"/>
                    <a:pt x="1353087" y="153522"/>
                    <a:pt x="1353087" y="342900"/>
                  </a:cubicBezTo>
                  <a:lnTo>
                    <a:pt x="1353087" y="438574"/>
                  </a:lnTo>
                  <a:lnTo>
                    <a:pt x="1372839" y="446755"/>
                  </a:lnTo>
                  <a:cubicBezTo>
                    <a:pt x="1380812" y="454729"/>
                    <a:pt x="1385744" y="465744"/>
                    <a:pt x="1385744" y="477911"/>
                  </a:cubicBezTo>
                  <a:lnTo>
                    <a:pt x="1385744" y="654149"/>
                  </a:lnTo>
                  <a:cubicBezTo>
                    <a:pt x="1385744" y="678483"/>
                    <a:pt x="1366017" y="698210"/>
                    <a:pt x="1341683" y="698210"/>
                  </a:cubicBezTo>
                  <a:lnTo>
                    <a:pt x="44061" y="698210"/>
                  </a:lnTo>
                  <a:cubicBezTo>
                    <a:pt x="19727" y="698210"/>
                    <a:pt x="0" y="678483"/>
                    <a:pt x="0" y="654149"/>
                  </a:cubicBezTo>
                  <a:lnTo>
                    <a:pt x="0" y="477911"/>
                  </a:lnTo>
                  <a:cubicBezTo>
                    <a:pt x="0" y="465744"/>
                    <a:pt x="4932" y="454729"/>
                    <a:pt x="12906" y="446755"/>
                  </a:cubicBezTo>
                  <a:lnTo>
                    <a:pt x="30189" y="439596"/>
                  </a:lnTo>
                  <a:lnTo>
                    <a:pt x="30189" y="342900"/>
                  </a:lnTo>
                  <a:cubicBezTo>
                    <a:pt x="30189" y="153522"/>
                    <a:pt x="326330" y="0"/>
                    <a:pt x="691638" y="0"/>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3714411" y="896479"/>
              <a:ext cx="304800" cy="708513"/>
            </a:xfrm>
            <a:custGeom>
              <a:avLst/>
              <a:gdLst>
                <a:gd name="connsiteX0" fmla="*/ 0 w 685800"/>
                <a:gd name="connsiteY0" fmla="*/ 0 h 1590511"/>
                <a:gd name="connsiteX1" fmla="*/ 685800 w 685800"/>
                <a:gd name="connsiteY1" fmla="*/ 0 h 1590511"/>
                <a:gd name="connsiteX2" fmla="*/ 685800 w 685800"/>
                <a:gd name="connsiteY2" fmla="*/ 762000 h 1590511"/>
                <a:gd name="connsiteX3" fmla="*/ 635168 w 685800"/>
                <a:gd name="connsiteY3" fmla="*/ 762000 h 1590511"/>
                <a:gd name="connsiteX4" fmla="*/ 635168 w 685800"/>
                <a:gd name="connsiteY4" fmla="*/ 1171411 h 1590511"/>
                <a:gd name="connsiteX5" fmla="*/ 342900 w 685800"/>
                <a:gd name="connsiteY5" fmla="*/ 1590511 h 1590511"/>
                <a:gd name="connsiteX6" fmla="*/ 50632 w 685800"/>
                <a:gd name="connsiteY6" fmla="*/ 1171411 h 1590511"/>
                <a:gd name="connsiteX7" fmla="*/ 50632 w 685800"/>
                <a:gd name="connsiteY7" fmla="*/ 762000 h 1590511"/>
                <a:gd name="connsiteX8" fmla="*/ 0 w 685800"/>
                <a:gd name="connsiteY8" fmla="*/ 762000 h 15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 h="1590511">
                  <a:moveTo>
                    <a:pt x="0" y="0"/>
                  </a:moveTo>
                  <a:lnTo>
                    <a:pt x="685800" y="0"/>
                  </a:lnTo>
                  <a:lnTo>
                    <a:pt x="685800" y="762000"/>
                  </a:lnTo>
                  <a:lnTo>
                    <a:pt x="635168" y="762000"/>
                  </a:lnTo>
                  <a:lnTo>
                    <a:pt x="635168" y="1171411"/>
                  </a:lnTo>
                  <a:cubicBezTo>
                    <a:pt x="635168" y="1402874"/>
                    <a:pt x="504315" y="1590511"/>
                    <a:pt x="342900" y="1590511"/>
                  </a:cubicBezTo>
                  <a:cubicBezTo>
                    <a:pt x="181485" y="1590511"/>
                    <a:pt x="50632" y="1402874"/>
                    <a:pt x="50632" y="1171411"/>
                  </a:cubicBezTo>
                  <a:lnTo>
                    <a:pt x="50632" y="762000"/>
                  </a:lnTo>
                  <a:lnTo>
                    <a:pt x="0" y="762000"/>
                  </a:ln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000021" y="888994"/>
              <a:ext cx="304800" cy="772484"/>
            </a:xfrm>
            <a:custGeom>
              <a:avLst/>
              <a:gdLst>
                <a:gd name="connsiteX0" fmla="*/ 0 w 685800"/>
                <a:gd name="connsiteY0" fmla="*/ 0 h 1590511"/>
                <a:gd name="connsiteX1" fmla="*/ 685800 w 685800"/>
                <a:gd name="connsiteY1" fmla="*/ 0 h 1590511"/>
                <a:gd name="connsiteX2" fmla="*/ 685800 w 685800"/>
                <a:gd name="connsiteY2" fmla="*/ 762000 h 1590511"/>
                <a:gd name="connsiteX3" fmla="*/ 635168 w 685800"/>
                <a:gd name="connsiteY3" fmla="*/ 762000 h 1590511"/>
                <a:gd name="connsiteX4" fmla="*/ 635168 w 685800"/>
                <a:gd name="connsiteY4" fmla="*/ 1171411 h 1590511"/>
                <a:gd name="connsiteX5" fmla="*/ 342900 w 685800"/>
                <a:gd name="connsiteY5" fmla="*/ 1590511 h 1590511"/>
                <a:gd name="connsiteX6" fmla="*/ 50632 w 685800"/>
                <a:gd name="connsiteY6" fmla="*/ 1171411 h 1590511"/>
                <a:gd name="connsiteX7" fmla="*/ 50632 w 685800"/>
                <a:gd name="connsiteY7" fmla="*/ 762000 h 1590511"/>
                <a:gd name="connsiteX8" fmla="*/ 0 w 685800"/>
                <a:gd name="connsiteY8" fmla="*/ 762000 h 15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 h="1590511">
                  <a:moveTo>
                    <a:pt x="0" y="0"/>
                  </a:moveTo>
                  <a:lnTo>
                    <a:pt x="685800" y="0"/>
                  </a:lnTo>
                  <a:lnTo>
                    <a:pt x="685800" y="762000"/>
                  </a:lnTo>
                  <a:lnTo>
                    <a:pt x="635168" y="762000"/>
                  </a:lnTo>
                  <a:lnTo>
                    <a:pt x="635168" y="1171411"/>
                  </a:lnTo>
                  <a:cubicBezTo>
                    <a:pt x="635168" y="1402874"/>
                    <a:pt x="504315" y="1590511"/>
                    <a:pt x="342900" y="1590511"/>
                  </a:cubicBezTo>
                  <a:cubicBezTo>
                    <a:pt x="181485" y="1590511"/>
                    <a:pt x="50632" y="1402874"/>
                    <a:pt x="50632" y="1171411"/>
                  </a:cubicBezTo>
                  <a:lnTo>
                    <a:pt x="50632" y="762000"/>
                  </a:lnTo>
                  <a:lnTo>
                    <a:pt x="0" y="762000"/>
                  </a:ln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BF8C8B32-83F8-1E42-152E-E8733DA82999}"/>
              </a:ext>
            </a:extLst>
          </p:cNvPr>
          <p:cNvSpPr txBox="1"/>
          <p:nvPr/>
        </p:nvSpPr>
        <p:spPr>
          <a:xfrm>
            <a:off x="5908414" y="6441339"/>
            <a:ext cx="6172200" cy="369332"/>
          </a:xfrm>
          <a:prstGeom prst="rect">
            <a:avLst/>
          </a:prstGeom>
          <a:noFill/>
        </p:spPr>
        <p:txBody>
          <a:bodyPr wrap="square">
            <a:spAutoFit/>
          </a:bodyPr>
          <a:lstStyle/>
          <a:p>
            <a:pPr algn="r"/>
            <a:r>
              <a:rPr lang="en-US" dirty="0">
                <a:solidFill>
                  <a:schemeClr val="bg1"/>
                </a:solidFill>
              </a:rPr>
              <a:t>(13)</a:t>
            </a:r>
          </a:p>
        </p:txBody>
      </p:sp>
    </p:spTree>
    <p:extLst>
      <p:ext uri="{BB962C8B-B14F-4D97-AF65-F5344CB8AC3E}">
        <p14:creationId xmlns:p14="http://schemas.microsoft.com/office/powerpoint/2010/main" val="67300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4801314"/>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30</a:t>
            </a:r>
          </a:p>
          <a:p>
            <a:pPr marL="342900" indent="-342900">
              <a:buFontTx/>
              <a:buAutoNum type="arabicPeriod"/>
            </a:pPr>
            <a:r>
              <a:rPr lang="en-US" dirty="0">
                <a:solidFill>
                  <a:schemeClr val="bg1"/>
                </a:solidFill>
              </a:rPr>
              <a:t>Life and Teachings of Jesus and His Apostles section 7, Chapter 29, pp. 244-245</a:t>
            </a:r>
          </a:p>
          <a:p>
            <a:pPr marL="342900" indent="-342900">
              <a:buFontTx/>
              <a:buAutoNum type="arabicPeriod"/>
            </a:pPr>
            <a:r>
              <a:rPr lang="en-US" dirty="0">
                <a:solidFill>
                  <a:schemeClr val="bg1"/>
                </a:solidFill>
              </a:rPr>
              <a:t>Bible Dictionary under “Sanhedrin”</a:t>
            </a:r>
          </a:p>
          <a:p>
            <a:pPr marL="342900" indent="-342900">
              <a:buFontTx/>
              <a:buAutoNum type="arabicPeriod"/>
            </a:pPr>
            <a:r>
              <a:rPr lang="en-US" dirty="0">
                <a:solidFill>
                  <a:schemeClr val="bg1"/>
                </a:solidFill>
              </a:rPr>
              <a:t>President Boyd K. Packer (in Conference Report, Oct. 1967, 128).</a:t>
            </a:r>
          </a:p>
          <a:p>
            <a:pPr marL="342900" indent="-342900">
              <a:buFontTx/>
              <a:buAutoNum type="arabicPeriod"/>
            </a:pPr>
            <a:r>
              <a:rPr lang="en-US" dirty="0">
                <a:solidFill>
                  <a:schemeClr val="bg1"/>
                </a:solidFill>
              </a:rPr>
              <a:t>Adam Clarke Commentary</a:t>
            </a:r>
          </a:p>
          <a:p>
            <a:pPr marL="342900" indent="-342900">
              <a:buFontTx/>
              <a:buAutoNum type="arabicPeriod"/>
            </a:pPr>
            <a:r>
              <a:rPr lang="en-US" dirty="0">
                <a:solidFill>
                  <a:schemeClr val="bg1"/>
                </a:solidFill>
              </a:rPr>
              <a:t>Robert L. Backman ("Jesus the Christ," </a:t>
            </a:r>
            <a:r>
              <a:rPr lang="en-US" i="1" dirty="0">
                <a:solidFill>
                  <a:schemeClr val="bg1"/>
                </a:solidFill>
              </a:rPr>
              <a:t>Ensign, </a:t>
            </a:r>
            <a:r>
              <a:rPr lang="en-US" dirty="0">
                <a:solidFill>
                  <a:schemeClr val="bg1"/>
                </a:solidFill>
              </a:rPr>
              <a:t>Nov. 1991, 8)</a:t>
            </a:r>
          </a:p>
          <a:p>
            <a:pPr marL="342900" indent="-342900">
              <a:buFontTx/>
              <a:buAutoNum type="arabicPeriod"/>
            </a:pPr>
            <a:r>
              <a:rPr lang="en-US" dirty="0">
                <a:solidFill>
                  <a:schemeClr val="bg1"/>
                </a:solidFill>
              </a:rPr>
              <a:t>Elder Richard G. Scott (“Do What Is Right” [address given at Brigham Young University, Mar. 3, 1996], 5; speeches.byu.edu)</a:t>
            </a:r>
          </a:p>
          <a:p>
            <a:pPr marL="342900" indent="-342900">
              <a:buAutoNum type="arabicPeriod" startAt="8"/>
            </a:pPr>
            <a:r>
              <a:rPr lang="en-US" dirty="0">
                <a:solidFill>
                  <a:schemeClr val="bg1"/>
                </a:solidFill>
                <a:cs typeface="DaunPenh" pitchFamily="2" charset="0"/>
              </a:rPr>
              <a:t>Elder Mark E. Peterson “We Believe in Being Honest” Apr. 1982 General Conference</a:t>
            </a:r>
          </a:p>
          <a:p>
            <a:pPr marL="342900" indent="-342900">
              <a:buAutoNum type="arabicPeriod" startAt="9"/>
            </a:pPr>
            <a:r>
              <a:rPr lang="en-US" dirty="0">
                <a:solidFill>
                  <a:schemeClr val="bg1"/>
                </a:solidFill>
                <a:cs typeface="DaunPenh" pitchFamily="2" charset="0"/>
              </a:rPr>
              <a:t>Elder Neal A. Maxwell “Settle This in Your Hearts” Oct. 1992 General Conference</a:t>
            </a:r>
          </a:p>
          <a:p>
            <a:pPr marL="342900" indent="-342900">
              <a:buAutoNum type="arabicPeriod" startAt="10"/>
            </a:pPr>
            <a:r>
              <a:rPr lang="en-US" dirty="0">
                <a:solidFill>
                  <a:schemeClr val="bg1"/>
                </a:solidFill>
                <a:cs typeface="DaunPenh" pitchFamily="2" charset="0"/>
              </a:rPr>
              <a:t>D. Todd </a:t>
            </a:r>
            <a:r>
              <a:rPr lang="en-US" dirty="0" err="1">
                <a:solidFill>
                  <a:schemeClr val="bg1"/>
                </a:solidFill>
                <a:cs typeface="DaunPenh" pitchFamily="2" charset="0"/>
              </a:rPr>
              <a:t>Christofferson</a:t>
            </a:r>
            <a:r>
              <a:rPr lang="en-US" dirty="0">
                <a:solidFill>
                  <a:schemeClr val="bg1"/>
                </a:solidFill>
                <a:cs typeface="DaunPenh" pitchFamily="2" charset="0"/>
              </a:rPr>
              <a:t> “The Divine Gift of Repentance”  Oct. 2011  General Conference</a:t>
            </a:r>
          </a:p>
          <a:p>
            <a:r>
              <a:rPr lang="en-US" dirty="0">
                <a:solidFill>
                  <a:schemeClr val="bg1"/>
                </a:solidFill>
                <a:cs typeface="DaunPenh" pitchFamily="2" charset="0"/>
              </a:rPr>
              <a:t>11. Elder Gordon B. Hinckley “An Honest Man…” Apr. 1976 General Conference</a:t>
            </a:r>
          </a:p>
          <a:p>
            <a:r>
              <a:rPr lang="en-US" dirty="0">
                <a:solidFill>
                  <a:schemeClr val="bg1"/>
                </a:solidFill>
              </a:rPr>
              <a:t>12. Elder Jeffrey R. Holland “The Lengthening Shadow of Peter,”</a:t>
            </a:r>
            <a:r>
              <a:rPr lang="en-US" i="1" dirty="0">
                <a:solidFill>
                  <a:schemeClr val="bg1"/>
                </a:solidFill>
              </a:rPr>
              <a:t> Ensign,</a:t>
            </a:r>
            <a:r>
              <a:rPr lang="en-US" dirty="0">
                <a:solidFill>
                  <a:schemeClr val="bg1"/>
                </a:solidFill>
              </a:rPr>
              <a:t> Sept. 1975, 35.</a:t>
            </a:r>
          </a:p>
          <a:p>
            <a:r>
              <a:rPr lang="en-US" dirty="0">
                <a:solidFill>
                  <a:schemeClr val="bg1"/>
                </a:solidFill>
                <a:cs typeface="DaunPenh" pitchFamily="2" charset="0"/>
              </a:rPr>
              <a:t>13.  Who’s Who in the New Testament by Richard J. Allen pp. 18-19</a:t>
            </a:r>
          </a:p>
          <a:p>
            <a:pPr marL="342900" indent="-342900">
              <a:buAutoNum type="arabicPeriod" startAt="10"/>
            </a:pPr>
            <a:endParaRPr lang="en-US" dirty="0">
              <a:solidFill>
                <a:schemeClr val="bg1"/>
              </a:solidFill>
              <a:cs typeface="DaunPenh" pitchFamily="2" charset="0"/>
            </a:endParaRPr>
          </a:p>
          <a:p>
            <a:pPr marL="342900" indent="-342900">
              <a:buAutoNum type="arabicPeriod" startAt="9"/>
            </a:pPr>
            <a:endParaRPr lang="en-US" i="1" dirty="0">
              <a:solidFill>
                <a:schemeClr val="bg1"/>
              </a:solidFill>
            </a:endParaRPr>
          </a:p>
        </p:txBody>
      </p:sp>
      <p:sp>
        <p:nvSpPr>
          <p:cNvPr id="14" name="Footer Placeholder 14">
            <a:extLst>
              <a:ext uri="{FF2B5EF4-FFF2-40B4-BE49-F238E27FC236}">
                <a16:creationId xmlns:a16="http://schemas.microsoft.com/office/drawing/2014/main" id="{65E30233-1780-4FA5-9124-126EAA714DE9}"/>
              </a:ext>
            </a:extLst>
          </p:cNvPr>
          <p:cNvSpPr>
            <a:spLocks noGrp="1"/>
          </p:cNvSpPr>
          <p:nvPr/>
        </p:nvSpPr>
        <p:spPr>
          <a:xfrm>
            <a:off x="552" y="654818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4173" y="108854"/>
          <a:ext cx="3799113" cy="6480996"/>
        </p:xfrm>
        <a:graphic>
          <a:graphicData uri="http://schemas.openxmlformats.org/drawingml/2006/table">
            <a:tbl>
              <a:tblPr firstRow="1" bandRow="1">
                <a:tableStyleId>{5940675A-B579-460E-94D1-54222C63F5DA}</a:tableStyleId>
              </a:tblPr>
              <a:tblGrid>
                <a:gridCol w="2590798">
                  <a:extLst>
                    <a:ext uri="{9D8B030D-6E8A-4147-A177-3AD203B41FA5}">
                      <a16:colId xmlns:a16="http://schemas.microsoft.com/office/drawing/2014/main" val="20000"/>
                    </a:ext>
                  </a:extLst>
                </a:gridCol>
                <a:gridCol w="1208315">
                  <a:extLst>
                    <a:ext uri="{9D8B030D-6E8A-4147-A177-3AD203B41FA5}">
                      <a16:colId xmlns:a16="http://schemas.microsoft.com/office/drawing/2014/main" val="20001"/>
                    </a:ext>
                  </a:extLst>
                </a:gridCol>
              </a:tblGrid>
              <a:tr h="373713">
                <a:tc>
                  <a:txBody>
                    <a:bodyPr/>
                    <a:lstStyle/>
                    <a:p>
                      <a:pPr algn="ctr"/>
                      <a:r>
                        <a:rPr lang="en-US" sz="1200" b="1" dirty="0"/>
                        <a:t>Event</a:t>
                      </a:r>
                    </a:p>
                  </a:txBody>
                  <a:tcPr/>
                </a:tc>
                <a:tc>
                  <a:txBody>
                    <a:bodyPr/>
                    <a:lstStyle/>
                    <a:p>
                      <a:pPr algn="ctr"/>
                      <a:r>
                        <a:rPr lang="en-US" sz="1200" b="1" dirty="0"/>
                        <a:t>Acts</a:t>
                      </a:r>
                    </a:p>
                  </a:txBody>
                  <a:tcPr/>
                </a:tc>
                <a:extLst>
                  <a:ext uri="{0D108BD9-81ED-4DB2-BD59-A6C34878D82A}">
                    <a16:rowId xmlns:a16="http://schemas.microsoft.com/office/drawing/2014/main" val="10000"/>
                  </a:ext>
                </a:extLst>
              </a:tr>
              <a:tr h="373713">
                <a:tc>
                  <a:txBody>
                    <a:bodyPr/>
                    <a:lstStyle/>
                    <a:p>
                      <a:pPr algn="l" fontAlgn="base"/>
                      <a:r>
                        <a:rPr lang="en-US" sz="1200" dirty="0">
                          <a:solidFill>
                            <a:srgbClr val="434444"/>
                          </a:solidFill>
                          <a:effectLst/>
                        </a:rPr>
                        <a:t>Kingdom to Be Restored to Israel</a:t>
                      </a:r>
                    </a:p>
                  </a:txBody>
                  <a:tcPr marL="95250" marR="95250" marT="66675" marB="66675" anchor="ctr"/>
                </a:tc>
                <a:tc>
                  <a:txBody>
                    <a:bodyPr/>
                    <a:lstStyle/>
                    <a:p>
                      <a:pPr algn="l" fontAlgn="base"/>
                      <a:r>
                        <a:rPr lang="en-US" sz="1200" dirty="0">
                          <a:solidFill>
                            <a:srgbClr val="434444"/>
                          </a:solidFill>
                          <a:effectLst/>
                        </a:rPr>
                        <a:t>1:1–8</a:t>
                      </a:r>
                    </a:p>
                  </a:txBody>
                  <a:tcPr marL="95250" marR="95250" marT="66675" marB="66675" anchor="ctr"/>
                </a:tc>
                <a:extLst>
                  <a:ext uri="{0D108BD9-81ED-4DB2-BD59-A6C34878D82A}">
                    <a16:rowId xmlns:a16="http://schemas.microsoft.com/office/drawing/2014/main" val="10001"/>
                  </a:ext>
                </a:extLst>
              </a:tr>
              <a:tr h="373713">
                <a:tc>
                  <a:txBody>
                    <a:bodyPr/>
                    <a:lstStyle/>
                    <a:p>
                      <a:pPr algn="l" fontAlgn="base"/>
                      <a:r>
                        <a:rPr lang="en-US" sz="1200">
                          <a:solidFill>
                            <a:srgbClr val="434444"/>
                          </a:solidFill>
                          <a:effectLst/>
                        </a:rPr>
                        <a:t>Mount of Olives:</a:t>
                      </a:r>
                    </a:p>
                    <a:p>
                      <a:pPr algn="l" fontAlgn="base"/>
                      <a:r>
                        <a:rPr lang="en-US" sz="1200">
                          <a:solidFill>
                            <a:srgbClr val="434444"/>
                          </a:solidFill>
                          <a:effectLst/>
                        </a:rPr>
                        <a:t>Christ Ascends to Heaven</a:t>
                      </a:r>
                    </a:p>
                  </a:txBody>
                  <a:tcPr marL="95250" marR="95250" marT="66675" marB="66675" anchor="ctr"/>
                </a:tc>
                <a:tc>
                  <a:txBody>
                    <a:bodyPr/>
                    <a:lstStyle/>
                    <a:p>
                      <a:pPr algn="l" fontAlgn="base"/>
                      <a:r>
                        <a:rPr lang="en-US" sz="1200">
                          <a:solidFill>
                            <a:srgbClr val="434444"/>
                          </a:solidFill>
                          <a:effectLst/>
                        </a:rPr>
                        <a:t>1:9–14</a:t>
                      </a:r>
                    </a:p>
                  </a:txBody>
                  <a:tcPr marL="95250" marR="95250" marT="66675" marB="66675" anchor="ctr"/>
                </a:tc>
                <a:extLst>
                  <a:ext uri="{0D108BD9-81ED-4DB2-BD59-A6C34878D82A}">
                    <a16:rowId xmlns:a16="http://schemas.microsoft.com/office/drawing/2014/main" val="10002"/>
                  </a:ext>
                </a:extLst>
              </a:tr>
              <a:tr h="373713">
                <a:tc>
                  <a:txBody>
                    <a:bodyPr/>
                    <a:lstStyle/>
                    <a:p>
                      <a:pPr algn="l" fontAlgn="base"/>
                      <a:r>
                        <a:rPr lang="en-US" sz="1200">
                          <a:solidFill>
                            <a:srgbClr val="434444"/>
                          </a:solidFill>
                          <a:effectLst/>
                        </a:rPr>
                        <a:t>Jerusalem:</a:t>
                      </a:r>
                    </a:p>
                    <a:p>
                      <a:pPr algn="l" fontAlgn="base"/>
                      <a:r>
                        <a:rPr lang="en-US" sz="1200">
                          <a:solidFill>
                            <a:srgbClr val="434444"/>
                          </a:solidFill>
                          <a:effectLst/>
                        </a:rPr>
                        <a:t>Apostles Choose Successor to Judas</a:t>
                      </a:r>
                    </a:p>
                  </a:txBody>
                  <a:tcPr marL="95250" marR="95250" marT="66675" marB="66675" anchor="ctr"/>
                </a:tc>
                <a:tc>
                  <a:txBody>
                    <a:bodyPr/>
                    <a:lstStyle/>
                    <a:p>
                      <a:pPr algn="l" fontAlgn="base"/>
                      <a:r>
                        <a:rPr lang="en-US" sz="1200">
                          <a:solidFill>
                            <a:srgbClr val="434444"/>
                          </a:solidFill>
                          <a:effectLst/>
                        </a:rPr>
                        <a:t>1:15–26</a:t>
                      </a:r>
                    </a:p>
                  </a:txBody>
                  <a:tcPr marL="95250" marR="95250" marT="66675" marB="66675" anchor="ctr"/>
                </a:tc>
                <a:extLst>
                  <a:ext uri="{0D108BD9-81ED-4DB2-BD59-A6C34878D82A}">
                    <a16:rowId xmlns:a16="http://schemas.microsoft.com/office/drawing/2014/main" val="10003"/>
                  </a:ext>
                </a:extLst>
              </a:tr>
              <a:tr h="373713">
                <a:tc>
                  <a:txBody>
                    <a:bodyPr/>
                    <a:lstStyle/>
                    <a:p>
                      <a:pPr algn="l" fontAlgn="base"/>
                      <a:r>
                        <a:rPr lang="en-US" sz="1200" dirty="0">
                          <a:solidFill>
                            <a:srgbClr val="434444"/>
                          </a:solidFill>
                          <a:effectLst/>
                        </a:rPr>
                        <a:t>The </a:t>
                      </a:r>
                      <a:r>
                        <a:rPr lang="en-US" sz="1200" u="none" strike="noStrike" dirty="0">
                          <a:solidFill>
                            <a:srgbClr val="2F393A"/>
                          </a:solidFill>
                          <a:effectLst/>
                        </a:rPr>
                        <a:t>Holy Ghost</a:t>
                      </a:r>
                      <a:r>
                        <a:rPr lang="en-US" sz="1200" dirty="0">
                          <a:solidFill>
                            <a:srgbClr val="434444"/>
                          </a:solidFill>
                          <a:effectLst/>
                        </a:rPr>
                        <a:t> and the Day of Pentecost</a:t>
                      </a:r>
                    </a:p>
                  </a:txBody>
                  <a:tcPr marL="95250" marR="95250" marT="66675" marB="66675" anchor="ctr"/>
                </a:tc>
                <a:tc>
                  <a:txBody>
                    <a:bodyPr/>
                    <a:lstStyle/>
                    <a:p>
                      <a:pPr algn="l" fontAlgn="base"/>
                      <a:r>
                        <a:rPr lang="en-US" sz="1200">
                          <a:solidFill>
                            <a:srgbClr val="434444"/>
                          </a:solidFill>
                          <a:effectLst/>
                        </a:rPr>
                        <a:t>2:1–21</a:t>
                      </a:r>
                    </a:p>
                  </a:txBody>
                  <a:tcPr marL="95250" marR="95250" marT="66675" marB="66675" anchor="ctr"/>
                </a:tc>
                <a:extLst>
                  <a:ext uri="{0D108BD9-81ED-4DB2-BD59-A6C34878D82A}">
                    <a16:rowId xmlns:a16="http://schemas.microsoft.com/office/drawing/2014/main" val="10004"/>
                  </a:ext>
                </a:extLst>
              </a:tr>
              <a:tr h="373713">
                <a:tc>
                  <a:txBody>
                    <a:bodyPr/>
                    <a:lstStyle/>
                    <a:p>
                      <a:pPr algn="l" fontAlgn="base"/>
                      <a:r>
                        <a:rPr lang="en-US" sz="1200" dirty="0">
                          <a:solidFill>
                            <a:srgbClr val="434444"/>
                          </a:solidFill>
                          <a:effectLst/>
                        </a:rPr>
                        <a:t>Peter Testifies of Jesus’ </a:t>
                      </a:r>
                      <a:r>
                        <a:rPr lang="en-US" sz="1200" u="none" strike="noStrike" dirty="0">
                          <a:solidFill>
                            <a:srgbClr val="2F393A"/>
                          </a:solidFill>
                          <a:effectLst/>
                        </a:rPr>
                        <a:t>Resurrection</a:t>
                      </a:r>
                      <a:endParaRPr lang="en-US" sz="1200" dirty="0">
                        <a:solidFill>
                          <a:srgbClr val="434444"/>
                        </a:solidFill>
                        <a:effectLst/>
                      </a:endParaRPr>
                    </a:p>
                  </a:txBody>
                  <a:tcPr marL="95250" marR="95250" marT="66675" marB="66675" anchor="ctr"/>
                </a:tc>
                <a:tc>
                  <a:txBody>
                    <a:bodyPr/>
                    <a:lstStyle/>
                    <a:p>
                      <a:pPr algn="l" fontAlgn="base"/>
                      <a:r>
                        <a:rPr lang="en-US" sz="1200" dirty="0">
                          <a:solidFill>
                            <a:srgbClr val="434444"/>
                          </a:solidFill>
                          <a:effectLst/>
                        </a:rPr>
                        <a:t>2:22–36</a:t>
                      </a:r>
                    </a:p>
                  </a:txBody>
                  <a:tcPr marL="95250" marR="95250" marT="66675" marB="66675" anchor="ctr"/>
                </a:tc>
                <a:extLst>
                  <a:ext uri="{0D108BD9-81ED-4DB2-BD59-A6C34878D82A}">
                    <a16:rowId xmlns:a16="http://schemas.microsoft.com/office/drawing/2014/main" val="10005"/>
                  </a:ext>
                </a:extLst>
              </a:tr>
              <a:tr h="373713">
                <a:tc>
                  <a:txBody>
                    <a:bodyPr/>
                    <a:lstStyle/>
                    <a:p>
                      <a:pPr algn="l" fontAlgn="base"/>
                      <a:r>
                        <a:rPr lang="en-US" sz="1200" dirty="0">
                          <a:solidFill>
                            <a:srgbClr val="434444"/>
                          </a:solidFill>
                          <a:effectLst/>
                        </a:rPr>
                        <a:t>How to Gain Salvation</a:t>
                      </a:r>
                    </a:p>
                  </a:txBody>
                  <a:tcPr marL="95250" marR="95250" marT="66675" marB="66675" anchor="ctr"/>
                </a:tc>
                <a:tc>
                  <a:txBody>
                    <a:bodyPr/>
                    <a:lstStyle/>
                    <a:p>
                      <a:pPr algn="l" fontAlgn="base"/>
                      <a:r>
                        <a:rPr lang="en-US" sz="1200">
                          <a:solidFill>
                            <a:srgbClr val="434444"/>
                          </a:solidFill>
                          <a:effectLst/>
                        </a:rPr>
                        <a:t>2:37–40</a:t>
                      </a:r>
                    </a:p>
                  </a:txBody>
                  <a:tcPr marL="95250" marR="95250" marT="66675" marB="66675" anchor="ctr"/>
                </a:tc>
                <a:extLst>
                  <a:ext uri="{0D108BD9-81ED-4DB2-BD59-A6C34878D82A}">
                    <a16:rowId xmlns:a16="http://schemas.microsoft.com/office/drawing/2014/main" val="10006"/>
                  </a:ext>
                </a:extLst>
              </a:tr>
              <a:tr h="373713">
                <a:tc>
                  <a:txBody>
                    <a:bodyPr/>
                    <a:lstStyle/>
                    <a:p>
                      <a:pPr algn="l" fontAlgn="base"/>
                      <a:r>
                        <a:rPr lang="en-US" sz="1200">
                          <a:solidFill>
                            <a:srgbClr val="434444"/>
                          </a:solidFill>
                          <a:effectLst/>
                        </a:rPr>
                        <a:t>All Things in Common</a:t>
                      </a:r>
                    </a:p>
                  </a:txBody>
                  <a:tcPr marL="95250" marR="95250" marT="66675" marB="66675" anchor="ctr"/>
                </a:tc>
                <a:tc>
                  <a:txBody>
                    <a:bodyPr/>
                    <a:lstStyle/>
                    <a:p>
                      <a:pPr algn="l" fontAlgn="base"/>
                      <a:r>
                        <a:rPr lang="en-US" sz="1200">
                          <a:solidFill>
                            <a:srgbClr val="434444"/>
                          </a:solidFill>
                          <a:effectLst/>
                        </a:rPr>
                        <a:t>2:41–47</a:t>
                      </a:r>
                    </a:p>
                  </a:txBody>
                  <a:tcPr marL="95250" marR="95250" marT="66675" marB="66675" anchor="ctr"/>
                </a:tc>
                <a:extLst>
                  <a:ext uri="{0D108BD9-81ED-4DB2-BD59-A6C34878D82A}">
                    <a16:rowId xmlns:a16="http://schemas.microsoft.com/office/drawing/2014/main" val="10007"/>
                  </a:ext>
                </a:extLst>
              </a:tr>
              <a:tr h="373713">
                <a:tc>
                  <a:txBody>
                    <a:bodyPr/>
                    <a:lstStyle/>
                    <a:p>
                      <a:pPr algn="l" fontAlgn="base"/>
                      <a:r>
                        <a:rPr lang="en-US" sz="1200" dirty="0">
                          <a:solidFill>
                            <a:srgbClr val="434444"/>
                          </a:solidFill>
                          <a:effectLst/>
                        </a:rPr>
                        <a:t>Peter Heals Man Lame from Birth</a:t>
                      </a:r>
                    </a:p>
                  </a:txBody>
                  <a:tcPr marL="95250" marR="95250" marT="66675" marB="66675" anchor="ctr">
                    <a:solidFill>
                      <a:schemeClr val="bg1"/>
                    </a:solidFill>
                  </a:tcPr>
                </a:tc>
                <a:tc>
                  <a:txBody>
                    <a:bodyPr/>
                    <a:lstStyle/>
                    <a:p>
                      <a:pPr algn="l" fontAlgn="base"/>
                      <a:r>
                        <a:rPr lang="en-US" sz="1200">
                          <a:solidFill>
                            <a:srgbClr val="434444"/>
                          </a:solidFill>
                          <a:effectLst/>
                        </a:rPr>
                        <a:t>3:1–16</a:t>
                      </a:r>
                    </a:p>
                  </a:txBody>
                  <a:tcPr marL="95250" marR="95250" marT="66675" marB="66675" anchor="ctr">
                    <a:solidFill>
                      <a:schemeClr val="bg1"/>
                    </a:solidFill>
                  </a:tcPr>
                </a:tc>
                <a:extLst>
                  <a:ext uri="{0D108BD9-81ED-4DB2-BD59-A6C34878D82A}">
                    <a16:rowId xmlns:a16="http://schemas.microsoft.com/office/drawing/2014/main" val="10008"/>
                  </a:ext>
                </a:extLst>
              </a:tr>
              <a:tr h="373713">
                <a:tc>
                  <a:txBody>
                    <a:bodyPr/>
                    <a:lstStyle/>
                    <a:p>
                      <a:pPr algn="l" fontAlgn="base"/>
                      <a:r>
                        <a:rPr lang="en-US" sz="1200" dirty="0">
                          <a:solidFill>
                            <a:srgbClr val="434444"/>
                          </a:solidFill>
                          <a:effectLst/>
                        </a:rPr>
                        <a:t>Age of Restoration Is Prior to Christ’s Second Coming</a:t>
                      </a:r>
                    </a:p>
                  </a:txBody>
                  <a:tcPr marL="95250" marR="95250" marT="66675" marB="66675" anchor="ctr">
                    <a:solidFill>
                      <a:schemeClr val="bg1"/>
                    </a:solidFill>
                  </a:tcPr>
                </a:tc>
                <a:tc>
                  <a:txBody>
                    <a:bodyPr/>
                    <a:lstStyle/>
                    <a:p>
                      <a:pPr algn="l" fontAlgn="base"/>
                      <a:r>
                        <a:rPr lang="en-US" sz="1200" dirty="0">
                          <a:solidFill>
                            <a:srgbClr val="434444"/>
                          </a:solidFill>
                          <a:effectLst/>
                        </a:rPr>
                        <a:t>3:17–24</a:t>
                      </a:r>
                    </a:p>
                  </a:txBody>
                  <a:tcPr marL="95250" marR="95250" marT="66675" marB="66675" anchor="ctr">
                    <a:solidFill>
                      <a:schemeClr val="bg1"/>
                    </a:solidFill>
                  </a:tcPr>
                </a:tc>
                <a:extLst>
                  <a:ext uri="{0D108BD9-81ED-4DB2-BD59-A6C34878D82A}">
                    <a16:rowId xmlns:a16="http://schemas.microsoft.com/office/drawing/2014/main" val="10009"/>
                  </a:ext>
                </a:extLst>
              </a:tr>
              <a:tr h="373713">
                <a:tc>
                  <a:txBody>
                    <a:bodyPr/>
                    <a:lstStyle/>
                    <a:p>
                      <a:pPr algn="l" fontAlgn="base"/>
                      <a:r>
                        <a:rPr lang="en-US" sz="1200">
                          <a:solidFill>
                            <a:srgbClr val="434444"/>
                          </a:solidFill>
                          <a:effectLst/>
                        </a:rPr>
                        <a:t>The Children of the Covenant</a:t>
                      </a:r>
                    </a:p>
                  </a:txBody>
                  <a:tcPr marL="95250" marR="95250" marT="66675" marB="66675" anchor="ctr">
                    <a:solidFill>
                      <a:schemeClr val="bg1"/>
                    </a:solidFill>
                  </a:tcPr>
                </a:tc>
                <a:tc>
                  <a:txBody>
                    <a:bodyPr/>
                    <a:lstStyle/>
                    <a:p>
                      <a:pPr algn="l" fontAlgn="base"/>
                      <a:r>
                        <a:rPr lang="en-US" sz="1200" dirty="0">
                          <a:solidFill>
                            <a:srgbClr val="434444"/>
                          </a:solidFill>
                          <a:effectLst/>
                        </a:rPr>
                        <a:t>3:25, 26</a:t>
                      </a:r>
                    </a:p>
                  </a:txBody>
                  <a:tcPr marL="95250" marR="95250" marT="66675" marB="66675" anchor="ctr">
                    <a:solidFill>
                      <a:schemeClr val="bg1"/>
                    </a:solidFill>
                  </a:tcPr>
                </a:tc>
                <a:extLst>
                  <a:ext uri="{0D108BD9-81ED-4DB2-BD59-A6C34878D82A}">
                    <a16:rowId xmlns:a16="http://schemas.microsoft.com/office/drawing/2014/main" val="10010"/>
                  </a:ext>
                </a:extLst>
              </a:tr>
              <a:tr h="373713">
                <a:tc>
                  <a:txBody>
                    <a:bodyPr/>
                    <a:lstStyle/>
                    <a:p>
                      <a:pPr algn="l" fontAlgn="base"/>
                      <a:r>
                        <a:rPr lang="en-US" sz="1200" dirty="0">
                          <a:solidFill>
                            <a:srgbClr val="434444"/>
                          </a:solidFill>
                          <a:effectLst/>
                        </a:rPr>
                        <a:t>Salvation Comes Only Through Christ</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4:1–12</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11"/>
                  </a:ext>
                </a:extLst>
              </a:tr>
              <a:tr h="373713">
                <a:tc>
                  <a:txBody>
                    <a:bodyPr/>
                    <a:lstStyle/>
                    <a:p>
                      <a:pPr algn="l" fontAlgn="base"/>
                      <a:r>
                        <a:rPr lang="en-US" sz="1200">
                          <a:solidFill>
                            <a:srgbClr val="434444"/>
                          </a:solidFill>
                          <a:effectLst/>
                        </a:rPr>
                        <a:t>Sadducees Seek to Silence Apostles</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4:13–22</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12"/>
                  </a:ext>
                </a:extLst>
              </a:tr>
              <a:tr h="373713">
                <a:tc>
                  <a:txBody>
                    <a:bodyPr/>
                    <a:lstStyle/>
                    <a:p>
                      <a:pPr algn="l" fontAlgn="base"/>
                      <a:r>
                        <a:rPr lang="en-US" sz="1200">
                          <a:solidFill>
                            <a:srgbClr val="434444"/>
                          </a:solidFill>
                          <a:effectLst/>
                        </a:rPr>
                        <a:t>Saints Glory in Testimony of Jesus</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4:23–31</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13"/>
                  </a:ext>
                </a:extLst>
              </a:tr>
              <a:tr h="373713">
                <a:tc>
                  <a:txBody>
                    <a:bodyPr/>
                    <a:lstStyle/>
                    <a:p>
                      <a:pPr algn="l" fontAlgn="base"/>
                      <a:r>
                        <a:rPr lang="en-US" sz="1200">
                          <a:solidFill>
                            <a:srgbClr val="434444"/>
                          </a:solidFill>
                          <a:effectLst/>
                        </a:rPr>
                        <a:t>Saints Practice United Order</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4:32–37</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14"/>
                  </a:ext>
                </a:extLst>
              </a:tr>
              <a:tr h="373713">
                <a:tc>
                  <a:txBody>
                    <a:bodyPr/>
                    <a:lstStyle/>
                    <a:p>
                      <a:pPr algn="l" fontAlgn="base"/>
                      <a:r>
                        <a:rPr lang="en-US" sz="1200">
                          <a:solidFill>
                            <a:srgbClr val="434444"/>
                          </a:solidFill>
                          <a:effectLst/>
                        </a:rPr>
                        <a:t>Fate of Deceivers</a:t>
                      </a:r>
                    </a:p>
                  </a:txBody>
                  <a:tcPr marL="95250" marR="95250" marT="66675" marB="66675" anchor="ctr">
                    <a:solidFill>
                      <a:schemeClr val="accent5">
                        <a:lumMod val="20000"/>
                        <a:lumOff val="80000"/>
                      </a:schemeClr>
                    </a:solidFill>
                  </a:tcPr>
                </a:tc>
                <a:tc>
                  <a:txBody>
                    <a:bodyPr/>
                    <a:lstStyle/>
                    <a:p>
                      <a:pPr algn="l" fontAlgn="base"/>
                      <a:r>
                        <a:rPr lang="en-US" sz="1200" dirty="0">
                          <a:solidFill>
                            <a:srgbClr val="434444"/>
                          </a:solidFill>
                          <a:effectLst/>
                        </a:rPr>
                        <a:t>5:1–11</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15"/>
                  </a:ext>
                </a:extLst>
              </a:tr>
            </a:tbl>
          </a:graphicData>
        </a:graphic>
      </p:graphicFrame>
      <p:graphicFrame>
        <p:nvGraphicFramePr>
          <p:cNvPr id="3" name="Table 2"/>
          <p:cNvGraphicFramePr>
            <a:graphicFrameLocks noGrp="1"/>
          </p:cNvGraphicFramePr>
          <p:nvPr/>
        </p:nvGraphicFramePr>
        <p:xfrm>
          <a:off x="3973286" y="108854"/>
          <a:ext cx="3799113" cy="6480996"/>
        </p:xfrm>
        <a:graphic>
          <a:graphicData uri="http://schemas.openxmlformats.org/drawingml/2006/table">
            <a:tbl>
              <a:tblPr firstRow="1" bandRow="1">
                <a:tableStyleId>{5940675A-B579-460E-94D1-54222C63F5DA}</a:tableStyleId>
              </a:tblPr>
              <a:tblGrid>
                <a:gridCol w="2754085">
                  <a:extLst>
                    <a:ext uri="{9D8B030D-6E8A-4147-A177-3AD203B41FA5}">
                      <a16:colId xmlns:a16="http://schemas.microsoft.com/office/drawing/2014/main" val="20000"/>
                    </a:ext>
                  </a:extLst>
                </a:gridCol>
                <a:gridCol w="1045028">
                  <a:extLst>
                    <a:ext uri="{9D8B030D-6E8A-4147-A177-3AD203B41FA5}">
                      <a16:colId xmlns:a16="http://schemas.microsoft.com/office/drawing/2014/main" val="20001"/>
                    </a:ext>
                  </a:extLst>
                </a:gridCol>
              </a:tblGrid>
              <a:tr h="373713">
                <a:tc>
                  <a:txBody>
                    <a:bodyPr/>
                    <a:lstStyle/>
                    <a:p>
                      <a:pPr algn="ctr"/>
                      <a:r>
                        <a:rPr lang="en-US" sz="1200" b="1" dirty="0"/>
                        <a:t>Event</a:t>
                      </a:r>
                    </a:p>
                  </a:txBody>
                  <a:tcPr/>
                </a:tc>
                <a:tc>
                  <a:txBody>
                    <a:bodyPr/>
                    <a:lstStyle/>
                    <a:p>
                      <a:pPr algn="ctr"/>
                      <a:r>
                        <a:rPr lang="en-US" sz="1200" b="1" dirty="0"/>
                        <a:t>Acts</a:t>
                      </a:r>
                    </a:p>
                  </a:txBody>
                  <a:tcPr/>
                </a:tc>
                <a:extLst>
                  <a:ext uri="{0D108BD9-81ED-4DB2-BD59-A6C34878D82A}">
                    <a16:rowId xmlns:a16="http://schemas.microsoft.com/office/drawing/2014/main" val="10000"/>
                  </a:ext>
                </a:extLst>
              </a:tr>
              <a:tr h="373713">
                <a:tc>
                  <a:txBody>
                    <a:bodyPr/>
                    <a:lstStyle/>
                    <a:p>
                      <a:pPr algn="l" fontAlgn="base"/>
                      <a:r>
                        <a:rPr lang="en-US" sz="1200">
                          <a:solidFill>
                            <a:srgbClr val="434444"/>
                          </a:solidFill>
                          <a:effectLst/>
                        </a:rPr>
                        <a:t>Apostles Continue Miracles of Jesus</a:t>
                      </a:r>
                    </a:p>
                  </a:txBody>
                  <a:tcPr marL="95250" marR="95250" marT="66675" marB="66675" anchor="ctr">
                    <a:solidFill>
                      <a:schemeClr val="accent5">
                        <a:lumMod val="20000"/>
                        <a:lumOff val="80000"/>
                      </a:schemeClr>
                    </a:solidFill>
                  </a:tcPr>
                </a:tc>
                <a:tc>
                  <a:txBody>
                    <a:bodyPr/>
                    <a:lstStyle/>
                    <a:p>
                      <a:pPr algn="l" fontAlgn="base"/>
                      <a:r>
                        <a:rPr lang="en-US" sz="1200" dirty="0">
                          <a:solidFill>
                            <a:srgbClr val="434444"/>
                          </a:solidFill>
                          <a:effectLst/>
                        </a:rPr>
                        <a:t>5:12–16</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1"/>
                  </a:ext>
                </a:extLst>
              </a:tr>
              <a:tr h="373713">
                <a:tc>
                  <a:txBody>
                    <a:bodyPr/>
                    <a:lstStyle/>
                    <a:p>
                      <a:pPr algn="l" fontAlgn="base"/>
                      <a:r>
                        <a:rPr lang="en-US" sz="1200">
                          <a:solidFill>
                            <a:srgbClr val="434444"/>
                          </a:solidFill>
                          <a:effectLst/>
                        </a:rPr>
                        <a:t>Angels Deliver Apostles from Prison</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5:17–26</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2"/>
                  </a:ext>
                </a:extLst>
              </a:tr>
              <a:tr h="373713">
                <a:tc>
                  <a:txBody>
                    <a:bodyPr/>
                    <a:lstStyle/>
                    <a:p>
                      <a:pPr algn="l" fontAlgn="base"/>
                      <a:r>
                        <a:rPr lang="en-US" sz="1200">
                          <a:solidFill>
                            <a:srgbClr val="434444"/>
                          </a:solidFill>
                          <a:effectLst/>
                        </a:rPr>
                        <a:t>Apostles Testify of Christ</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5:27–32</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3"/>
                  </a:ext>
                </a:extLst>
              </a:tr>
              <a:tr h="373713">
                <a:tc>
                  <a:txBody>
                    <a:bodyPr/>
                    <a:lstStyle/>
                    <a:p>
                      <a:pPr algn="l" fontAlgn="base"/>
                      <a:r>
                        <a:rPr lang="en-US" sz="1200">
                          <a:solidFill>
                            <a:srgbClr val="434444"/>
                          </a:solidFill>
                          <a:effectLst/>
                        </a:rPr>
                        <a:t>Persecution Is Not of God</a:t>
                      </a:r>
                    </a:p>
                  </a:txBody>
                  <a:tcPr marL="95250" marR="95250" marT="66675" marB="66675" anchor="ctr">
                    <a:solidFill>
                      <a:schemeClr val="accent5">
                        <a:lumMod val="20000"/>
                        <a:lumOff val="80000"/>
                      </a:schemeClr>
                    </a:solidFill>
                  </a:tcPr>
                </a:tc>
                <a:tc>
                  <a:txBody>
                    <a:bodyPr/>
                    <a:lstStyle/>
                    <a:p>
                      <a:pPr algn="l" fontAlgn="base"/>
                      <a:r>
                        <a:rPr lang="en-US" sz="1200" dirty="0">
                          <a:solidFill>
                            <a:srgbClr val="434444"/>
                          </a:solidFill>
                          <a:effectLst/>
                        </a:rPr>
                        <a:t>5:33–42</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4"/>
                  </a:ext>
                </a:extLst>
              </a:tr>
              <a:tr h="373713">
                <a:tc>
                  <a:txBody>
                    <a:bodyPr/>
                    <a:lstStyle/>
                    <a:p>
                      <a:pPr algn="l" fontAlgn="base"/>
                      <a:r>
                        <a:rPr lang="en-US" sz="1200">
                          <a:solidFill>
                            <a:srgbClr val="434444"/>
                          </a:solidFill>
                          <a:effectLst/>
                        </a:rPr>
                        <a:t>Seven Chosen to Assist Apostles</a:t>
                      </a:r>
                    </a:p>
                  </a:txBody>
                  <a:tcPr marL="95250" marR="95250" marT="66675" marB="66675" anchor="ctr"/>
                </a:tc>
                <a:tc>
                  <a:txBody>
                    <a:bodyPr/>
                    <a:lstStyle/>
                    <a:p>
                      <a:pPr algn="l" fontAlgn="base"/>
                      <a:r>
                        <a:rPr lang="en-US" sz="1200">
                          <a:solidFill>
                            <a:srgbClr val="434444"/>
                          </a:solidFill>
                          <a:effectLst/>
                        </a:rPr>
                        <a:t>6:1–6</a:t>
                      </a:r>
                    </a:p>
                  </a:txBody>
                  <a:tcPr marL="95250" marR="95250" marT="66675" marB="66675" anchor="ctr"/>
                </a:tc>
                <a:extLst>
                  <a:ext uri="{0D108BD9-81ED-4DB2-BD59-A6C34878D82A}">
                    <a16:rowId xmlns:a16="http://schemas.microsoft.com/office/drawing/2014/main" val="10005"/>
                  </a:ext>
                </a:extLst>
              </a:tr>
              <a:tr h="373713">
                <a:tc>
                  <a:txBody>
                    <a:bodyPr/>
                    <a:lstStyle/>
                    <a:p>
                      <a:pPr algn="l" fontAlgn="base"/>
                      <a:r>
                        <a:rPr lang="en-US" sz="1200">
                          <a:solidFill>
                            <a:srgbClr val="434444"/>
                          </a:solidFill>
                          <a:effectLst/>
                        </a:rPr>
                        <a:t>Stephen Transfigured Before the Sanhedrin</a:t>
                      </a:r>
                    </a:p>
                  </a:txBody>
                  <a:tcPr marL="95250" marR="95250" marT="66675" marB="66675" anchor="ctr"/>
                </a:tc>
                <a:tc>
                  <a:txBody>
                    <a:bodyPr/>
                    <a:lstStyle/>
                    <a:p>
                      <a:pPr algn="l" fontAlgn="base"/>
                      <a:r>
                        <a:rPr lang="en-US" sz="1200">
                          <a:solidFill>
                            <a:srgbClr val="434444"/>
                          </a:solidFill>
                          <a:effectLst/>
                        </a:rPr>
                        <a:t>6:7–15</a:t>
                      </a:r>
                    </a:p>
                  </a:txBody>
                  <a:tcPr marL="95250" marR="95250" marT="66675" marB="66675" anchor="ctr"/>
                </a:tc>
                <a:extLst>
                  <a:ext uri="{0D108BD9-81ED-4DB2-BD59-A6C34878D82A}">
                    <a16:rowId xmlns:a16="http://schemas.microsoft.com/office/drawing/2014/main" val="10006"/>
                  </a:ext>
                </a:extLst>
              </a:tr>
              <a:tr h="373713">
                <a:tc>
                  <a:txBody>
                    <a:bodyPr/>
                    <a:lstStyle/>
                    <a:p>
                      <a:pPr algn="l" fontAlgn="base"/>
                      <a:r>
                        <a:rPr lang="en-US" sz="1200">
                          <a:solidFill>
                            <a:srgbClr val="434444"/>
                          </a:solidFill>
                          <a:effectLst/>
                        </a:rPr>
                        <a:t>Stephen Preaches about Israel</a:t>
                      </a:r>
                    </a:p>
                  </a:txBody>
                  <a:tcPr marL="95250" marR="95250" marT="66675" marB="66675" anchor="ctr"/>
                </a:tc>
                <a:tc>
                  <a:txBody>
                    <a:bodyPr/>
                    <a:lstStyle/>
                    <a:p>
                      <a:pPr algn="l" fontAlgn="base"/>
                      <a:r>
                        <a:rPr lang="en-US" sz="1200">
                          <a:solidFill>
                            <a:srgbClr val="434444"/>
                          </a:solidFill>
                          <a:effectLst/>
                        </a:rPr>
                        <a:t>7:1–36</a:t>
                      </a:r>
                    </a:p>
                  </a:txBody>
                  <a:tcPr marL="95250" marR="95250" marT="66675" marB="66675" anchor="ctr"/>
                </a:tc>
                <a:extLst>
                  <a:ext uri="{0D108BD9-81ED-4DB2-BD59-A6C34878D82A}">
                    <a16:rowId xmlns:a16="http://schemas.microsoft.com/office/drawing/2014/main" val="10007"/>
                  </a:ext>
                </a:extLst>
              </a:tr>
              <a:tr h="373713">
                <a:tc>
                  <a:txBody>
                    <a:bodyPr/>
                    <a:lstStyle/>
                    <a:p>
                      <a:pPr algn="l" fontAlgn="base"/>
                      <a:r>
                        <a:rPr lang="en-US" sz="1200" u="none" strike="noStrike" dirty="0">
                          <a:solidFill>
                            <a:srgbClr val="2F393A"/>
                          </a:solidFill>
                          <a:effectLst/>
                        </a:rPr>
                        <a:t>Moses</a:t>
                      </a:r>
                      <a:r>
                        <a:rPr lang="en-US" sz="1200" dirty="0">
                          <a:solidFill>
                            <a:srgbClr val="434444"/>
                          </a:solidFill>
                          <a:effectLst/>
                        </a:rPr>
                        <a:t>—A Prototype of Christ</a:t>
                      </a:r>
                    </a:p>
                  </a:txBody>
                  <a:tcPr marL="95250" marR="95250" marT="66675" marB="66675" anchor="ctr"/>
                </a:tc>
                <a:tc>
                  <a:txBody>
                    <a:bodyPr/>
                    <a:lstStyle/>
                    <a:p>
                      <a:pPr algn="l" fontAlgn="base"/>
                      <a:r>
                        <a:rPr lang="en-US" sz="1200">
                          <a:solidFill>
                            <a:srgbClr val="434444"/>
                          </a:solidFill>
                          <a:effectLst/>
                        </a:rPr>
                        <a:t>7:37–40</a:t>
                      </a:r>
                    </a:p>
                  </a:txBody>
                  <a:tcPr marL="95250" marR="95250" marT="66675" marB="66675" anchor="ctr"/>
                </a:tc>
                <a:extLst>
                  <a:ext uri="{0D108BD9-81ED-4DB2-BD59-A6C34878D82A}">
                    <a16:rowId xmlns:a16="http://schemas.microsoft.com/office/drawing/2014/main" val="10008"/>
                  </a:ext>
                </a:extLst>
              </a:tr>
              <a:tr h="373713">
                <a:tc>
                  <a:txBody>
                    <a:bodyPr/>
                    <a:lstStyle/>
                    <a:p>
                      <a:pPr algn="l" fontAlgn="base"/>
                      <a:r>
                        <a:rPr lang="en-US" sz="1200">
                          <a:solidFill>
                            <a:srgbClr val="434444"/>
                          </a:solidFill>
                          <a:effectLst/>
                        </a:rPr>
                        <a:t>Stephen Testifies of Apostasy in Israel</a:t>
                      </a:r>
                    </a:p>
                  </a:txBody>
                  <a:tcPr marL="95250" marR="95250" marT="66675" marB="66675" anchor="ctr"/>
                </a:tc>
                <a:tc>
                  <a:txBody>
                    <a:bodyPr/>
                    <a:lstStyle/>
                    <a:p>
                      <a:pPr algn="l" fontAlgn="base"/>
                      <a:r>
                        <a:rPr lang="en-US" sz="1200">
                          <a:solidFill>
                            <a:srgbClr val="434444"/>
                          </a:solidFill>
                          <a:effectLst/>
                        </a:rPr>
                        <a:t>7:41–53</a:t>
                      </a:r>
                    </a:p>
                  </a:txBody>
                  <a:tcPr marL="95250" marR="95250" marT="66675" marB="66675" anchor="ctr"/>
                </a:tc>
                <a:extLst>
                  <a:ext uri="{0D108BD9-81ED-4DB2-BD59-A6C34878D82A}">
                    <a16:rowId xmlns:a16="http://schemas.microsoft.com/office/drawing/2014/main" val="10009"/>
                  </a:ext>
                </a:extLst>
              </a:tr>
              <a:tr h="373713">
                <a:tc>
                  <a:txBody>
                    <a:bodyPr/>
                    <a:lstStyle/>
                    <a:p>
                      <a:pPr algn="l" fontAlgn="base"/>
                      <a:r>
                        <a:rPr lang="en-US" sz="1200">
                          <a:solidFill>
                            <a:srgbClr val="434444"/>
                          </a:solidFill>
                          <a:effectLst/>
                        </a:rPr>
                        <a:t>Stephen Sees the Father and the Son</a:t>
                      </a:r>
                    </a:p>
                  </a:txBody>
                  <a:tcPr marL="95250" marR="95250" marT="66675" marB="66675" anchor="ctr"/>
                </a:tc>
                <a:tc>
                  <a:txBody>
                    <a:bodyPr/>
                    <a:lstStyle/>
                    <a:p>
                      <a:pPr algn="l" fontAlgn="base"/>
                      <a:r>
                        <a:rPr lang="en-US" sz="1200">
                          <a:solidFill>
                            <a:srgbClr val="434444"/>
                          </a:solidFill>
                          <a:effectLst/>
                        </a:rPr>
                        <a:t>7:54–60; 8:1</a:t>
                      </a:r>
                    </a:p>
                  </a:txBody>
                  <a:tcPr marL="95250" marR="95250" marT="66675" marB="66675" anchor="ctr"/>
                </a:tc>
                <a:extLst>
                  <a:ext uri="{0D108BD9-81ED-4DB2-BD59-A6C34878D82A}">
                    <a16:rowId xmlns:a16="http://schemas.microsoft.com/office/drawing/2014/main" val="10010"/>
                  </a:ext>
                </a:extLst>
              </a:tr>
              <a:tr h="373713">
                <a:tc>
                  <a:txBody>
                    <a:bodyPr/>
                    <a:lstStyle/>
                    <a:p>
                      <a:pPr algn="l" fontAlgn="base"/>
                      <a:r>
                        <a:rPr lang="en-US" sz="1200" dirty="0">
                          <a:solidFill>
                            <a:srgbClr val="434444"/>
                          </a:solidFill>
                          <a:effectLst/>
                        </a:rPr>
                        <a:t>Saul Persecutes the Church</a:t>
                      </a:r>
                    </a:p>
                  </a:txBody>
                  <a:tcPr marL="95250" marR="95250" marT="66675" marB="66675" anchor="ctr"/>
                </a:tc>
                <a:tc>
                  <a:txBody>
                    <a:bodyPr/>
                    <a:lstStyle/>
                    <a:p>
                      <a:pPr algn="l" fontAlgn="base"/>
                      <a:r>
                        <a:rPr lang="en-US" sz="1200" dirty="0">
                          <a:solidFill>
                            <a:srgbClr val="434444"/>
                          </a:solidFill>
                          <a:effectLst/>
                        </a:rPr>
                        <a:t>8:1–4</a:t>
                      </a:r>
                    </a:p>
                  </a:txBody>
                  <a:tcPr marL="95250" marR="95250" marT="66675" marB="66675" anchor="ctr"/>
                </a:tc>
                <a:extLst>
                  <a:ext uri="{0D108BD9-81ED-4DB2-BD59-A6C34878D82A}">
                    <a16:rowId xmlns:a16="http://schemas.microsoft.com/office/drawing/2014/main" val="10011"/>
                  </a:ext>
                </a:extLst>
              </a:tr>
              <a:tr h="373713">
                <a:tc>
                  <a:txBody>
                    <a:bodyPr/>
                    <a:lstStyle/>
                    <a:p>
                      <a:pPr algn="l" fontAlgn="base"/>
                      <a:r>
                        <a:rPr lang="en-US" sz="1200" dirty="0">
                          <a:solidFill>
                            <a:srgbClr val="434444"/>
                          </a:solidFill>
                          <a:effectLst/>
                        </a:rPr>
                        <a:t>Samaria:</a:t>
                      </a:r>
                    </a:p>
                    <a:p>
                      <a:pPr algn="l" fontAlgn="base"/>
                      <a:r>
                        <a:rPr lang="en-US" sz="1200" dirty="0">
                          <a:solidFill>
                            <a:srgbClr val="434444"/>
                          </a:solidFill>
                          <a:effectLst/>
                        </a:rPr>
                        <a:t>Philip Works Miracles, Converts Simon</a:t>
                      </a:r>
                    </a:p>
                  </a:txBody>
                  <a:tcPr marL="95250" marR="95250" marT="66675" marB="66675" anchor="ctr"/>
                </a:tc>
                <a:tc>
                  <a:txBody>
                    <a:bodyPr/>
                    <a:lstStyle/>
                    <a:p>
                      <a:pPr algn="l" fontAlgn="base"/>
                      <a:r>
                        <a:rPr lang="en-US" sz="1200">
                          <a:solidFill>
                            <a:srgbClr val="434444"/>
                          </a:solidFill>
                          <a:effectLst/>
                        </a:rPr>
                        <a:t>8:5–13</a:t>
                      </a:r>
                    </a:p>
                  </a:txBody>
                  <a:tcPr marL="95250" marR="95250" marT="66675" marB="66675" anchor="ctr"/>
                </a:tc>
                <a:extLst>
                  <a:ext uri="{0D108BD9-81ED-4DB2-BD59-A6C34878D82A}">
                    <a16:rowId xmlns:a16="http://schemas.microsoft.com/office/drawing/2014/main" val="10012"/>
                  </a:ext>
                </a:extLst>
              </a:tr>
              <a:tr h="373713">
                <a:tc>
                  <a:txBody>
                    <a:bodyPr/>
                    <a:lstStyle/>
                    <a:p>
                      <a:pPr algn="l" fontAlgn="base"/>
                      <a:r>
                        <a:rPr lang="en-US" sz="1200">
                          <a:solidFill>
                            <a:srgbClr val="434444"/>
                          </a:solidFill>
                          <a:effectLst/>
                        </a:rPr>
                        <a:t>Apostles Confer Gift of the Holy Ghost</a:t>
                      </a:r>
                    </a:p>
                  </a:txBody>
                  <a:tcPr marL="95250" marR="95250" marT="66675" marB="66675" anchor="ctr"/>
                </a:tc>
                <a:tc>
                  <a:txBody>
                    <a:bodyPr/>
                    <a:lstStyle/>
                    <a:p>
                      <a:pPr algn="l" fontAlgn="base"/>
                      <a:r>
                        <a:rPr lang="en-US" sz="1200">
                          <a:solidFill>
                            <a:srgbClr val="434444"/>
                          </a:solidFill>
                          <a:effectLst/>
                        </a:rPr>
                        <a:t>8:14–17</a:t>
                      </a:r>
                    </a:p>
                  </a:txBody>
                  <a:tcPr marL="95250" marR="95250" marT="66675" marB="66675" anchor="ctr"/>
                </a:tc>
                <a:extLst>
                  <a:ext uri="{0D108BD9-81ED-4DB2-BD59-A6C34878D82A}">
                    <a16:rowId xmlns:a16="http://schemas.microsoft.com/office/drawing/2014/main" val="10013"/>
                  </a:ext>
                </a:extLst>
              </a:tr>
              <a:tr h="373713">
                <a:tc>
                  <a:txBody>
                    <a:bodyPr/>
                    <a:lstStyle/>
                    <a:p>
                      <a:pPr algn="l" fontAlgn="base"/>
                      <a:r>
                        <a:rPr lang="en-US" sz="1200">
                          <a:solidFill>
                            <a:srgbClr val="434444"/>
                          </a:solidFill>
                          <a:effectLst/>
                        </a:rPr>
                        <a:t>Simon Seeks to Buy Gift of the Holy Ghost</a:t>
                      </a:r>
                    </a:p>
                  </a:txBody>
                  <a:tcPr marL="95250" marR="95250" marT="66675" marB="66675" anchor="ctr"/>
                </a:tc>
                <a:tc>
                  <a:txBody>
                    <a:bodyPr/>
                    <a:lstStyle/>
                    <a:p>
                      <a:pPr algn="l" fontAlgn="base"/>
                      <a:r>
                        <a:rPr lang="en-US" sz="1200">
                          <a:solidFill>
                            <a:srgbClr val="434444"/>
                          </a:solidFill>
                          <a:effectLst/>
                        </a:rPr>
                        <a:t>8:18–25</a:t>
                      </a:r>
                    </a:p>
                  </a:txBody>
                  <a:tcPr marL="95250" marR="95250" marT="66675" marB="66675" anchor="ctr"/>
                </a:tc>
                <a:extLst>
                  <a:ext uri="{0D108BD9-81ED-4DB2-BD59-A6C34878D82A}">
                    <a16:rowId xmlns:a16="http://schemas.microsoft.com/office/drawing/2014/main" val="10014"/>
                  </a:ext>
                </a:extLst>
              </a:tr>
              <a:tr h="373713">
                <a:tc>
                  <a:txBody>
                    <a:bodyPr/>
                    <a:lstStyle/>
                    <a:p>
                      <a:pPr algn="l" fontAlgn="base"/>
                      <a:r>
                        <a:rPr lang="en-US" sz="1200">
                          <a:solidFill>
                            <a:srgbClr val="434444"/>
                          </a:solidFill>
                          <a:effectLst/>
                        </a:rPr>
                        <a:t>Toward Gaza:</a:t>
                      </a:r>
                    </a:p>
                    <a:p>
                      <a:pPr algn="l" fontAlgn="base"/>
                      <a:r>
                        <a:rPr lang="en-US" sz="1200">
                          <a:solidFill>
                            <a:srgbClr val="434444"/>
                          </a:solidFill>
                          <a:effectLst/>
                        </a:rPr>
                        <a:t>Philip Preaches Christ, Baptizes Eunuch</a:t>
                      </a:r>
                    </a:p>
                  </a:txBody>
                  <a:tcPr marL="95250" marR="95250" marT="66675" marB="66675" anchor="ctr"/>
                </a:tc>
                <a:tc>
                  <a:txBody>
                    <a:bodyPr/>
                    <a:lstStyle/>
                    <a:p>
                      <a:pPr algn="l" fontAlgn="base"/>
                      <a:r>
                        <a:rPr lang="en-US" sz="1200" dirty="0">
                          <a:solidFill>
                            <a:srgbClr val="434444"/>
                          </a:solidFill>
                          <a:effectLst/>
                        </a:rPr>
                        <a:t>8:26–40</a:t>
                      </a:r>
                    </a:p>
                  </a:txBody>
                  <a:tcPr marL="95250" marR="95250" marT="66675" marB="66675" anchor="ctr"/>
                </a:tc>
                <a:extLst>
                  <a:ext uri="{0D108BD9-81ED-4DB2-BD59-A6C34878D82A}">
                    <a16:rowId xmlns:a16="http://schemas.microsoft.com/office/drawing/2014/main" val="10015"/>
                  </a:ext>
                </a:extLst>
              </a:tr>
            </a:tbl>
          </a:graphicData>
        </a:graphic>
      </p:graphicFrame>
      <p:sp>
        <p:nvSpPr>
          <p:cNvPr id="7" name="TextBox 6"/>
          <p:cNvSpPr txBox="1"/>
          <p:nvPr/>
        </p:nvSpPr>
        <p:spPr>
          <a:xfrm>
            <a:off x="8232318" y="1240972"/>
            <a:ext cx="3695702" cy="4031873"/>
          </a:xfrm>
          <a:prstGeom prst="rect">
            <a:avLst/>
          </a:prstGeom>
          <a:noFill/>
        </p:spPr>
        <p:txBody>
          <a:bodyPr wrap="square" rtlCol="0">
            <a:spAutoFit/>
          </a:bodyPr>
          <a:lstStyle/>
          <a:p>
            <a:pPr algn="ctr"/>
            <a:r>
              <a:rPr lang="en-US" sz="3200" dirty="0"/>
              <a:t>The Acts of The Apostles, Written by Luke to </a:t>
            </a:r>
            <a:r>
              <a:rPr lang="en-US" sz="3200" dirty="0" err="1"/>
              <a:t>Theophilus</a:t>
            </a:r>
            <a:r>
              <a:rPr lang="en-US" sz="3200" dirty="0"/>
              <a:t>, 61-63 AD</a:t>
            </a:r>
          </a:p>
          <a:p>
            <a:pPr algn="ctr"/>
            <a:endParaRPr lang="en-US" sz="3200" dirty="0"/>
          </a:p>
          <a:p>
            <a:pPr algn="ctr"/>
            <a:r>
              <a:rPr lang="en-US" sz="3200" dirty="0"/>
              <a:t>The Events That Occurred 33-36 AD  (1-8)</a:t>
            </a:r>
          </a:p>
        </p:txBody>
      </p:sp>
      <p:sp>
        <p:nvSpPr>
          <p:cNvPr id="8" name="TextBox 7"/>
          <p:cNvSpPr txBox="1"/>
          <p:nvPr/>
        </p:nvSpPr>
        <p:spPr>
          <a:xfrm>
            <a:off x="8322127" y="6466739"/>
            <a:ext cx="3516085" cy="246221"/>
          </a:xfrm>
          <a:prstGeom prst="rect">
            <a:avLst/>
          </a:prstGeom>
          <a:noFill/>
        </p:spPr>
        <p:txBody>
          <a:bodyPr wrap="square" rtlCol="0">
            <a:spAutoFit/>
          </a:bodyPr>
          <a:lstStyle/>
          <a:p>
            <a:r>
              <a:rPr lang="en-US" sz="1000" dirty="0"/>
              <a:t>Life and Times of Jesus Christ Section 7 Chapter 29</a:t>
            </a:r>
          </a:p>
        </p:txBody>
      </p:sp>
    </p:spTree>
    <p:extLst>
      <p:ext uri="{BB962C8B-B14F-4D97-AF65-F5344CB8AC3E}">
        <p14:creationId xmlns:p14="http://schemas.microsoft.com/office/powerpoint/2010/main" val="135564853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678" y="114652"/>
            <a:ext cx="6096000" cy="3231654"/>
          </a:xfrm>
          <a:prstGeom prst="rect">
            <a:avLst/>
          </a:prstGeom>
          <a:ln>
            <a:solidFill>
              <a:schemeClr val="tx1"/>
            </a:solidFill>
          </a:ln>
        </p:spPr>
        <p:txBody>
          <a:bodyPr>
            <a:spAutoFit/>
          </a:bodyPr>
          <a:lstStyle/>
          <a:p>
            <a:pPr fontAlgn="base"/>
            <a:r>
              <a:rPr lang="en-US" sz="1200" b="1" dirty="0">
                <a:solidFill>
                  <a:srgbClr val="333333"/>
                </a:solidFill>
              </a:rPr>
              <a:t>The Stone Acts 4:11:</a:t>
            </a:r>
          </a:p>
          <a:p>
            <a:pPr fontAlgn="base"/>
            <a:r>
              <a:rPr lang="en-US" sz="1200" dirty="0">
                <a:solidFill>
                  <a:srgbClr val="333333"/>
                </a:solidFill>
              </a:rPr>
              <a:t>In this reference, the building up of the kingdom of God is likened unto the building of a house which should have been built up by the ecclesiastical authorities of the day. They had the most experience, training, and knowledge. In laying the foundation, they should have been able to look amongst all the rocks and boulders and select a rock of supreme quality. They would need a perfect stone, one that could support all the weight of the building, one that would make a 'sure foundation' (Jacob 4:16).</a:t>
            </a:r>
          </a:p>
          <a:p>
            <a:pPr fontAlgn="base"/>
            <a:r>
              <a:rPr lang="en-US" sz="1200" dirty="0">
                <a:solidFill>
                  <a:srgbClr val="333333"/>
                </a:solidFill>
              </a:rPr>
              <a:t>Ironically, as they surveyed the scene, they missed this most important stone 'because of their blindness, which blindness came by looking beyond the mark' (Jacob 4:14). Instead of making it their chief cornerstone, they stumbled over it as Isaiah prophesied they would (Isa 8:14). They tripped on it and fell flat on their faces. Angered by their own bruised elbows and scuffed up knees, they cursed and kicked and 'set at naught' this 'rock of offence'. With this blunder of eternal proportions, God himself had to step in to finish the work. God himself would have to take over the construction project. These blind and wounded contractors were fired and the Father placed Christ in his rightful position as the 'head </a:t>
            </a:r>
            <a:r>
              <a:rPr lang="en-US" sz="1200" i="1" dirty="0">
                <a:solidFill>
                  <a:srgbClr val="333333"/>
                </a:solidFill>
              </a:rPr>
              <a:t>stone </a:t>
            </a:r>
            <a:r>
              <a:rPr lang="en-US" sz="1200" dirty="0">
                <a:solidFill>
                  <a:srgbClr val="333333"/>
                </a:solidFill>
              </a:rPr>
              <a:t>of the corner' (Ps. 118:22). We are left to conclude with the psalmist, 'This is the Lord's doing; it is marvelous in our eyes' (Ps 118:23). Gospeldoctrine.com</a:t>
            </a:r>
            <a:endParaRPr lang="en-US" sz="1200" b="0" i="0" dirty="0">
              <a:solidFill>
                <a:srgbClr val="333333"/>
              </a:solidFill>
              <a:effectLst/>
            </a:endParaRPr>
          </a:p>
        </p:txBody>
      </p:sp>
      <p:sp>
        <p:nvSpPr>
          <p:cNvPr id="3" name="Rectangle 2"/>
          <p:cNvSpPr/>
          <p:nvPr/>
        </p:nvSpPr>
        <p:spPr>
          <a:xfrm>
            <a:off x="114678" y="3346306"/>
            <a:ext cx="6096000" cy="1938992"/>
          </a:xfrm>
          <a:prstGeom prst="rect">
            <a:avLst/>
          </a:prstGeom>
          <a:ln>
            <a:solidFill>
              <a:schemeClr val="tx1"/>
            </a:solidFill>
          </a:ln>
        </p:spPr>
        <p:txBody>
          <a:bodyPr>
            <a:spAutoFit/>
          </a:bodyPr>
          <a:lstStyle/>
          <a:p>
            <a:pPr fontAlgn="base"/>
            <a:r>
              <a:rPr lang="en-US" sz="1200" b="1" dirty="0"/>
              <a:t>Boldness in Peter Acts 4:13:</a:t>
            </a:r>
          </a:p>
          <a:p>
            <a:pPr fontAlgn="base"/>
            <a:r>
              <a:rPr lang="en-US" sz="1200" dirty="0"/>
              <a:t>"We stand in awe before the great Peter, who had so completely received his total assurances and who had so graciously donned the robe of leadership and the mantle of authority and the courage of the inspired and assured. What strength he had come to have as he led the saints and faced the world with all its persecutors, unbelievers, and difficulties. And, as he rehearsed over and over his absolute knowledge, we glory in his stamina as he faced mobs and prelates, officials who could take his life, and as he boldly proclaimed the resurrected Lord, the Prince of Peace, the Holy One and the Just, the Prince of Life, the Prince and Savior. Peter certainly now was sure, impregnable, never to falter. We should gain much sureness by his certainty." Spencer W. Kimball (</a:t>
            </a:r>
            <a:r>
              <a:rPr lang="en-US" sz="1200" i="1" dirty="0"/>
              <a:t>Conference Report, April 1969</a:t>
            </a:r>
            <a:r>
              <a:rPr lang="en-US" sz="1200" dirty="0"/>
              <a:t>, Afternoon Meeting 28.)</a:t>
            </a:r>
            <a:endParaRPr lang="en-US" sz="1200" b="0" i="0" dirty="0">
              <a:solidFill>
                <a:srgbClr val="333333"/>
              </a:solidFill>
              <a:effectLst/>
            </a:endParaRPr>
          </a:p>
        </p:txBody>
      </p:sp>
      <p:sp>
        <p:nvSpPr>
          <p:cNvPr id="4" name="Rectangle 3"/>
          <p:cNvSpPr/>
          <p:nvPr/>
        </p:nvSpPr>
        <p:spPr>
          <a:xfrm>
            <a:off x="114678" y="5285298"/>
            <a:ext cx="6096000" cy="1569660"/>
          </a:xfrm>
          <a:prstGeom prst="rect">
            <a:avLst/>
          </a:prstGeom>
          <a:ln>
            <a:solidFill>
              <a:schemeClr val="tx1"/>
            </a:solidFill>
          </a:ln>
        </p:spPr>
        <p:txBody>
          <a:bodyPr>
            <a:spAutoFit/>
          </a:bodyPr>
          <a:lstStyle/>
          <a:p>
            <a:pPr fontAlgn="base"/>
            <a:r>
              <a:rPr lang="en-US" sz="1200" b="1" dirty="0"/>
              <a:t>Stand Firm, Be Bold: </a:t>
            </a:r>
            <a:r>
              <a:rPr lang="en-US" sz="1200" dirty="0"/>
              <a:t>“The world is constantly crowding in on us. From all sides we feel the pressure to soften our stance, to give in here a little and there a little.</a:t>
            </a:r>
          </a:p>
          <a:p>
            <a:pPr fontAlgn="base"/>
            <a:r>
              <a:rPr lang="en-US" sz="1200" dirty="0"/>
              <a:t>“We must never lose sight of our objective. We must ever keep before us the goal which the Lord has set for us. …</a:t>
            </a:r>
          </a:p>
          <a:p>
            <a:pPr fontAlgn="base"/>
            <a:r>
              <a:rPr lang="en-US" sz="1200" dirty="0"/>
              <a:t>“We must stand firm. We must hold back the world. If we do so, the Almighty will be our strength and our protector, our guide and our revelator. We shall have the comfort of knowing that we are doing what He would have us do.” Pres. Gordon B. Hinckley (“An Ensign to the Nations, a Light to the World,”</a:t>
            </a:r>
            <a:r>
              <a:rPr lang="en-US" sz="1200" i="1" dirty="0"/>
              <a:t> Ensign</a:t>
            </a:r>
            <a:r>
              <a:rPr lang="en-US" sz="1200" dirty="0"/>
              <a:t> or </a:t>
            </a:r>
            <a:r>
              <a:rPr lang="en-US" sz="1200" i="1" dirty="0"/>
              <a:t>Liahona,</a:t>
            </a:r>
            <a:r>
              <a:rPr lang="en-US" sz="1200" dirty="0"/>
              <a:t> Nov. 2003, 82–83).</a:t>
            </a:r>
          </a:p>
        </p:txBody>
      </p:sp>
      <p:sp>
        <p:nvSpPr>
          <p:cNvPr id="5" name="Rectangle 4"/>
          <p:cNvSpPr/>
          <p:nvPr/>
        </p:nvSpPr>
        <p:spPr>
          <a:xfrm>
            <a:off x="6210678" y="114652"/>
            <a:ext cx="5773093" cy="1569660"/>
          </a:xfrm>
          <a:prstGeom prst="rect">
            <a:avLst/>
          </a:prstGeom>
          <a:ln>
            <a:solidFill>
              <a:schemeClr val="tx1"/>
            </a:solidFill>
          </a:ln>
        </p:spPr>
        <p:txBody>
          <a:bodyPr wrap="square">
            <a:spAutoFit/>
          </a:bodyPr>
          <a:lstStyle/>
          <a:p>
            <a:pPr fontAlgn="base"/>
            <a:r>
              <a:rPr lang="en-US" sz="1200" b="1" dirty="0"/>
              <a:t>Honesty Acts 5:1-10</a:t>
            </a:r>
          </a:p>
          <a:p>
            <a:pPr fontAlgn="base"/>
            <a:r>
              <a:rPr lang="en-US" sz="1200" dirty="0"/>
              <a:t> “Honesty is the basis of a true Christian life. For Latter-day Saints, honesty is an important requirement for entering the Lord’s holy temple. Honesty is embedded in the covenants that we make in the temple. Each Sunday as we partake of the holy emblems of the Savior’s flesh and blood, we again renew our basic and sacred covenants—which encompass honesty. … Honesty should be among the most fundamental values that govern our everyday living.” Bishop Richard C. </a:t>
            </a:r>
            <a:r>
              <a:rPr lang="en-US" sz="1200" dirty="0" err="1"/>
              <a:t>Edgley</a:t>
            </a:r>
            <a:r>
              <a:rPr lang="en-US" sz="1200" dirty="0"/>
              <a:t>  (“Three Towels and a 25-Cent Newspaper,”</a:t>
            </a:r>
            <a:r>
              <a:rPr lang="en-US" sz="1200" i="1" dirty="0"/>
              <a:t> Ensign </a:t>
            </a:r>
            <a:r>
              <a:rPr lang="en-US" sz="1200" dirty="0"/>
              <a:t>or </a:t>
            </a:r>
            <a:r>
              <a:rPr lang="en-US" sz="1200" i="1" dirty="0"/>
              <a:t>Liahona,</a:t>
            </a:r>
            <a:r>
              <a:rPr lang="en-US" sz="1200" dirty="0"/>
              <a:t> Nov. 2006, 74).</a:t>
            </a:r>
            <a:endParaRPr lang="en-US" sz="1200" b="0" i="0" dirty="0">
              <a:solidFill>
                <a:srgbClr val="333333"/>
              </a:solidFill>
              <a:effectLst/>
            </a:endParaRPr>
          </a:p>
        </p:txBody>
      </p:sp>
      <p:sp>
        <p:nvSpPr>
          <p:cNvPr id="6" name="Rectangle 5"/>
          <p:cNvSpPr/>
          <p:nvPr/>
        </p:nvSpPr>
        <p:spPr>
          <a:xfrm>
            <a:off x="6210678" y="1684312"/>
            <a:ext cx="5773093" cy="2492990"/>
          </a:xfrm>
          <a:prstGeom prst="rect">
            <a:avLst/>
          </a:prstGeom>
          <a:ln>
            <a:solidFill>
              <a:schemeClr val="tx1"/>
            </a:solidFill>
          </a:ln>
        </p:spPr>
        <p:txBody>
          <a:bodyPr wrap="square">
            <a:spAutoFit/>
          </a:bodyPr>
          <a:lstStyle/>
          <a:p>
            <a:pPr fontAlgn="base"/>
            <a:r>
              <a:rPr lang="en-US" sz="1200" b="1" dirty="0"/>
              <a:t>Gamaliel Acts 5:34-39</a:t>
            </a:r>
          </a:p>
          <a:p>
            <a:pPr fontAlgn="base"/>
            <a:r>
              <a:rPr lang="en-US" sz="1200" dirty="0"/>
              <a:t>In his speech before the Jewish leaders, Gamaliel referred to two historical situations that showed how a movement would fail if the Lord was not with it. </a:t>
            </a:r>
          </a:p>
          <a:p>
            <a:pPr fontAlgn="base"/>
            <a:endParaRPr lang="en-US" sz="1200" dirty="0"/>
          </a:p>
          <a:p>
            <a:pPr fontAlgn="base"/>
            <a:r>
              <a:rPr lang="en-US" sz="1200" dirty="0"/>
              <a:t>The first was a Jewish uprising against the Romans that was led by a man called </a:t>
            </a:r>
            <a:r>
              <a:rPr lang="en-US" sz="1200" dirty="0" err="1"/>
              <a:t>Theudas</a:t>
            </a:r>
            <a:r>
              <a:rPr lang="en-US" sz="1200" dirty="0"/>
              <a:t>, who had gained about 400 followers before he was slain and his followers were scattered. The second occurred in about A.D. 6, when Judas of Galilee and a band of followers revolted against Roman taxation; in the ensuing violence, Judas died and his followers were dispersed.</a:t>
            </a:r>
          </a:p>
          <a:p>
            <a:pPr fontAlgn="base"/>
            <a:endParaRPr lang="en-US" sz="1200" dirty="0"/>
          </a:p>
          <a:p>
            <a:pPr fontAlgn="base"/>
            <a:r>
              <a:rPr lang="en-US" sz="1200" dirty="0"/>
              <a:t>In effect, Gamaliel’s counsel was, “Let nature take its course. If this movement of Jesus’s followers is of men, it will fail, as did the uprisings of </a:t>
            </a:r>
            <a:r>
              <a:rPr lang="en-US" sz="1200" dirty="0" err="1"/>
              <a:t>Theudas</a:t>
            </a:r>
            <a:r>
              <a:rPr lang="en-US" sz="1200" dirty="0"/>
              <a:t> and Judas. But if it is of God, you cannot overthrow it” (see Acts 5:35–39). (1)</a:t>
            </a:r>
          </a:p>
        </p:txBody>
      </p:sp>
    </p:spTree>
    <p:extLst>
      <p:ext uri="{BB962C8B-B14F-4D97-AF65-F5344CB8AC3E}">
        <p14:creationId xmlns:p14="http://schemas.microsoft.com/office/powerpoint/2010/main" val="1009674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57695" y="97187"/>
            <a:ext cx="10276610" cy="1200329"/>
          </a:xfrm>
          <a:prstGeom prst="rect">
            <a:avLst/>
          </a:prstGeom>
          <a:noFill/>
        </p:spPr>
        <p:txBody>
          <a:bodyPr wrap="square" rtlCol="0">
            <a:spAutoFit/>
          </a:bodyPr>
          <a:lstStyle/>
          <a:p>
            <a:pPr algn="ctr"/>
            <a:r>
              <a:rPr lang="en-US" sz="3600" dirty="0">
                <a:solidFill>
                  <a:schemeClr val="bg1"/>
                </a:solidFill>
                <a:latin typeface="Castellar" pitchFamily="18" charset="0"/>
              </a:rPr>
              <a:t>The Good, the Bad, and the Ugly  </a:t>
            </a:r>
            <a:r>
              <a:rPr lang="en-US" sz="2000" dirty="0">
                <a:solidFill>
                  <a:schemeClr val="bg1"/>
                </a:solidFill>
                <a:latin typeface="Castellar" pitchFamily="18" charset="0"/>
              </a:rPr>
              <a:t>Greek influence</a:t>
            </a:r>
            <a:r>
              <a:rPr lang="en-US" sz="3600" dirty="0">
                <a:solidFill>
                  <a:schemeClr val="bg1"/>
                </a:solidFill>
                <a:latin typeface="Castellar" pitchFamily="18" charset="0"/>
              </a:rPr>
              <a:t>:</a:t>
            </a:r>
          </a:p>
        </p:txBody>
      </p:sp>
      <p:sp>
        <p:nvSpPr>
          <p:cNvPr id="7" name="TextBox 6"/>
          <p:cNvSpPr txBox="1"/>
          <p:nvPr/>
        </p:nvSpPr>
        <p:spPr>
          <a:xfrm>
            <a:off x="1905000" y="1191787"/>
            <a:ext cx="4800600" cy="1323439"/>
          </a:xfrm>
          <a:prstGeom prst="rect">
            <a:avLst/>
          </a:prstGeom>
          <a:noFill/>
        </p:spPr>
        <p:txBody>
          <a:bodyPr wrap="square" rtlCol="0">
            <a:spAutoFit/>
          </a:bodyPr>
          <a:lstStyle/>
          <a:p>
            <a:r>
              <a:rPr lang="en-US" sz="2000" dirty="0">
                <a:solidFill>
                  <a:schemeClr val="bg1"/>
                </a:solidFill>
              </a:rPr>
              <a:t>The Good:</a:t>
            </a:r>
          </a:p>
          <a:p>
            <a:r>
              <a:rPr lang="en-US" sz="2000" dirty="0">
                <a:solidFill>
                  <a:schemeClr val="bg1"/>
                </a:solidFill>
              </a:rPr>
              <a:t>	Provided a medium through which the teaching of Jesus and his apostles could be spread rapidly.</a:t>
            </a:r>
          </a:p>
        </p:txBody>
      </p:sp>
      <p:sp>
        <p:nvSpPr>
          <p:cNvPr id="54" name="TextBox 53"/>
          <p:cNvSpPr txBox="1"/>
          <p:nvPr/>
        </p:nvSpPr>
        <p:spPr>
          <a:xfrm>
            <a:off x="5562600" y="3505201"/>
            <a:ext cx="4800600" cy="1323439"/>
          </a:xfrm>
          <a:prstGeom prst="rect">
            <a:avLst/>
          </a:prstGeom>
          <a:noFill/>
        </p:spPr>
        <p:txBody>
          <a:bodyPr wrap="square" rtlCol="0">
            <a:spAutoFit/>
          </a:bodyPr>
          <a:lstStyle/>
          <a:p>
            <a:r>
              <a:rPr lang="en-US" sz="2000" dirty="0">
                <a:solidFill>
                  <a:schemeClr val="bg1"/>
                </a:solidFill>
              </a:rPr>
              <a:t>The Bad:</a:t>
            </a:r>
          </a:p>
          <a:p>
            <a:r>
              <a:rPr lang="en-US" sz="2000" dirty="0">
                <a:solidFill>
                  <a:schemeClr val="bg1"/>
                </a:solidFill>
              </a:rPr>
              <a:t>	Men could not resist the temptation to embellish the Christian revelation with their own interpretations.</a:t>
            </a:r>
          </a:p>
        </p:txBody>
      </p:sp>
      <p:sp>
        <p:nvSpPr>
          <p:cNvPr id="55" name="TextBox 54"/>
          <p:cNvSpPr txBox="1"/>
          <p:nvPr/>
        </p:nvSpPr>
        <p:spPr>
          <a:xfrm>
            <a:off x="1776268" y="5225802"/>
            <a:ext cx="5794664" cy="1323439"/>
          </a:xfrm>
          <a:prstGeom prst="rect">
            <a:avLst/>
          </a:prstGeom>
          <a:noFill/>
        </p:spPr>
        <p:txBody>
          <a:bodyPr wrap="square" rtlCol="0">
            <a:spAutoFit/>
          </a:bodyPr>
          <a:lstStyle/>
          <a:p>
            <a:r>
              <a:rPr lang="en-US" sz="2000" dirty="0">
                <a:solidFill>
                  <a:schemeClr val="bg1"/>
                </a:solidFill>
              </a:rPr>
              <a:t>The Ugly:</a:t>
            </a:r>
          </a:p>
          <a:p>
            <a:r>
              <a:rPr lang="en-US" sz="2000" dirty="0">
                <a:solidFill>
                  <a:schemeClr val="bg1"/>
                </a:solidFill>
              </a:rPr>
              <a:t>	A new Christianity altogether. Trying to keep the gospel message pure and free from false philosophies. “The Great Apostasy”.</a:t>
            </a:r>
          </a:p>
        </p:txBody>
      </p:sp>
      <p:pic>
        <p:nvPicPr>
          <p:cNvPr id="6146" name="Picture 2" descr="http://payload.cargocollective.com/1/2/87878/1092734/4-jordan_hires-1_905.jpg"/>
          <p:cNvPicPr>
            <a:picLocks noChangeAspect="1" noChangeArrowheads="1"/>
          </p:cNvPicPr>
          <p:nvPr/>
        </p:nvPicPr>
        <p:blipFill>
          <a:blip r:embed="rId3" cstate="print"/>
          <a:srcRect/>
          <a:stretch>
            <a:fillRect/>
          </a:stretch>
        </p:blipFill>
        <p:spPr bwMode="auto">
          <a:xfrm>
            <a:off x="7658100" y="4828640"/>
            <a:ext cx="1905000" cy="1905000"/>
          </a:xfrm>
          <a:prstGeom prst="rect">
            <a:avLst/>
          </a:prstGeom>
          <a:noFill/>
        </p:spPr>
      </p:pic>
      <p:pic>
        <p:nvPicPr>
          <p:cNvPr id="8" name="Picture 20" descr="http://pgwebdesign.net/wp-content/uploads/2010/10/Ares-greek-god-war-character-design.jpg"/>
          <p:cNvPicPr>
            <a:picLocks noChangeAspect="1" noChangeArrowheads="1"/>
          </p:cNvPicPr>
          <p:nvPr/>
        </p:nvPicPr>
        <p:blipFill>
          <a:blip r:embed="rId4" cstate="print"/>
          <a:srcRect/>
          <a:stretch>
            <a:fillRect/>
          </a:stretch>
        </p:blipFill>
        <p:spPr bwMode="auto">
          <a:xfrm>
            <a:off x="3039922" y="2515226"/>
            <a:ext cx="2435510" cy="2846205"/>
          </a:xfrm>
          <a:prstGeom prst="rect">
            <a:avLst/>
          </a:prstGeom>
          <a:noFill/>
        </p:spPr>
      </p:pic>
      <p:sp>
        <p:nvSpPr>
          <p:cNvPr id="2" name="AutoShape 2" descr="data:image/jpeg;base64,/9j/4AAQSkZJRgABAQAAAQABAAD/2wCEAAkGBhISEBUUEhQVFRUWFxkaGBgXGBkYFxgZHBQcFhgeFx4YHCYeFxwjGRgXIS8hIygpLCwsGx4xNTAqNSYrLCoBCQoKDgwOGg8PGiwkHyUsLDUsLywsLC4sLCksLCksLCosLCwsLCwsLCwsLCwsLCksLCwsLCwpLCwsLCwsLCwsLP/AABEIAJsBRAMBIgACEQEDEQH/xAAcAAACAgMBAQAAAAAAAAAAAAAABgQFAgMHAQj/xABBEAACAQMDAgUCAwYEBAQHAAABAhEAAyEEEjEFQQYTIlFhB3EygZEUI0JSoeGSscHwM2KC0RYkY/EVNERyc4PC/8QAGQEBAAMBAQAAAAAAAAAAAAAAAAEDBAIF/8QALBEAAgIBAwMCBQQDAAAAAAAAAAECEQMSITEEE0EiURRhcbHwI1KB8TKh4f/aAAwDAQACEQMRAD8A7jRRRQBRRRQBRRRQBRXhMVit5TkEGOYIoDOtd2+qxuYLMxJAmBJ59gCfypV6t9RrOm1g0921eCsBtvKu9CSQMbZMcz3EcUmeN/EyavWHT3rBt2rMzdYlXQ92VrcyrJjb3we1dxg2cOaR12xqEddyMrKeCpBHMcj5rZXBendVvdPtNb0tyxbL3A6k3PMF9ZICqdsLBG3IEkn71a9b8Q6p7RN3WXbC+btR1tPbhoJZHkCVUssNgkA4kV12tyO5sdkmva+atJ0jW+Yl3ziAXMXFvCSZ4X1RuaSAPvPze9Q8YdXWytm1b1NsAHc7BrrsGz+Pb6YH6ZzXbw70mjlZdraZ3iia+WdX4u1ty35dzUXWWZgsZnHJ57CvbfjHWrZNkai75ZgRu7AQADyBB4/7VZ8JL3RV8VH2PqWaK+U+neJNVYYtav3FLCDDHIz7/c1P03j/AKihO3VXTuBX1Hdg+0zB+Rmj6SXuguqj7H07RSn9NTeOiU3muM7epvNbc8nt8CAIHb7zTZWRqnRqW4UUVWeIr19LDPpwDcXO0idw7gexjP5USt0G6RZzRXLbVjXau6mocFDuAZAbiej3MMCCc4Edie9P2r0t91hbpTCxsC7pH4txeQZGMDHNdzgours5jJvwWlFa9OpCgNkgZPc/f5qDqNHeJJW4ZzGBiTiBjtjMz8VWdllRSv1Q7GLecUAMkbpA7kSxxkT+uKtOg3N6F5aDxuOY3EjHbnj2iunGlZypW6LSiitN7VooksK55OjdRSrrOo3pOy9icEKBj2gz+vzxUm11+5uE7YxODPGY9XvPvV3YnV0U96F1Yw0VC0PWLd0sFJlOZGOJ54/2KmTVTTWzLU73R7RWD3QIkgTxP2n/ACBqOepL5gSGkzmMCPcn3jH3HvUEkuitNrVozFVYEryAZI+/tW6gCiiigCiiigCuedJ+sGn3smsHk/vGS3dAY2boVyhIJEoQRBB+/FdDpR1v030r6i7fFtS10HcryyFp3SFMhZIWY/lH5yq8kMv+l9d0+pQvp7tu6o5KMDHPPtwea5H1n646kXWWxatKivgk7yyjEEgxn3FOPTvBd3SWLlvSFbPmodzqXOy7iCqvPpIBGIIwc1w7rXSNRa1BS+IusxnIMsWyTHEkz+daunhCTeoz55TilpOg2fr3fzu01s4xDMMz3ntE1Y6D692yQL2mYCMlGDZ7QDGPzpH0n001d1vSu1DMF8NjGVHEmYzxWvqH0219rPlb+PwkGMd5jvirdPTvYq1Z1uOnVfrmr2wtuw43CLhLgEDM+WROeDJHwQaUuleItPYW8qjUquptlC7Q23MnYq7FbOJBBHxxSnessjFXUqwwQwIIPyDkUC5wGJKg8T+sexNXfDwS2Ku/JvcvbLXLeLGuSCTALOmDiWDDauOc/rV2nWkKAX9YA6MTusm5Nwkkv5i7drEzyIJ7mlK5pxec/s9pgFQsV3byAiy7dsQJj71Gu6V1MFTOB75KhgMYnaQYqHiUuX9rJ7jjwvvQw6PxZbB9dsjbGxre2LfIlEuAqh2wMRxPOatem6I6gfvr9x9KCq/v1Nr1OcNbMmdszjmY4JrZ9POkaVLk60+U+6F8wEATbV+eASrqcx+IAHJFdY6n4X0es0htqEuKRuQqw5HBVl/D7SOxNZck4xlUV+fI044ycbkcH8T9M0lh2t2L9y46MQVZcAgwc4ggj2pv+kvU0a6Ld25cONoVzNok4UA9iBwPc85UUqanxXdN5g62Qm8hkNtWXmCW7ucTMyYpr8HdQ6X+3sFm2pIZHuYQuPVwxOwqT6Yjvzircilopr+SuDjrtMsvq14Y01tHvtvDEAIQrNLsTCli20IAvECJwcxXHq+s+pdMt37LWrqhkYQQa5Fd+jD29am1t+nndn8UhpCnBDCOT/SuMGdQi1I6zYXKSaOc9P6DqL7bbdtiSJBIKrH3IiumfTbwFct3C2qRAO2AWX3JY8CAMD3rpa9LtaeyX2A+Whb77Vn/AEqs1/jq3Z2g2zLsiLkAF3tLcUE8KPVBY4EE1Xk6iU1RZDBGDsu9Nq7CEW1IUkwB7mJx74qYFO45kHt7f95pR1r6Wz1G1aKBXuqW37lWPVtAOMy21eQSWEA5hp12q8tC0bo7DmqKt0i3hbkiqHxL4qt6VYMFpiOYxORMmRIEYnmrPQ3Q6FlMbsxMwSMx/sVxvrfQriXbge6LjoTJPpEBS7Es7BRC5OcSPcTo6bFCc6yOvz/RVlnJRuKLO99TdTkW1tpLEiFkxzB949680P1N1ak7tlzdwCIg/Edviq3pVi1+y3CzeVdJhHADlhJkehjjB47QROaqbtpR+EuYE5ULE/hPJx+levihgyXHRtf47MU5ZI09R2DpPiwuQtxGkD1OEZV3D2DGYPatmr64XUqBEzkGDHaD2rn/AE3xiRCX1OBlxMkxjcse3cfpTFpep2rkbLisT2BzjnBzWb4JQdyR0+pk9kYjpoLl7jG4f4dwX0j8sfnE1YvqSVCj0ge3v7/etVFSsME7oreWVVZk2odsu2TkgHhuDxzwK1qIHJNelhXj8YzGY94M1KgoLZEObk92AcSR3HIMg/oc0M4HJpdfT6gcWoO0gbCgQE+b2YYE3FfvLA8CBWGttai4GBsudzOcuoHqsG0ff+IhgDO2ME1X3Z/tLO1H9wzI3cd/bvWYunGTjj4qr6aLpuMzqUXaqhSwYkiZYx7ggflVlVsakraKpXF0mb9RrXddrkMsRBAIP3Hc/NajcMz3/wAvtWDMAJOAKrx1UsSLNproH8SsoUn4M5rlrHBb0jpOc+LLnTa9kYsMk8z37SfepWm8R3I9SfGcHHfBjNLx1OoMBdOwJ7sw2j/Dk0XdXdRRuVS7MFAUmPfJIxgGqWsEi5PNEaf/ABHj8Ge+cV70fxAL117ZiVAOOBMyD84mlu1oNbcOERB+bn/QUxeGegHTqS5l2JLGAJJ5OOKy5e0lUOTRj7t+svKKKKzGgK03hckbSoHcFSScjg7hGN3vyPaDuooCv1GkuvIa5CmY8sbG/ESJYknA28R394FXpfAelS6bi21VmySJk5nJYk80yUVNsijXZ06oIUAVkyA8gGsqKgkR/Hn00saxGuIPLvquGAMGMgMB+L29/b2rgWv0D2XKuM/YifyYAj7EA19a186fVu1s6pdEbVhSuIB3DcxHvLFvzmtvS5JXp8GPqYKtXkXdBqr2mHnIrL5iuiXCCBuG3cVPDFZGPnNWN/xvdO4rbRCd0bHcIgZLijYv8LA3TDTMKq/Jwt+MGWylpLSjy1ItursHVms3bbvwRJa8W9IU+lQSYBGdzxrcY3C1sEuV/jBMLeuXApLWz6Yu7QBBBRTPYWzTk94HEWoqlI06rruovKbW0/vUURvZtxCWE3QYH/0uJmNzZrHpfVNToWNxCy7le3uBO31LPpPBg7W/Ks28Vsyw6MSXDMVvFPM/fNd23YSWABhYI2nPwNWt8T3bl57gAUMEAViLkFLapvkqPWSCd0T6jSEX/jp2E5LnVuVLuSSSZJMk+5qd0jR2rrqj3TbZmCqdhYSeJIMjMDir7wZ4Eua8l2JVJ7CCx7x2ArrnRvplp7Dq8DcAAPhRkAfnmeT3NTl6hR9K5IxYHL1Mo/pz4ouW9QdDda5dUbyLro4JfdJALfwgTk8njGK6hUVem2wQYyKlV50nbs3pUqKrxD1ddPbVnXchLhx32rp7t4wDgk+XEH3pVPUNGs2v2R1QMyXfOJiDpLhdVdnKkqtpUjdtA4MCnu9p1cQ6hhnDAEZBU8/BI+xNaX6XZLMxtWyzRuJRSWhSo3GM+liM9iR3qLAl6nxBob7JeuaW6zWx6WJURctM5Rf+IJYMLkORA3HIk1a6VbmpQanKGLg8udwUqzW4hfxH09jzxV8vSbAXaLVvbBG3YsQQQRERBBI/M1znx/4gv6XULZtN+z2Qo2bYRWn8UdjBxH+zfgxvLLTF19SvJJQVsi67xnesM6WWadwnegXaQcgLAOYzP2pdTrl0O7lixuBgZYrJZSJkAwQDjBr3S6a3d/eam/5KuTtcx6oEkyQcdhjt9qt//g+ndA2jurcueYVAUyrLAJ3FvZTJiZk49vU7uCCeOr934v6mNQyP1XXshd/bry2tqAW5V0D+Y5YKf2kCPSMr+1P6pyUXArdqev3Stz0Dc2ZLsUUEX95cESyg3/Qn4V2jJjNp1rww9u7bAVlW7kQC207oZRHMYMnsc8E1N6ZZXR7xcQO7RO4EADgCO/8Ac1VNdO4+hW/r4/4dJ5E/U9hW1Ooe7de68+oxHIESSJ2r3Y4jGAZ5pj8K6C2pW7cZZaRbUnMg7S364H/tUnqJs3smyqvP4lLDsAZAOTgc1l0uBcVYhWG2QduwQSCp7Gf860d5ww6Uqr7FGlSyc8lnr+rbTtSCRyTx9qip1u4DkKR7cVAdIJHtj/cVjUFZndulmLHJNStN1Z15O4fPP61EZIRnxClRH8R3GPSP4oJE+01r3+rb3hiR/wDbG74JEjAmuHOK2bOlCT3oYR1q3/zfpWVvq9onmPuIFLqtIkcGva7ORqF9f5l/UVmrA8Z+1KLH4n7c1lae4D6UuCOTER3zBk8j9a5clHlkqLfA13AIO6IjM8R81A6Dqbq6u29oTZdXUghgIDkgrgieOYkDvXnSOj39XbDXrgFrkgDaMEyGP8QBHsAY4rNwuo1JsaW46iwFHmWyvqLTvUkyfaOwg+4NY8mRTuuF5NmLG4c+Rx65fItEIu5/5RExnJn8IxzVD0Xw3ddlu3m4JIX+ETjA74xJ9zTRpNNCjdk9ySSeSeTkiSak1i1tLSjXpTds1XrZIEEiCDjvHb7V5YVxIYg+xiD8zW6iuDoKKKKAKKKKAKKKg6zXPaJZkm0BMrLOMGZWM5gALJzQE6isbdwMARwRIrKgCl/xV4YTUKXCg3UU7cAzGYg4zTBRUxk4u0Q0mqZ8/wDiPw+t5SUXbdTgAbd3/KQYznnscUo6voV+0m90KqDBMgx8mCYHzX0Z1vwdbvMXT0OQZjgnsT8j+s1z+9bgsvcEg/cYyO32r1sOZZDzMuLtnL7XSL7BSLTw7BVO0gEkwMnAqz6d4PvPqbdi8Gs7yYJH4oEkIeCf954ruPQrmmt6JXeCVXIOWkY+5zWrqukGst2rtm1ahP3ihw2/eD6R6SAqkd5MyMVml1E/ajRHBD3stPB/hpdFYFtew/P3M/JNX9Jia972j1GlYNYuiyVU3CwWCCkebJ3CR+KZhhjFatR0rXEINGlvSWil3027oIBdLm0gBNgO82mG0ED1Z7Njad7mpP2HiikPX+FtcTdFthFy1eQk3AAQX1bJvG3LHzrJ3DghyZ7yV6Z1OSfMO3y3CqbgkE3XgOwElxba3DDusSMloomxzopY8N9N16XFbVXd48sqyhpG4W7AUgbRneuok/I/Jgv61EZFdgpc7Vnu0ExPEwDUEmjW9RW3cUMzCVMKELFzz6YElgFJgdjntXE/ql48e/qTZtbVSy/pdWJLEd5BiJ+MRTf9a/ET2LFu1bw12ZbaZCCMI3AMgSJniuG1u6bCn62Y+oy16UbtVrbl1t1x2c+5M1Y9C8V6nR/8B9oLBipAIJGMzVRRW5xTVNbGJSad2dP1v1wuMlkLp03Lm7uyrYj0RlZ5qHq/qhZuhS+lJcMx3Fw20TKhDEhQYx7TmueVlbYAgkSAeJIn8xkVT8Pj9i7vz9zrG6c+/wDvvWLvHY/kJj7/ABVd4d14vWCd25rZCvAMZHoaCMT+E9pWe8m0Bq2MnJfMrlFRfyMVcHgg/bNe0Ls3qpSS5gbPS3OSCIgDuTj9av8Aq3gxrVkXLJd+NyzuaJGRu/Oc1VLOoPTIsWFyVxF3UeYylFuFVIYFdoKtuXad05OIj25rUFv7i3mruIifLGAVCnkySQoySZ7zUkivNNae8+y0NxBgtyq+4+T8fP5VOSGNeqREJZH6YmFm3tUKOwA/QVnSd4o65qrWoezBsm2YIEEn2MxwQQQB/Wp3hzxFcvBkZd9xQWEAjcoGfwg5mOB3+Kt1JK/BXpbdeRjpr8E6a3e0923x6ipZTk8E5znMH7VR6Dwjq7wUtFsECQslhIyNx4zjA7YNOXhnpg0ysiQ5BWQIG0Ex+gAJ+SDWDqM0ZqomzBicHcih0/hI3vMtO3oR2VdjNgQP+Y7WDFjJkmcxxVunhwaPS3fIRi+xggt/j3MIBliMyQZnEfFMen0+2cyTySACc/AArdWaWSUtvBqUEhD1/VOqI7qtt4LKtr023LMLV4nMiEZksklsgM2ZwJTarqpu3YQqgclJFolgGjbgj0kCZ5zzPDlRXFk0FFFFQSFFFFAFU9rxZpS7qbnl7CwJuA20O24bTbWeFaHBXBq4pf13gjT3LNy2C9vzXd7j29iu+9nYq52Heo8xoBBiF7iakErX+KdLaVma6hCkq21g0OGVdpg4aXUQfepek6pZu4R1ZtoYqGBYK3BKzIBqrTwbaCqpe4yoSUB2ekF1fbhAWG5BlpOTmpPRfDqaUt5buVIHpbYQDtVSQQoaSEXExjAFNiC1VQBAr2iioJK7xB1j9l01y/sa5sAOxYDNLBQBOJk1U6L6gaW4xEkA3RbtmN3mnahlQuQNzhfvTFqtKlxdrqGWQYPEhgw/qAaRmvaazvb9nQWrV1rVu3Za4NQXVkt/hUgFDIJE4AQmSREohjDpfGWnuFdhZg4UoVt3CWDFhO3bIUbDLHH2qk8QajQXdLd1u0sLe0Ew1tvVtKmSN20q6sCAZBwCcVHbqGjRkS1o7gC3FEyEhR5s7R5kwpVpQgA7uDFbbXVNGVGlTTsoutYcqz5Xe9kL6kuMyOivagAiAFiBFdLbdEPcjjwabllLunf8Qkq7F4PdSwYwVMgx3FS/DOtKXG0upVQrKAFYCCQDIzhhtj9DTZ0zQWdOi2LKqiqCVQHgFiTAJkCSfio/XNFaZCzj1AEKRyCfntViyOS0Pf7nDgovUtiJ1S7p2Xy2trcHyARIGOQRWnQJYttaNmEglSI2jYQcYEH1RHtnjM19eVs+EjVWZPiZXwOoNe0oWdc6fhJxGMxgkx9smmbp+uW7bVh3AJHcT7+1YsuF4+TXjyrJwSahdY6cb9ooHKTyQFMjgghgQQQT/Q1NoqktOUfW/pmoaxp2Vd1q3u3kA7kMcsQY2wPbBHOa4zX1xqdMtxCjgMrCCCJBFcp6z9EEN7dYdktH+AZIPwWPHwQa24OoUI6ZGTNgcnqRx2rjw74cbV+bt3Dy7ZYbV3bnP/DUwfSGIPq7RXQtV9FFSzh7huFgAwgwO+4SAFABzzx9q5v1jp93R32sm4ZturSjEDcs7GwfS6yY7iTFaVmWRNQ5M7xPG7nwTn8IsSPLuI+5LZXJBllsM5IK4Rf2lRPJjjmK650dhYa+ro9tXCSu/wBU8Mu5ACvb3HcCoo1l0EEXbsjg+Y8iNsRn/wBO3/gX2Fe3tfdcEPdusC24hnYqW9yCYJ+aRWVctBvF4TJnh/rraW7vUBlI2uh4dCZInsZAIPYinbWdctKoYXECt+Eky5HaEXM5AyRma5uqyQBycD78CuofTH6f3Dd87UJtiNoMGO5JHY8RnFRmkob3T+5OFOezWw8+D/CgUebdBLmOSCYAwDGFzOBj5M04uMQACODPt+mftRZshVAHAr11kEZyO2D+XtXlt27Z6KVKkcs8S9Mazfa2IXzG/d/Zj2j+UT+lPvh3oluxaUKomP0qTrukpfQLdEmCNwkETzBmR+tTLNvaoHtVmTI5pX4OIY1C68nJfqd4VsuratoS42oW2zKxK7d5tgmRAYKBu9iKS18L6vR9Rsra9TSty2w/CUnlvYcg+/aZrp/1h1D2tJKAFLrBL4n1FBldvcQx5HxMioX0s1a3NIfV5i6dmyy+s29hZUGfRDH5ETHMi6OSUcd+CqUIynXk6GurC2gxB4EKBLE+wA5qg0+6xqye1wgvhtuVjBPz84Fct8bfUd+oXbNrTo1pUugo0/vC87VIgwsT705XPEOlvmLO65dtRcvlQ0AJElozdY7YVVB9QHAmq3jcVv5O1NS4LzWt1Hz77W3ItLdREUqGkEWMqotglQWuktvOJECJGlOua4srNbdVhSy7CFH/AMuWyyyoG69yezZxIs9J410x1C6VmKXvKW4Q+AJXcVLcbgMntTCII9waqe3JbyIWn8bay4tsLaBa5bZxttXgWG0QyBgfLCliJcEPs9P4hUq54k6goH/lwQWAE272B5l5Dv2gyW8u0QQAB5gJBEU5BB7DiPyrKosUVPh7qV28t3zk2FLzoIR1VlEFSu/LYMEwBIIAxJtqKKgkKKKKAKKKKAwcHEGM5xMj25x2zWdYWw0eqJk8CMTjk8xE1nQBWr9pXfsn1bd0fExP6175437YaYmYO3mInifisyKAxu3QqlmMAAkn2AEn+lc66f4lN0Mb2hsvdut696eUTYZrHlb99tjcg3tucHyWI7V0iipRAi2fFCXGVP2K1JGnMM9v8V1rRmNm7apumH25ZGGDWg+MbNuy99tNY8xEt4JC3XPlq6yBaOxYACMTBKxjFdBiiKWKIxtC5sfIIyMkcjhgDDc95qN16wzWpXJX1RnIgzEd6sqKJtO0Gk1TEkGqnq+uCMoZwnqBnBJBZARxuTG471kAbtw/CavOraVrNwyALTHDjASf5uwAznj7Utt4it75LKQ0MgDQUG0BgfMXflg3IH59/SnmjKKpmCGKUZO0eWfEYJWSmWCld3f0zBjKiX9fB21t6J19muKqE5X1kEmCLVoyMCAXa4O+UNaLniO2Ao9O4r2KD1G7bSBksIDsxkCQsgxRpevBW2F7YUKTvNy2JODCrEgBiykMZMSDVakrtts7cXWySHDReISlxLbndvJ5/EBGT9pgZ96Z6RfBNr9pb9pdSAVXaD2ET/Uk/wBKeqy5nFzek04k1FagoooqosAiuP8A1w8LKNmtSASQlwTE49BAPJ5Bj49ia7BXNvrl1C6mit21B2XXh2jA2iVB7ZMn/pq7A2sioqzJODs4XRRRXsHkjj9LejW9RrQHyUXcogFeQsme4kR/avofT2VQBVgYr58+mXQ79zVLcAYWiGUsGKkyI9MZwTM/FN/h3xvd1fWhCstu3aa2VJmYcepsckj+leZnWqbafB6WF6YJPydXYHEH745x/TMVq1mvt2V33biW1mNzsFWTwJYgVvqn8U9JbUWNqMqMrbg7F1KelllWQgggMeZBG5SIaRkNJaWbhMyOD+RHII/L+s15b1KMSFZSRyAQSMlcxxlWH3U+xpNfwdqVW4f2pRuLEs28AhkvAuwDwrAXUAAhQLS/li3gBgXKX1tFzcCFS8w/7W0ZbJnUIY/9Ikc4nYgbOr9Jt6i0bdwAggwSASpKlZEiJgmuXXfBF/QXn1GkAvIdytaTaIMbWK7pVSAWxBjcQJBpov8AgbUNxfAHkeWFl+d6uJb+JVKkAFYgxtiZYPD3Rm06XFcq2+69yVBAO8AmQxMeqcAxEV0pOPBy4pnKOlaDpNzUoCl3R3WnYlwOoljtUqTIn2nGavPDHhe3obb3mvqUGwuU3MpKMHnDbsoVkceok4NdGudNtcxEdxik3xl4zt2SLdlVe4uQ5hth4O3uCRIq6CnmlpicS041bK3qPg1epW2uk3lugHy2baGKQTt9JAuJJ7hTmJIgmh8N67qeiAthbpFqdyOJSNxaBnMj+UmtV7xTebUre3MoDA7UYgRIJAPsY71ba/xuDrbd+0CF2qtxGGDn1EAHJjj7fJrfHps2P00mmvPj5fUzPLjk74GPQ6m9qdQNXprqkbIe0N2edouSfSR8DnuQZpp0XWkuHawa28D0uIyV3EA8NABmDiK96TprIXzLIAW56sYB3ZnHc1Ku2kg7gI4M8ZxB+9eVKVs2pUbFYESMivarukXAqta72Tt/6YlPz2x+nAkVv0WvFyYV1g8OpUn5ANc0dEqiiioAVg9oEgkSVMg+xIjH5E1nRQBRRRQEXV6LeyncRtIIHpiQZkyCZ7YI5NSqKKAKKKKA0arVrbC7t3qYKIBOSe8cD3JxW+vGWRBr2gCiiigKjxSw/ZmnuQI9/j/2/tS2lhYHpHA5GeO80weJWUhFPMk8kdo/PmqRmA5xXpdJF6bMHUy9VGtrCD1FV4yYHHNRul+Gn1aB2YBGztAVQQeAYEsIjk1rQXNU5tWoFsGGcGd3EgYwOQTn2p/6foxatqg7Cq+ozb6YnfT4ttUjzp+gWzbCIIAqTRRWE2BRRRQBS19ROgjV9PvJALKpdDgQyieTxIkfnTLRUp07RDVqmfIbIRyCJAOfY5BrLT2C7qi/iYgDtkmBXTvFf0nvvrbjWinlXGLLyCk5I2hYgNIgHvNWvgr6Ttp7wu3m3EcYhR8jvPzXpy6mOm1yeeunlq34L/oXQL69HayhC6jyiqvJw3aDyMYqD9M/AjaXdcvAG6Tk5PsYBPOe/euiIgAAHArKvO1umvc36VaZgts4JMkTxIGT3EwTgZ+/vWRE17RXB0VXibpL6nTmypVQ7Jv3AsDbDhnWARu3AbYkYJpf0XhXXJtm+h2W1US90gslh7SkKAPLB3IzAEmZIYd3Wipsiis8N6C7Z0y27z73DOZ3M/pNxmQbmAJhSBn2qzooqCTnX1S6vdRksqxVGXcYDAkzH4uCPgcd+aQtPrbVq05uJ5jFrYRAAWYRc3wSRsGElhJEjFdZ+oPh+5qtOotbdyNMNIkEEHIB/wAqSdL9NNS/LBR8L+sya9jB1GKPT6G6fy55MOTFN5NSVi9fbTIiRdtvc9AuDzUhTuYMwlZuTC+gAEbpMdvL+r0zAbWSVX8PmW7Yc7lklynpgMx25nYAKcdf9LnVN1tzOJBzA/iIgSTHA+KStZpWtOUcEERzI5EjnIwRzVmH9d+nI7Xv/ZxkTx8xQ+fSzxQSBprn8u5D7fzA/EkR966Nesq6lWAKkQQeCK5f9MuhF7hvnEYX7Tk/mf6Cup15nVOPdej8fk2Yb0LURtFoxbXbLGMAsxYxM5LEk1ICAdqidW6iLFo3SJVfxQQCBxInBMxiR/odui1qXra3LZ3IwkH4rPTqyy1wb6KKKgkKKKKAKKKKAKKKKAKKKKAKKKKAKKKKAWetXgbpg8YjP9cc8++Iql0vTX1d4qcW7ZAiQZYQZb2wRj/vV14itsjl9pKHJKiYgAcDJ4/y9q0eCtTaCeUhJeMsAds8nJAkyTj9a1uf6KS/kyqH6rbGHp3S7dlYQRUyo2hS4FIuNuIJzESPsKk1kNQUVir5IgiO+IP2rKgCiiigCiiigCiiigCiiigCiio+s0K3ANwBKkMp9iKAkUVq07kr6hB7iZ/rAmttAFFFFAFFFFAFKXjjoHmIt63Zt3LiGPVO6DgbYxgmc4im2ipi6dkNWqKvw5oVtadFAAwBgQMCMDsKl9S1nlWmuQW2jgEAkzAGSByak14yyINPJJzy2+r6jcV3m1aExaXlgcHzZH4SsgjmD2p66ZoRZtqg4Aj4GIAFb7VlV/CAKzrqU3I5jGgooorg6CiiigCiiigCiiigCte8mYAwff8AtWyoWvsb7F5NpbcrrtUhWMqRAJwpPvQEhbpORtP2b+1e7m9h+v8AakrTdI1iurohTZuCkC1bLhr2mJNxEbYCVW9+GAdswCQKkNY6mQQjOpbarFzbO123+Zctj+RYtbV+WxU0RY2lm9h+v9qN7ew/xf2qg12h1N/RJauKC95x5ysw2pbLm46Er+IbQLWJmZ+ai9G6TqhftPeQyq21ZtymSlm9aLCDMMSh4n1cYMKAzuSRBCn8/wC1abOiVTuVFn33f2pR1nhrUtevQh8u5qUvn1qM2rloIYngpLf/AKB7iZD6bXLgeaB5YnaLe1SHDEKA437hIMbWWSQTgBQG7c3sP1/tWI3yT7xicD7emc/NKotdQ3TtdZKkANbMP5OmH70iN6AjUA4n2H4KxTT9RUISbrGLLMu63l/3nmqWB9Cj91wGHwZJCgNpuNMQP19o+Pmq3qfijT6ePOu2lJYKBvlix4AVQTOD27VZn8Y+x/zWlbxr4L0+ptm6bY82zuuKV9BchCPLuMnrKtxjP+RIFroPFWnvWfOS4gtyy7nJt5Uw2HUHBrfoOu2b/wDwbtm7ifRdVsTE47T3pG8T+BL3U72ka+nl2WsnzbYILad9siGmHJZoPp/hq78B+E7PT/MspacMD/x3APmg5lSPwgAKCMZA5wamkNxqFxjOBj5+J9vmvFuk8bT/ANXtz2oZZDiJntMT6R37fekrQ9B1K2wLaXLflrc8sk2luFvIVUFzYxW5DKF343AZ92gDvub2H6/2o3N7D9f7UrX7PUSX8suDuYeopsIa4yIbeZAS0yuQYlkAgkmpT6bWPoXRxN+6dhBKwqFhbYyDx5YL4zLQKUC+8w+y/wCL+1HmmY9MxMbsx+lKWg6HqVewGT02XRZDLHlo1/ZEmSAj2xnNSeoaC9v1Bt2C15i72L0oAn/lfLQSxkEPI2RHq3e8KAy7m9h+v9qNzew/X+1LOot6+5LIblsReKibUyWtC1umeF84gT2z2Fa10evNxlL3dpuqCRsH7oXDBRtxMm1G6FUzMZpQsaizew/X+1eeYfZf8X9qXOkaDU+TqBfDm7cs28MVKl/2YI4XaYB8wNPbjtVZo/DurtkHZJt2hYtSyH90L9m4J3EidpdT/wDiH/LSgO+5vYfr/agO3sP8X9qU7NvX71DC8yh2B3G2A6kL6mAY7dvr9PqVsxs9Ne2NNr5Vf3ijbbDEG2ECzZH7sDhxF6ce8fwUoWNe5vYfr/avbbzMiIP+gP8ArVB0q1q1vp5nmMmxlO4rCw7bDKk+YzLtmQCOZORV9b5b7/8A8ihJsoooqAFFFFAFFFFAFFFFAFFFFAFFFFAFFFFAFYGyPas6KA1+QvtR5C+1bKKA1+QvtR5C+1bKKArep69LJUFJ3H+YKBAnljk/FaOo9YS0xGzdCBz6oIltoDA8T6o+RGJE27IDEgGDIn3rKgKWx1pGuKmyCzMsFsgKskx8HaCO25eZrBuvJu2hJM3ARvEyl028A88bjkQuavaKkgor/Wwtm3cFln3lhCn8O1WYkkgYlIn5nIo/8RWf5HmQO3cMR/FPKEcc/rV7RQFPpetWrjhAjyTEkCBgHPqkc8RIODFRP/FFsBps3Ny7/SIM7Ru5JAypUj7n2MMdFCSiTxDZlhsuAggHAjMxBDQwOxgImSsCTAO/p3Vrd24ybGUgKRugSGQMIzk5MgTHeJiraigKO31tWubBab/iFASSJEqoYe4JLf4fmi94gtK+0o8kwOIJ8x7f83uh+YPGDV5WL2wYkAwZE9j8UBSabxDbZkU23Uv5fJXBc3BBhpwbREj+ZfmMtV161bJDJcwHP8PCsVJEuO4P+sSJu6KEFGPEVn1fu7kLukwOAVExunlxiJwcUWvEFprgt7GUlmBL7VChVJJ/F7iPjvGJvKKA1+QvtR5C+1bKKgk1+QvtR5C+1bKKA1+QvtWSoBxWVFAFFFFAFFFFAFFFFAFFFFAf/9k="/>
          <p:cNvSpPr>
            <a:spLocks noChangeAspect="1" noChangeArrowheads="1"/>
          </p:cNvSpPr>
          <p:nvPr/>
        </p:nvSpPr>
        <p:spPr bwMode="auto">
          <a:xfrm>
            <a:off x="1587500" y="-722313"/>
            <a:ext cx="3086100" cy="1476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hISEBUUEhQVFRUWFxkaGBgXGBkYFxgZHBQcFhgeFx4YHCYeFxwjGRgXIS8hIygpLCwsGx4xNTAqNSYrLCoBCQoKDgwOGg8PGiwkHyUsLDUsLywsLC4sLCksLCksLCosLCwsLCwsLCwsLCwsLCksLCwsLCwpLCwsLCwsLCwsLP/AABEIAJsBRAMBIgACEQEDEQH/xAAcAAACAgMBAQAAAAAAAAAAAAAABgQFAgMHAQj/xABBEAACAQMDAgUCAwYEBAQHAAABAhEAAyEEEjEFQQYTIlFhB3EygZEUI0JSoeGSscHwM2KC0RYkY/EVNERyc4PC/8QAGQEBAAMBAQAAAAAAAAAAAAAAAAEDBAIF/8QALBEAAgIBAwMCBQQDAAAAAAAAAAECEQMSITEEE0EiURRhcbHwI1KB8TKh4f/aAAwDAQACEQMRAD8A7jRRRQBRRRQBRRRQBRXhMVit5TkEGOYIoDOtd2+qxuYLMxJAmBJ59gCfypV6t9RrOm1g0921eCsBtvKu9CSQMbZMcz3EcUmeN/EyavWHT3rBt2rMzdYlXQ92VrcyrJjb3we1dxg2cOaR12xqEddyMrKeCpBHMcj5rZXBendVvdPtNb0tyxbL3A6k3PMF9ZICqdsLBG3IEkn71a9b8Q6p7RN3WXbC+btR1tPbhoJZHkCVUssNgkA4kV12tyO5sdkmva+atJ0jW+Yl3ziAXMXFvCSZ4X1RuaSAPvPze9Q8YdXWytm1b1NsAHc7BrrsGz+Pb6YH6ZzXbw70mjlZdraZ3iia+WdX4u1ty35dzUXWWZgsZnHJ57CvbfjHWrZNkai75ZgRu7AQADyBB4/7VZ8JL3RV8VH2PqWaK+U+neJNVYYtav3FLCDDHIz7/c1P03j/AKihO3VXTuBX1Hdg+0zB+Rmj6SXuguqj7H07RSn9NTeOiU3muM7epvNbc8nt8CAIHb7zTZWRqnRqW4UUVWeIr19LDPpwDcXO0idw7gexjP5USt0G6RZzRXLbVjXau6mocFDuAZAbiej3MMCCc4Edie9P2r0t91hbpTCxsC7pH4txeQZGMDHNdzgours5jJvwWlFa9OpCgNkgZPc/f5qDqNHeJJW4ZzGBiTiBjtjMz8VWdllRSv1Q7GLecUAMkbpA7kSxxkT+uKtOg3N6F5aDxuOY3EjHbnj2iunGlZypW6LSiitN7VooksK55OjdRSrrOo3pOy9icEKBj2gz+vzxUm11+5uE7YxODPGY9XvPvV3YnV0U96F1Yw0VC0PWLd0sFJlOZGOJ54/2KmTVTTWzLU73R7RWD3QIkgTxP2n/ACBqOepL5gSGkzmMCPcn3jH3HvUEkuitNrVozFVYEryAZI+/tW6gCiiigCiiigCuedJ+sGn3smsHk/vGS3dAY2boVyhIJEoQRBB+/FdDpR1v030r6i7fFtS10HcryyFp3SFMhZIWY/lH5yq8kMv+l9d0+pQvp7tu6o5KMDHPPtwea5H1n646kXWWxatKivgk7yyjEEgxn3FOPTvBd3SWLlvSFbPmodzqXOy7iCqvPpIBGIIwc1w7rXSNRa1BS+IusxnIMsWyTHEkz+daunhCTeoz55TilpOg2fr3fzu01s4xDMMz3ntE1Y6D692yQL2mYCMlGDZ7QDGPzpH0n001d1vSu1DMF8NjGVHEmYzxWvqH0219rPlb+PwkGMd5jvirdPTvYq1Z1uOnVfrmr2wtuw43CLhLgEDM+WROeDJHwQaUuleItPYW8qjUquptlC7Q23MnYq7FbOJBBHxxSnessjFXUqwwQwIIPyDkUC5wGJKg8T+sexNXfDwS2Ku/JvcvbLXLeLGuSCTALOmDiWDDauOc/rV2nWkKAX9YA6MTusm5Nwkkv5i7drEzyIJ7mlK5pxec/s9pgFQsV3byAiy7dsQJj71Gu6V1MFTOB75KhgMYnaQYqHiUuX9rJ7jjwvvQw6PxZbB9dsjbGxre2LfIlEuAqh2wMRxPOatem6I6gfvr9x9KCq/v1Nr1OcNbMmdszjmY4JrZ9POkaVLk60+U+6F8wEATbV+eASrqcx+IAHJFdY6n4X0es0htqEuKRuQqw5HBVl/D7SOxNZck4xlUV+fI044ycbkcH8T9M0lh2t2L9y46MQVZcAgwc4ggj2pv+kvU0a6Ld25cONoVzNok4UA9iBwPc85UUqanxXdN5g62Qm8hkNtWXmCW7ucTMyYpr8HdQ6X+3sFm2pIZHuYQuPVwxOwqT6Yjvzircilopr+SuDjrtMsvq14Y01tHvtvDEAIQrNLsTCli20IAvECJwcxXHq+s+pdMt37LWrqhkYQQa5Fd+jD29am1t+nndn8UhpCnBDCOT/SuMGdQi1I6zYXKSaOc9P6DqL7bbdtiSJBIKrH3IiumfTbwFct3C2qRAO2AWX3JY8CAMD3rpa9LtaeyX2A+Whb77Vn/AEqs1/jq3Z2g2zLsiLkAF3tLcUE8KPVBY4EE1Xk6iU1RZDBGDsu9Nq7CEW1IUkwB7mJx74qYFO45kHt7f95pR1r6Wz1G1aKBXuqW37lWPVtAOMy21eQSWEA5hp12q8tC0bo7DmqKt0i3hbkiqHxL4qt6VYMFpiOYxORMmRIEYnmrPQ3Q6FlMbsxMwSMx/sVxvrfQriXbge6LjoTJPpEBS7Es7BRC5OcSPcTo6bFCc6yOvz/RVlnJRuKLO99TdTkW1tpLEiFkxzB949680P1N1ak7tlzdwCIg/Edviq3pVi1+y3CzeVdJhHADlhJkehjjB47QROaqbtpR+EuYE5ULE/hPJx+levihgyXHRtf47MU5ZI09R2DpPiwuQtxGkD1OEZV3D2DGYPatmr64XUqBEzkGDHaD2rn/AE3xiRCX1OBlxMkxjcse3cfpTFpep2rkbLisT2BzjnBzWb4JQdyR0+pk9kYjpoLl7jG4f4dwX0j8sfnE1YvqSVCj0ge3v7/etVFSsME7oreWVVZk2odsu2TkgHhuDxzwK1qIHJNelhXj8YzGY94M1KgoLZEObk92AcSR3HIMg/oc0M4HJpdfT6gcWoO0gbCgQE+b2YYE3FfvLA8CBWGttai4GBsudzOcuoHqsG0ff+IhgDO2ME1X3Z/tLO1H9wzI3cd/bvWYunGTjj4qr6aLpuMzqUXaqhSwYkiZYx7ggflVlVsakraKpXF0mb9RrXddrkMsRBAIP3Hc/NajcMz3/wAvtWDMAJOAKrx1UsSLNproH8SsoUn4M5rlrHBb0jpOc+LLnTa9kYsMk8z37SfepWm8R3I9SfGcHHfBjNLx1OoMBdOwJ7sw2j/Dk0XdXdRRuVS7MFAUmPfJIxgGqWsEi5PNEaf/ABHj8Ge+cV70fxAL117ZiVAOOBMyD84mlu1oNbcOERB+bn/QUxeGegHTqS5l2JLGAJJ5OOKy5e0lUOTRj7t+svKKKKzGgK03hckbSoHcFSScjg7hGN3vyPaDuooCv1GkuvIa5CmY8sbG/ESJYknA28R394FXpfAelS6bi21VmySJk5nJYk80yUVNsijXZ06oIUAVkyA8gGsqKgkR/Hn00saxGuIPLvquGAMGMgMB+L29/b2rgWv0D2XKuM/YifyYAj7EA19a186fVu1s6pdEbVhSuIB3DcxHvLFvzmtvS5JXp8GPqYKtXkXdBqr2mHnIrL5iuiXCCBuG3cVPDFZGPnNWN/xvdO4rbRCd0bHcIgZLijYv8LA3TDTMKq/Jwt+MGWylpLSjy1ItursHVms3bbvwRJa8W9IU+lQSYBGdzxrcY3C1sEuV/jBMLeuXApLWz6Yu7QBBBRTPYWzTk94HEWoqlI06rruovKbW0/vUURvZtxCWE3QYH/0uJmNzZrHpfVNToWNxCy7le3uBO31LPpPBg7W/Ks28Vsyw6MSXDMVvFPM/fNd23YSWABhYI2nPwNWt8T3bl57gAUMEAViLkFLapvkqPWSCd0T6jSEX/jp2E5LnVuVLuSSSZJMk+5qd0jR2rrqj3TbZmCqdhYSeJIMjMDir7wZ4Eua8l2JVJ7CCx7x2ArrnRvplp7Dq8DcAAPhRkAfnmeT3NTl6hR9K5IxYHL1Mo/pz4ouW9QdDda5dUbyLro4JfdJALfwgTk8njGK6hUVem2wQYyKlV50nbs3pUqKrxD1ddPbVnXchLhx32rp7t4wDgk+XEH3pVPUNGs2v2R1QMyXfOJiDpLhdVdnKkqtpUjdtA4MCnu9p1cQ6hhnDAEZBU8/BI+xNaX6XZLMxtWyzRuJRSWhSo3GM+liM9iR3qLAl6nxBob7JeuaW6zWx6WJURctM5Rf+IJYMLkORA3HIk1a6VbmpQanKGLg8udwUqzW4hfxH09jzxV8vSbAXaLVvbBG3YsQQQRERBBI/M1znx/4gv6XULZtN+z2Qo2bYRWn8UdjBxH+zfgxvLLTF19SvJJQVsi67xnesM6WWadwnegXaQcgLAOYzP2pdTrl0O7lixuBgZYrJZSJkAwQDjBr3S6a3d/eam/5KuTtcx6oEkyQcdhjt9qt//g+ndA2jurcueYVAUyrLAJ3FvZTJiZk49vU7uCCeOr934v6mNQyP1XXshd/bry2tqAW5V0D+Y5YKf2kCPSMr+1P6pyUXArdqev3Stz0Dc2ZLsUUEX95cESyg3/Qn4V2jJjNp1rww9u7bAVlW7kQC207oZRHMYMnsc8E1N6ZZXR7xcQO7RO4EADgCO/8Ac1VNdO4+hW/r4/4dJ5E/U9hW1Ooe7de68+oxHIESSJ2r3Y4jGAZ5pj8K6C2pW7cZZaRbUnMg7S364H/tUnqJs3smyqvP4lLDsAZAOTgc1l0uBcVYhWG2QduwQSCp7Gf860d5ww6Uqr7FGlSyc8lnr+rbTtSCRyTx9qip1u4DkKR7cVAdIJHtj/cVjUFZndulmLHJNStN1Z15O4fPP61EZIRnxClRH8R3GPSP4oJE+01r3+rb3hiR/wDbG74JEjAmuHOK2bOlCT3oYR1q3/zfpWVvq9onmPuIFLqtIkcGva7ORqF9f5l/UVmrA8Z+1KLH4n7c1lae4D6UuCOTER3zBk8j9a5clHlkqLfA13AIO6IjM8R81A6Dqbq6u29oTZdXUghgIDkgrgieOYkDvXnSOj39XbDXrgFrkgDaMEyGP8QBHsAY4rNwuo1JsaW46iwFHmWyvqLTvUkyfaOwg+4NY8mRTuuF5NmLG4c+Rx65fItEIu5/5RExnJn8IxzVD0Xw3ddlu3m4JIX+ETjA74xJ9zTRpNNCjdk9ySSeSeTkiSak1i1tLSjXpTds1XrZIEEiCDjvHb7V5YVxIYg+xiD8zW6iuDoKKKKAKKKKAKKKg6zXPaJZkm0BMrLOMGZWM5gALJzQE6isbdwMARwRIrKgCl/xV4YTUKXCg3UU7cAzGYg4zTBRUxk4u0Q0mqZ8/wDiPw+t5SUXbdTgAbd3/KQYznnscUo6voV+0m90KqDBMgx8mCYHzX0Z1vwdbvMXT0OQZjgnsT8j+s1z+9bgsvcEg/cYyO32r1sOZZDzMuLtnL7XSL7BSLTw7BVO0gEkwMnAqz6d4PvPqbdi8Gs7yYJH4oEkIeCf954ruPQrmmt6JXeCVXIOWkY+5zWrqukGst2rtm1ahP3ihw2/eD6R6SAqkd5MyMVml1E/ajRHBD3stPB/hpdFYFtew/P3M/JNX9Jia972j1GlYNYuiyVU3CwWCCkebJ3CR+KZhhjFatR0rXEINGlvSWil3027oIBdLm0gBNgO82mG0ED1Z7Njad7mpP2HiikPX+FtcTdFthFy1eQk3AAQX1bJvG3LHzrJ3DghyZ7yV6Z1OSfMO3y3CqbgkE3XgOwElxba3DDusSMloomxzopY8N9N16XFbVXd48sqyhpG4W7AUgbRneuok/I/Jgv61EZFdgpc7Vnu0ExPEwDUEmjW9RW3cUMzCVMKELFzz6YElgFJgdjntXE/ql48e/qTZtbVSy/pdWJLEd5BiJ+MRTf9a/ET2LFu1bw12ZbaZCCMI3AMgSJniuG1u6bCn62Y+oy16UbtVrbl1t1x2c+5M1Y9C8V6nR/8B9oLBipAIJGMzVRRW5xTVNbGJSad2dP1v1wuMlkLp03Lm7uyrYj0RlZ5qHq/qhZuhS+lJcMx3Fw20TKhDEhQYx7TmueVlbYAgkSAeJIn8xkVT8Pj9i7vz9zrG6c+/wDvvWLvHY/kJj7/ABVd4d14vWCd25rZCvAMZHoaCMT+E9pWe8m0Bq2MnJfMrlFRfyMVcHgg/bNe0Ls3qpSS5gbPS3OSCIgDuTj9av8Aq3gxrVkXLJd+NyzuaJGRu/Oc1VLOoPTIsWFyVxF3UeYylFuFVIYFdoKtuXad05OIj25rUFv7i3mruIifLGAVCnkySQoySZ7zUkivNNae8+y0NxBgtyq+4+T8fP5VOSGNeqREJZH6YmFm3tUKOwA/QVnSd4o65qrWoezBsm2YIEEn2MxwQQQB/Wp3hzxFcvBkZd9xQWEAjcoGfwg5mOB3+Kt1JK/BXpbdeRjpr8E6a3e0923x6ipZTk8E5znMH7VR6Dwjq7wUtFsECQslhIyNx4zjA7YNOXhnpg0ysiQ5BWQIG0Ex+gAJ+SDWDqM0ZqomzBicHcih0/hI3vMtO3oR2VdjNgQP+Y7WDFjJkmcxxVunhwaPS3fIRi+xggt/j3MIBliMyQZnEfFMen0+2cyTySACc/AArdWaWSUtvBqUEhD1/VOqI7qtt4LKtr023LMLV4nMiEZksklsgM2ZwJTarqpu3YQqgclJFolgGjbgj0kCZ5zzPDlRXFk0FFFFQSFFFFAFU9rxZpS7qbnl7CwJuA20O24bTbWeFaHBXBq4pf13gjT3LNy2C9vzXd7j29iu+9nYq52Heo8xoBBiF7iakErX+KdLaVma6hCkq21g0OGVdpg4aXUQfepek6pZu4R1ZtoYqGBYK3BKzIBqrTwbaCqpe4yoSUB2ekF1fbhAWG5BlpOTmpPRfDqaUt5buVIHpbYQDtVSQQoaSEXExjAFNiC1VQBAr2iioJK7xB1j9l01y/sa5sAOxYDNLBQBOJk1U6L6gaW4xEkA3RbtmN3mnahlQuQNzhfvTFqtKlxdrqGWQYPEhgw/qAaRmvaazvb9nQWrV1rVu3Za4NQXVkt/hUgFDIJE4AQmSREohjDpfGWnuFdhZg4UoVt3CWDFhO3bIUbDLHH2qk8QajQXdLd1u0sLe0Ew1tvVtKmSN20q6sCAZBwCcVHbqGjRkS1o7gC3FEyEhR5s7R5kwpVpQgA7uDFbbXVNGVGlTTsoutYcqz5Xe9kL6kuMyOivagAiAFiBFdLbdEPcjjwabllLunf8Qkq7F4PdSwYwVMgx3FS/DOtKXG0upVQrKAFYCCQDIzhhtj9DTZ0zQWdOi2LKqiqCVQHgFiTAJkCSfio/XNFaZCzj1AEKRyCfntViyOS0Pf7nDgovUtiJ1S7p2Xy2trcHyARIGOQRWnQJYttaNmEglSI2jYQcYEH1RHtnjM19eVs+EjVWZPiZXwOoNe0oWdc6fhJxGMxgkx9smmbp+uW7bVh3AJHcT7+1YsuF4+TXjyrJwSahdY6cb9ooHKTyQFMjgghgQQQT/Q1NoqktOUfW/pmoaxp2Vd1q3u3kA7kMcsQY2wPbBHOa4zX1xqdMtxCjgMrCCCJBFcp6z9EEN7dYdktH+AZIPwWPHwQa24OoUI6ZGTNgcnqRx2rjw74cbV+bt3Dy7ZYbV3bnP/DUwfSGIPq7RXQtV9FFSzh7huFgAwgwO+4SAFABzzx9q5v1jp93R32sm4ZturSjEDcs7GwfS6yY7iTFaVmWRNQ5M7xPG7nwTn8IsSPLuI+5LZXJBllsM5IK4Rf2lRPJjjmK650dhYa+ro9tXCSu/wBU8Mu5ACvb3HcCoo1l0EEXbsjg+Y8iNsRn/wBO3/gX2Fe3tfdcEPdusC24hnYqW9yCYJ+aRWVctBvF4TJnh/rraW7vUBlI2uh4dCZInsZAIPYinbWdctKoYXECt+Eky5HaEXM5AyRma5uqyQBycD78CuofTH6f3Dd87UJtiNoMGO5JHY8RnFRmkob3T+5OFOezWw8+D/CgUebdBLmOSCYAwDGFzOBj5M04uMQACODPt+mftRZshVAHAr11kEZyO2D+XtXlt27Z6KVKkcs8S9Mazfa2IXzG/d/Zj2j+UT+lPvh3oluxaUKomP0qTrukpfQLdEmCNwkETzBmR+tTLNvaoHtVmTI5pX4OIY1C68nJfqd4VsuratoS42oW2zKxK7d5tgmRAYKBu9iKS18L6vR9Rsra9TSty2w/CUnlvYcg+/aZrp/1h1D2tJKAFLrBL4n1FBldvcQx5HxMioX0s1a3NIfV5i6dmyy+s29hZUGfRDH5ETHMi6OSUcd+CqUIynXk6GurC2gxB4EKBLE+wA5qg0+6xqye1wgvhtuVjBPz84Fct8bfUd+oXbNrTo1pUugo0/vC87VIgwsT705XPEOlvmLO65dtRcvlQ0AJElozdY7YVVB9QHAmq3jcVv5O1NS4LzWt1Hz77W3ItLdREUqGkEWMqotglQWuktvOJECJGlOua4srNbdVhSy7CFH/AMuWyyyoG69yezZxIs9J410x1C6VmKXvKW4Q+AJXcVLcbgMntTCII9waqe3JbyIWn8bay4tsLaBa5bZxttXgWG0QyBgfLCliJcEPs9P4hUq54k6goH/lwQWAE272B5l5Dv2gyW8u0QQAB5gJBEU5BB7DiPyrKosUVPh7qV28t3zk2FLzoIR1VlEFSu/LYMEwBIIAxJtqKKgkKKKKAKKKKAwcHEGM5xMj25x2zWdYWw0eqJk8CMTjk8xE1nQBWr9pXfsn1bd0fExP6175437YaYmYO3mInifisyKAxu3QqlmMAAkn2AEn+lc66f4lN0Mb2hsvdut696eUTYZrHlb99tjcg3tucHyWI7V0iipRAi2fFCXGVP2K1JGnMM9v8V1rRmNm7apumH25ZGGDWg+MbNuy99tNY8xEt4JC3XPlq6yBaOxYACMTBKxjFdBiiKWKIxtC5sfIIyMkcjhgDDc95qN16wzWpXJX1RnIgzEd6sqKJtO0Gk1TEkGqnq+uCMoZwnqBnBJBZARxuTG471kAbtw/CavOraVrNwyALTHDjASf5uwAznj7Utt4it75LKQ0MgDQUG0BgfMXflg3IH59/SnmjKKpmCGKUZO0eWfEYJWSmWCld3f0zBjKiX9fB21t6J19muKqE5X1kEmCLVoyMCAXa4O+UNaLniO2Ao9O4r2KD1G7bSBksIDsxkCQsgxRpevBW2F7YUKTvNy2JODCrEgBiykMZMSDVakrtts7cXWySHDReISlxLbndvJ5/EBGT9pgZ96Z6RfBNr9pb9pdSAVXaD2ET/Uk/wBKeqy5nFzek04k1FagoooqosAiuP8A1w8LKNmtSASQlwTE49BAPJ5Bj49ia7BXNvrl1C6mit21B2XXh2jA2iVB7ZMn/pq7A2sioqzJODs4XRRRXsHkjj9LejW9RrQHyUXcogFeQsme4kR/avofT2VQBVgYr58+mXQ79zVLcAYWiGUsGKkyI9MZwTM/FN/h3xvd1fWhCstu3aa2VJmYcepsckj+leZnWqbafB6WF6YJPydXYHEH745x/TMVq1mvt2V33biW1mNzsFWTwJYgVvqn8U9JbUWNqMqMrbg7F1KelllWQgggMeZBG5SIaRkNJaWbhMyOD+RHII/L+s15b1KMSFZSRyAQSMlcxxlWH3U+xpNfwdqVW4f2pRuLEs28AhkvAuwDwrAXUAAhQLS/li3gBgXKX1tFzcCFS8w/7W0ZbJnUIY/9Ikc4nYgbOr9Jt6i0bdwAggwSASpKlZEiJgmuXXfBF/QXn1GkAvIdytaTaIMbWK7pVSAWxBjcQJBpov8AgbUNxfAHkeWFl+d6uJb+JVKkAFYgxtiZYPD3Rm06XFcq2+69yVBAO8AmQxMeqcAxEV0pOPBy4pnKOlaDpNzUoCl3R3WnYlwOoljtUqTIn2nGavPDHhe3obb3mvqUGwuU3MpKMHnDbsoVkceok4NdGudNtcxEdxik3xl4zt2SLdlVe4uQ5hth4O3uCRIq6CnmlpicS041bK3qPg1epW2uk3lugHy2baGKQTt9JAuJJ7hTmJIgmh8N67qeiAthbpFqdyOJSNxaBnMj+UmtV7xTebUre3MoDA7UYgRIJAPsY71ba/xuDrbd+0CF2qtxGGDn1EAHJjj7fJrfHps2P00mmvPj5fUzPLjk74GPQ6m9qdQNXprqkbIe0N2edouSfSR8DnuQZpp0XWkuHawa28D0uIyV3EA8NABmDiK96TprIXzLIAW56sYB3ZnHc1Ku2kg7gI4M8ZxB+9eVKVs2pUbFYESMivarukXAqta72Tt/6YlPz2x+nAkVv0WvFyYV1g8OpUn5ANc0dEqiiioAVg9oEgkSVMg+xIjH5E1nRQBRRRQEXV6LeyncRtIIHpiQZkyCZ7YI5NSqKKAKKKKA0arVrbC7t3qYKIBOSe8cD3JxW+vGWRBr2gCiiigKjxSw/ZmnuQI9/j/2/tS2lhYHpHA5GeO80weJWUhFPMk8kdo/PmqRmA5xXpdJF6bMHUy9VGtrCD1FV4yYHHNRul+Gn1aB2YBGztAVQQeAYEsIjk1rQXNU5tWoFsGGcGd3EgYwOQTn2p/6foxatqg7Cq+ozb6YnfT4ttUjzp+gWzbCIIAqTRRWE2BRRRQBS19ROgjV9PvJALKpdDgQyieTxIkfnTLRUp07RDVqmfIbIRyCJAOfY5BrLT2C7qi/iYgDtkmBXTvFf0nvvrbjWinlXGLLyCk5I2hYgNIgHvNWvgr6Ttp7wu3m3EcYhR8jvPzXpy6mOm1yeeunlq34L/oXQL69HayhC6jyiqvJw3aDyMYqD9M/AjaXdcvAG6Tk5PsYBPOe/euiIgAAHArKvO1umvc36VaZgts4JMkTxIGT3EwTgZ+/vWRE17RXB0VXibpL6nTmypVQ7Jv3AsDbDhnWARu3AbYkYJpf0XhXXJtm+h2W1US90gslh7SkKAPLB3IzAEmZIYd3Wipsiis8N6C7Z0y27z73DOZ3M/pNxmQbmAJhSBn2qzooqCTnX1S6vdRksqxVGXcYDAkzH4uCPgcd+aQtPrbVq05uJ5jFrYRAAWYRc3wSRsGElhJEjFdZ+oPh+5qtOotbdyNMNIkEEHIB/wAqSdL9NNS/LBR8L+sya9jB1GKPT6G6fy55MOTFN5NSVi9fbTIiRdtvc9AuDzUhTuYMwlZuTC+gAEbpMdvL+r0zAbWSVX8PmW7Yc7lklynpgMx25nYAKcdf9LnVN1tzOJBzA/iIgSTHA+KStZpWtOUcEERzI5EjnIwRzVmH9d+nI7Xv/ZxkTx8xQ+fSzxQSBprn8u5D7fzA/EkR966Nesq6lWAKkQQeCK5f9MuhF7hvnEYX7Tk/mf6Cup15nVOPdej8fk2Yb0LURtFoxbXbLGMAsxYxM5LEk1ICAdqidW6iLFo3SJVfxQQCBxInBMxiR/odui1qXra3LZ3IwkH4rPTqyy1wb6KKKgkKKKKAKKKKAKKKKAKKKKAKKKKAKKKKAWetXgbpg8YjP9cc8++Iql0vTX1d4qcW7ZAiQZYQZb2wRj/vV14itsjl9pKHJKiYgAcDJ4/y9q0eCtTaCeUhJeMsAds8nJAkyTj9a1uf6KS/kyqH6rbGHp3S7dlYQRUyo2hS4FIuNuIJzESPsKk1kNQUVir5IgiO+IP2rKgCiiigCiiigCiiigCiiigCiio+s0K3ANwBKkMp9iKAkUVq07kr6hB7iZ/rAmttAFFFFAFFFFAFKXjjoHmIt63Zt3LiGPVO6DgbYxgmc4im2ipi6dkNWqKvw5oVtadFAAwBgQMCMDsKl9S1nlWmuQW2jgEAkzAGSByak14yyINPJJzy2+r6jcV3m1aExaXlgcHzZH4SsgjmD2p66ZoRZtqg4Aj4GIAFb7VlV/CAKzrqU3I5jGgooorg6CiiigCiiigCiiigCte8mYAwff8AtWyoWvsb7F5NpbcrrtUhWMqRAJwpPvQEhbpORtP2b+1e7m9h+v8AakrTdI1iurohTZuCkC1bLhr2mJNxEbYCVW9+GAdswCQKkNY6mQQjOpbarFzbO123+Zctj+RYtbV+WxU0RY2lm9h+v9qN7ew/xf2qg12h1N/RJauKC95x5ysw2pbLm46Er+IbQLWJmZ+ai9G6TqhftPeQyq21ZtymSlm9aLCDMMSh4n1cYMKAzuSRBCn8/wC1abOiVTuVFn33f2pR1nhrUtevQh8u5qUvn1qM2rloIYngpLf/AKB7iZD6bXLgeaB5YnaLe1SHDEKA437hIMbWWSQTgBQG7c3sP1/tWI3yT7xicD7emc/NKotdQ3TtdZKkANbMP5OmH70iN6AjUA4n2H4KxTT9RUISbrGLLMu63l/3nmqWB9Cj91wGHwZJCgNpuNMQP19o+Pmq3qfijT6ePOu2lJYKBvlix4AVQTOD27VZn8Y+x/zWlbxr4L0+ptm6bY82zuuKV9BchCPLuMnrKtxjP+RIFroPFWnvWfOS4gtyy7nJt5Uw2HUHBrfoOu2b/wDwbtm7ifRdVsTE47T3pG8T+BL3U72ka+nl2WsnzbYILad9siGmHJZoPp/hq78B+E7PT/MspacMD/x3APmg5lSPwgAKCMZA5wamkNxqFxjOBj5+J9vmvFuk8bT/ANXtz2oZZDiJntMT6R37fekrQ9B1K2wLaXLflrc8sk2luFvIVUFzYxW5DKF343AZ92gDvub2H6/2o3N7D9f7UrX7PUSX8suDuYeopsIa4yIbeZAS0yuQYlkAgkmpT6bWPoXRxN+6dhBKwqFhbYyDx5YL4zLQKUC+8w+y/wCL+1HmmY9MxMbsx+lKWg6HqVewGT02XRZDLHlo1/ZEmSAj2xnNSeoaC9v1Bt2C15i72L0oAn/lfLQSxkEPI2RHq3e8KAy7m9h+v9qNzew/X+1LOot6+5LIblsReKibUyWtC1umeF84gT2z2Fa10evNxlL3dpuqCRsH7oXDBRtxMm1G6FUzMZpQsaizew/X+1eeYfZf8X9qXOkaDU+TqBfDm7cs28MVKl/2YI4XaYB8wNPbjtVZo/DurtkHZJt2hYtSyH90L9m4J3EidpdT/wDiH/LSgO+5vYfr/agO3sP8X9qU7NvX71DC8yh2B3G2A6kL6mAY7dvr9PqVsxs9Ne2NNr5Vf3ijbbDEG2ECzZH7sDhxF6ce8fwUoWNe5vYfr/avbbzMiIP+gP8ArVB0q1q1vp5nmMmxlO4rCw7bDKk+YzLtmQCOZORV9b5b7/8A8ihJsoooqAFFFFAFFFFAFFFFAFFFFAFFFFAFFFFAFYGyPas6KA1+QvtR5C+1bKKA1+QvtR5C+1bKKArep69LJUFJ3H+YKBAnljk/FaOo9YS0xGzdCBz6oIltoDA8T6o+RGJE27IDEgGDIn3rKgKWx1pGuKmyCzMsFsgKskx8HaCO25eZrBuvJu2hJM3ARvEyl028A88bjkQuavaKkgor/Wwtm3cFln3lhCn8O1WYkkgYlIn5nIo/8RWf5HmQO3cMR/FPKEcc/rV7RQFPpetWrjhAjyTEkCBgHPqkc8RIODFRP/FFsBps3Ny7/SIM7Ru5JAypUj7n2MMdFCSiTxDZlhsuAggHAjMxBDQwOxgImSsCTAO/p3Vrd24ybGUgKRugSGQMIzk5MgTHeJiraigKO31tWubBab/iFASSJEqoYe4JLf4fmi94gtK+0o8kwOIJ8x7f83uh+YPGDV5WL2wYkAwZE9j8UBSabxDbZkU23Uv5fJXBc3BBhpwbREj+ZfmMtV161bJDJcwHP8PCsVJEuO4P+sSJu6KEFGPEVn1fu7kLukwOAVExunlxiJwcUWvEFprgt7GUlmBL7VChVJJ/F7iPjvGJvKKA1+QvtR5C+1bKKgk1+QvtR5C+1bKKA1+QvtWSoBxWVFAFFFFAFFFFAFFFFAFFFFAf/9k="/>
          <p:cNvSpPr>
            <a:spLocks noChangeAspect="1" noChangeArrowheads="1"/>
          </p:cNvSpPr>
          <p:nvPr/>
        </p:nvSpPr>
        <p:spPr bwMode="auto">
          <a:xfrm>
            <a:off x="1587500" y="-722313"/>
            <a:ext cx="3086100" cy="1476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50" name="Picture 6" descr="World Map"/>
          <p:cNvPicPr>
            <a:picLocks noChangeAspect="1" noChangeArrowheads="1"/>
          </p:cNvPicPr>
          <p:nvPr/>
        </p:nvPicPr>
        <p:blipFill>
          <a:blip r:embed="rId5" cstate="print"/>
          <a:srcRect/>
          <a:stretch>
            <a:fillRect/>
          </a:stretch>
        </p:blipFill>
        <p:spPr bwMode="auto">
          <a:xfrm>
            <a:off x="6972299" y="1297516"/>
            <a:ext cx="3846935" cy="1846529"/>
          </a:xfrm>
          <a:prstGeom prst="rect">
            <a:avLst/>
          </a:prstGeom>
          <a:noFill/>
        </p:spPr>
      </p:pic>
    </p:spTree>
    <p:extLst>
      <p:ext uri="{BB962C8B-B14F-4D97-AF65-F5344CB8AC3E}">
        <p14:creationId xmlns:p14="http://schemas.microsoft.com/office/powerpoint/2010/main" val="363799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6150"/>
                                        </p:tgtEl>
                                        <p:attrNameLst>
                                          <p:attrName>style.visibility</p:attrName>
                                        </p:attrNameLst>
                                      </p:cBhvr>
                                      <p:to>
                                        <p:strVal val="visible"/>
                                      </p:to>
                                    </p:set>
                                    <p:animEffect transition="in" filter="box(in)">
                                      <p:cBhvr>
                                        <p:cTn id="10" dur="500"/>
                                        <p:tgtEl>
                                          <p:spTgt spid="615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box(in)">
                                      <p:cBhvr>
                                        <p:cTn id="15" dur="500"/>
                                        <p:tgtEl>
                                          <p:spTgt spid="54"/>
                                        </p:tgtEl>
                                      </p:cBhvr>
                                    </p:animEffect>
                                  </p:childTnLst>
                                </p:cTn>
                              </p:par>
                              <p:par>
                                <p:cTn id="16" presetID="4"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box(in)">
                                      <p:cBhvr>
                                        <p:cTn id="23" dur="500"/>
                                        <p:tgtEl>
                                          <p:spTgt spid="55"/>
                                        </p:tgtEl>
                                      </p:cBhvr>
                                    </p:animEffect>
                                  </p:childTnLst>
                                </p:cTn>
                              </p:par>
                              <p:par>
                                <p:cTn id="24" presetID="4" presetClass="entr" presetSubtype="16" fill="hold" nodeType="with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box(in)">
                                      <p:cBhvr>
                                        <p:cTn id="2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4" grpId="0"/>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6645" y="152401"/>
            <a:ext cx="11824855" cy="646331"/>
          </a:xfrm>
          <a:prstGeom prst="rect">
            <a:avLst/>
          </a:prstGeom>
          <a:noFill/>
        </p:spPr>
        <p:txBody>
          <a:bodyPr wrap="square" rtlCol="0">
            <a:spAutoFit/>
          </a:bodyPr>
          <a:lstStyle/>
          <a:p>
            <a:pPr algn="ctr"/>
            <a:r>
              <a:rPr lang="en-US" sz="3600" dirty="0">
                <a:solidFill>
                  <a:schemeClr val="bg1"/>
                </a:solidFill>
                <a:latin typeface="Castellar" pitchFamily="18" charset="0"/>
              </a:rPr>
              <a:t>Christian Truth and pagan philosophy:</a:t>
            </a:r>
          </a:p>
        </p:txBody>
      </p:sp>
      <p:sp>
        <p:nvSpPr>
          <p:cNvPr id="7" name="TextBox 6"/>
          <p:cNvSpPr txBox="1"/>
          <p:nvPr/>
        </p:nvSpPr>
        <p:spPr>
          <a:xfrm>
            <a:off x="1437409" y="1443336"/>
            <a:ext cx="4800600" cy="1200329"/>
          </a:xfrm>
          <a:prstGeom prst="rect">
            <a:avLst/>
          </a:prstGeom>
          <a:noFill/>
        </p:spPr>
        <p:txBody>
          <a:bodyPr wrap="square" rtlCol="0">
            <a:spAutoFit/>
          </a:bodyPr>
          <a:lstStyle/>
          <a:p>
            <a:r>
              <a:rPr lang="en-US" sz="2400" dirty="0">
                <a:solidFill>
                  <a:schemeClr val="bg1"/>
                </a:solidFill>
              </a:rPr>
              <a:t>“For I know this that after my departing shall grievous wolves enter in among you, not sparing the flock.” </a:t>
            </a:r>
          </a:p>
        </p:txBody>
      </p:sp>
      <p:sp>
        <p:nvSpPr>
          <p:cNvPr id="54" name="TextBox 53"/>
          <p:cNvSpPr txBox="1"/>
          <p:nvPr/>
        </p:nvSpPr>
        <p:spPr>
          <a:xfrm>
            <a:off x="4942609" y="4643736"/>
            <a:ext cx="4800600" cy="1569660"/>
          </a:xfrm>
          <a:prstGeom prst="rect">
            <a:avLst/>
          </a:prstGeom>
          <a:noFill/>
        </p:spPr>
        <p:txBody>
          <a:bodyPr wrap="square" rtlCol="0">
            <a:spAutoFit/>
          </a:bodyPr>
          <a:lstStyle/>
          <a:p>
            <a:r>
              <a:rPr lang="en-US" sz="2400" dirty="0">
                <a:solidFill>
                  <a:schemeClr val="bg1"/>
                </a:solidFill>
              </a:rPr>
              <a:t>“Also of your own selves shall men arise, speaking perverse things, to draw away disciples after them.” (Acts 20:29, 30)</a:t>
            </a:r>
          </a:p>
        </p:txBody>
      </p:sp>
      <p:pic>
        <p:nvPicPr>
          <p:cNvPr id="8" name="Picture 7" descr="wolf and sheep.jpg"/>
          <p:cNvPicPr>
            <a:picLocks noChangeAspect="1"/>
          </p:cNvPicPr>
          <p:nvPr/>
        </p:nvPicPr>
        <p:blipFill>
          <a:blip r:embed="rId3" cstate="print"/>
          <a:stretch>
            <a:fillRect/>
          </a:stretch>
        </p:blipFill>
        <p:spPr>
          <a:xfrm>
            <a:off x="6595353" y="1102330"/>
            <a:ext cx="3047411" cy="3373413"/>
          </a:xfrm>
          <a:prstGeom prst="rect">
            <a:avLst/>
          </a:prstGeom>
        </p:spPr>
      </p:pic>
    </p:spTree>
    <p:extLst>
      <p:ext uri="{BB962C8B-B14F-4D97-AF65-F5344CB8AC3E}">
        <p14:creationId xmlns:p14="http://schemas.microsoft.com/office/powerpoint/2010/main" val="250097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5082" y="39469"/>
            <a:ext cx="12056918" cy="646331"/>
          </a:xfrm>
          <a:prstGeom prst="rect">
            <a:avLst/>
          </a:prstGeom>
          <a:noFill/>
        </p:spPr>
        <p:txBody>
          <a:bodyPr wrap="square" rtlCol="0">
            <a:spAutoFit/>
          </a:bodyPr>
          <a:lstStyle/>
          <a:p>
            <a:pPr algn="ctr"/>
            <a:r>
              <a:rPr lang="en-US" sz="3600" dirty="0">
                <a:solidFill>
                  <a:schemeClr val="bg1"/>
                </a:solidFill>
                <a:latin typeface="Castellar" pitchFamily="18" charset="0"/>
              </a:rPr>
              <a:t>What good comes from these Societies?</a:t>
            </a:r>
          </a:p>
        </p:txBody>
      </p:sp>
      <p:sp>
        <p:nvSpPr>
          <p:cNvPr id="7" name="TextBox 6"/>
          <p:cNvSpPr txBox="1"/>
          <p:nvPr/>
        </p:nvSpPr>
        <p:spPr>
          <a:xfrm>
            <a:off x="600941" y="1225689"/>
            <a:ext cx="7027718" cy="5632311"/>
          </a:xfrm>
          <a:prstGeom prst="rect">
            <a:avLst/>
          </a:prstGeom>
          <a:noFill/>
        </p:spPr>
        <p:txBody>
          <a:bodyPr wrap="square" rtlCol="0">
            <a:spAutoFit/>
          </a:bodyPr>
          <a:lstStyle/>
          <a:p>
            <a:r>
              <a:rPr lang="en-US" sz="2400" dirty="0">
                <a:solidFill>
                  <a:schemeClr val="bg1"/>
                </a:solidFill>
              </a:rPr>
              <a:t>Roman road literally opened avenues for Christian missionary work in the empire.</a:t>
            </a:r>
          </a:p>
          <a:p>
            <a:endParaRPr lang="en-US" sz="2400" dirty="0">
              <a:solidFill>
                <a:schemeClr val="bg1"/>
              </a:solidFill>
            </a:endParaRPr>
          </a:p>
          <a:p>
            <a:r>
              <a:rPr lang="en-US" sz="2400" dirty="0">
                <a:solidFill>
                  <a:schemeClr val="bg1"/>
                </a:solidFill>
              </a:rPr>
              <a:t>Roman toleration made it possible the practice and spread of Christianity.</a:t>
            </a:r>
          </a:p>
          <a:p>
            <a:endParaRPr lang="en-US" sz="2400" dirty="0">
              <a:solidFill>
                <a:schemeClr val="bg1"/>
              </a:solidFill>
            </a:endParaRPr>
          </a:p>
          <a:p>
            <a:r>
              <a:rPr lang="en-US" sz="2400" dirty="0">
                <a:solidFill>
                  <a:schemeClr val="bg1"/>
                </a:solidFill>
              </a:rPr>
              <a:t>The spirit of Greek rationalism and language provided opportunities where men gathered. </a:t>
            </a:r>
          </a:p>
          <a:p>
            <a:endParaRPr lang="en-US" sz="2400" dirty="0">
              <a:solidFill>
                <a:schemeClr val="bg1"/>
              </a:solidFill>
            </a:endParaRPr>
          </a:p>
          <a:p>
            <a:r>
              <a:rPr lang="en-US" sz="2400" dirty="0">
                <a:solidFill>
                  <a:schemeClr val="bg1"/>
                </a:solidFill>
              </a:rPr>
              <a:t>The Jewish dispersion made possible for Jewish-Christians to enter synagogues everywhere and preach the “good news” of Jesus Christ to all who opened their hearts and listen. </a:t>
            </a:r>
          </a:p>
          <a:p>
            <a:endParaRPr lang="en-US" sz="2400" dirty="0">
              <a:solidFill>
                <a:schemeClr val="bg1"/>
              </a:solidFill>
            </a:endParaRPr>
          </a:p>
          <a:p>
            <a:endParaRPr lang="en-US" sz="2400" dirty="0">
              <a:solidFill>
                <a:schemeClr val="bg1"/>
              </a:solidFill>
            </a:endParaRPr>
          </a:p>
        </p:txBody>
      </p:sp>
      <p:pic>
        <p:nvPicPr>
          <p:cNvPr id="3" name="Picture 2">
            <a:extLst>
              <a:ext uri="{FF2B5EF4-FFF2-40B4-BE49-F238E27FC236}">
                <a16:creationId xmlns:a16="http://schemas.microsoft.com/office/drawing/2014/main" id="{D761E0A2-2310-4EF7-8E23-E4C65AFD0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241582" y="1847043"/>
            <a:ext cx="4970830" cy="3728123"/>
          </a:xfrm>
          <a:prstGeom prst="rect">
            <a:avLst/>
          </a:prstGeom>
        </p:spPr>
      </p:pic>
    </p:spTree>
    <p:extLst>
      <p:ext uri="{BB962C8B-B14F-4D97-AF65-F5344CB8AC3E}">
        <p14:creationId xmlns:p14="http://schemas.microsoft.com/office/powerpoint/2010/main" val="232888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31571" y="366623"/>
            <a:ext cx="8930937" cy="6124754"/>
          </a:xfrm>
          <a:prstGeom prst="rect">
            <a:avLst/>
          </a:prstGeom>
          <a:noFill/>
        </p:spPr>
        <p:txBody>
          <a:bodyPr wrap="square" rtlCol="0">
            <a:spAutoFit/>
          </a:bodyPr>
          <a:lstStyle/>
          <a:p>
            <a:r>
              <a:rPr lang="en-US" sz="2800" dirty="0">
                <a:solidFill>
                  <a:schemeClr val="bg1"/>
                </a:solidFill>
              </a:rPr>
              <a:t>Luke was the author of Acts as a sequel to his Gospel.</a:t>
            </a:r>
          </a:p>
          <a:p>
            <a:endParaRPr lang="en-US" sz="2800" dirty="0">
              <a:solidFill>
                <a:schemeClr val="bg1"/>
              </a:solidFill>
            </a:endParaRPr>
          </a:p>
          <a:p>
            <a:r>
              <a:rPr lang="en-US" sz="2800" dirty="0">
                <a:solidFill>
                  <a:schemeClr val="bg1"/>
                </a:solidFill>
              </a:rPr>
              <a:t>Acts was written after the Book of Luke, around 60 AD and 85 AD.</a:t>
            </a:r>
          </a:p>
          <a:p>
            <a:endParaRPr lang="en-US" sz="2800" dirty="0">
              <a:solidFill>
                <a:schemeClr val="bg1"/>
              </a:solidFill>
            </a:endParaRPr>
          </a:p>
          <a:p>
            <a:r>
              <a:rPr lang="en-US" sz="2800" dirty="0">
                <a:solidFill>
                  <a:schemeClr val="bg1"/>
                </a:solidFill>
              </a:rPr>
              <a:t>The Book of Acts adds the account of the Lord’s Apostles declaring this gospel message throughout all the world.</a:t>
            </a:r>
          </a:p>
          <a:p>
            <a:endParaRPr lang="en-US" sz="2800" dirty="0">
              <a:solidFill>
                <a:schemeClr val="bg1"/>
              </a:solidFill>
            </a:endParaRPr>
          </a:p>
          <a:p>
            <a:r>
              <a:rPr lang="en-US" sz="2800" dirty="0">
                <a:solidFill>
                  <a:schemeClr val="bg1"/>
                </a:solidFill>
              </a:rPr>
              <a:t>Luke directed this book to a man named </a:t>
            </a:r>
            <a:r>
              <a:rPr lang="en-US" sz="2800" dirty="0" err="1">
                <a:solidFill>
                  <a:schemeClr val="bg1"/>
                </a:solidFill>
              </a:rPr>
              <a:t>Theophilus</a:t>
            </a:r>
            <a:r>
              <a:rPr lang="en-US" sz="2800" dirty="0">
                <a:solidFill>
                  <a:schemeClr val="bg1"/>
                </a:solidFill>
              </a:rPr>
              <a:t>, who may have been a Roman official.</a:t>
            </a:r>
          </a:p>
          <a:p>
            <a:endParaRPr lang="en-US" sz="2800" dirty="0">
              <a:solidFill>
                <a:schemeClr val="bg1"/>
              </a:solidFill>
            </a:endParaRPr>
          </a:p>
          <a:p>
            <a:r>
              <a:rPr lang="en-US" sz="2800" dirty="0">
                <a:solidFill>
                  <a:schemeClr val="bg1"/>
                </a:solidFill>
              </a:rPr>
              <a:t>The account starts in Jerusalem and ends up in Rome.</a:t>
            </a:r>
          </a:p>
          <a:p>
            <a:endParaRPr lang="en-US" sz="2800" dirty="0">
              <a:solidFill>
                <a:schemeClr val="bg1"/>
              </a:solidFill>
            </a:endParaRPr>
          </a:p>
          <a:p>
            <a:r>
              <a:rPr lang="en-US" sz="2800" dirty="0">
                <a:solidFill>
                  <a:schemeClr val="bg1"/>
                </a:solidFill>
              </a:rPr>
              <a:t>Luke served with Paul as a companion.</a:t>
            </a:r>
            <a:endParaRPr lang="en-US" dirty="0">
              <a:solidFill>
                <a:schemeClr val="bg1"/>
              </a:solidFill>
            </a:endParaRPr>
          </a:p>
        </p:txBody>
      </p:sp>
      <p:grpSp>
        <p:nvGrpSpPr>
          <p:cNvPr id="251" name="Group 250">
            <a:extLst>
              <a:ext uri="{FF2B5EF4-FFF2-40B4-BE49-F238E27FC236}">
                <a16:creationId xmlns:a16="http://schemas.microsoft.com/office/drawing/2014/main" id="{A8EA21B0-8F77-239D-F48A-6B91F27646CF}"/>
              </a:ext>
            </a:extLst>
          </p:cNvPr>
          <p:cNvGrpSpPr/>
          <p:nvPr/>
        </p:nvGrpSpPr>
        <p:grpSpPr>
          <a:xfrm>
            <a:off x="470730" y="2155359"/>
            <a:ext cx="2202554" cy="3857053"/>
            <a:chOff x="470730" y="2155359"/>
            <a:chExt cx="2202554" cy="3857053"/>
          </a:xfrm>
        </p:grpSpPr>
        <p:grpSp>
          <p:nvGrpSpPr>
            <p:cNvPr id="3" name="Group 157">
              <a:extLst>
                <a:ext uri="{FF2B5EF4-FFF2-40B4-BE49-F238E27FC236}">
                  <a16:creationId xmlns:a16="http://schemas.microsoft.com/office/drawing/2014/main" id="{884F1758-533E-37D9-E14F-382A491E6576}"/>
                </a:ext>
              </a:extLst>
            </p:cNvPr>
            <p:cNvGrpSpPr/>
            <p:nvPr/>
          </p:nvGrpSpPr>
          <p:grpSpPr>
            <a:xfrm>
              <a:off x="470730" y="2155359"/>
              <a:ext cx="1885384" cy="3857053"/>
              <a:chOff x="6172200" y="838200"/>
              <a:chExt cx="2362200" cy="4812748"/>
            </a:xfrm>
          </p:grpSpPr>
          <p:sp>
            <p:nvSpPr>
              <p:cNvPr id="4" name="Cloud 3">
                <a:extLst>
                  <a:ext uri="{FF2B5EF4-FFF2-40B4-BE49-F238E27FC236}">
                    <a16:creationId xmlns:a16="http://schemas.microsoft.com/office/drawing/2014/main" id="{69CC5487-9B79-84AC-E5B1-D0B21E47C7FB}"/>
                  </a:ext>
                </a:extLst>
              </p:cNvPr>
              <p:cNvSpPr/>
              <p:nvPr/>
            </p:nvSpPr>
            <p:spPr>
              <a:xfrm rot="18382183">
                <a:off x="6366850" y="1239255"/>
                <a:ext cx="811804" cy="527215"/>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4">
                <a:extLst>
                  <a:ext uri="{FF2B5EF4-FFF2-40B4-BE49-F238E27FC236}">
                    <a16:creationId xmlns:a16="http://schemas.microsoft.com/office/drawing/2014/main" id="{A0CD2CD6-F48C-7419-5E0C-9A8D69859FAD}"/>
                  </a:ext>
                </a:extLst>
              </p:cNvPr>
              <p:cNvSpPr/>
              <p:nvPr/>
            </p:nvSpPr>
            <p:spPr>
              <a:xfrm rot="5749123">
                <a:off x="7608274" y="1294247"/>
                <a:ext cx="748244" cy="527215"/>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0B522DC-FA36-9FF3-73B2-C6D63856F3A7}"/>
                  </a:ext>
                </a:extLst>
              </p:cNvPr>
              <p:cNvSpPr/>
              <p:nvPr/>
            </p:nvSpPr>
            <p:spPr>
              <a:xfrm rot="6128217">
                <a:off x="7471454" y="5064338"/>
                <a:ext cx="476330" cy="664949"/>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466BC3-406A-1318-3F46-F31E5353C55C}"/>
                  </a:ext>
                </a:extLst>
              </p:cNvPr>
              <p:cNvSpPr/>
              <p:nvPr/>
            </p:nvSpPr>
            <p:spPr>
              <a:xfrm rot="4472555">
                <a:off x="6854616" y="5080308"/>
                <a:ext cx="476330" cy="664949"/>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8BE1363-E7A4-9A6A-0118-29FCB76C7E70}"/>
                  </a:ext>
                </a:extLst>
              </p:cNvPr>
              <p:cNvSpPr/>
              <p:nvPr/>
            </p:nvSpPr>
            <p:spPr>
              <a:xfrm rot="2901859">
                <a:off x="6303943" y="3357581"/>
                <a:ext cx="384472" cy="6479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FD85F46-2C09-0711-AF45-035951BEA52A}"/>
                  </a:ext>
                </a:extLst>
              </p:cNvPr>
              <p:cNvSpPr/>
              <p:nvPr/>
            </p:nvSpPr>
            <p:spPr>
              <a:xfrm rot="20226769">
                <a:off x="8076666" y="3320225"/>
                <a:ext cx="457734" cy="5721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4A4E1363-453C-ED1B-4697-E8F44FEB505F}"/>
                  </a:ext>
                </a:extLst>
              </p:cNvPr>
              <p:cNvSpPr/>
              <p:nvPr/>
            </p:nvSpPr>
            <p:spPr>
              <a:xfrm>
                <a:off x="7405412" y="4162184"/>
                <a:ext cx="625262" cy="1215920"/>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86275D73-ABF7-9AF2-1DE1-611580A62E5D}"/>
                  </a:ext>
                </a:extLst>
              </p:cNvPr>
              <p:cNvSpPr/>
              <p:nvPr/>
            </p:nvSpPr>
            <p:spPr>
              <a:xfrm>
                <a:off x="6780150" y="4162184"/>
                <a:ext cx="625262" cy="1215920"/>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3C75405E-3E0A-EE83-15FF-C544B922E150}"/>
                  </a:ext>
                </a:extLst>
              </p:cNvPr>
              <p:cNvSpPr/>
              <p:nvPr/>
            </p:nvSpPr>
            <p:spPr>
              <a:xfrm>
                <a:off x="6502253" y="2374067"/>
                <a:ext cx="1806313" cy="267666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F226573C-761B-34ED-5FD0-6F7DC3725DD2}"/>
                  </a:ext>
                </a:extLst>
              </p:cNvPr>
              <p:cNvSpPr/>
              <p:nvPr/>
            </p:nvSpPr>
            <p:spPr>
              <a:xfrm rot="10800000">
                <a:off x="7127517" y="2374067"/>
                <a:ext cx="555789" cy="292977"/>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4FC1F373-0305-9E78-1394-DCA79F3DFFE0}"/>
                  </a:ext>
                </a:extLst>
              </p:cNvPr>
              <p:cNvSpPr/>
              <p:nvPr/>
            </p:nvSpPr>
            <p:spPr>
              <a:xfrm rot="1442139">
                <a:off x="6432499" y="2221432"/>
                <a:ext cx="627799" cy="1541002"/>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9C9B75AC-F9EF-679A-8845-601CB27ED07A}"/>
                  </a:ext>
                </a:extLst>
              </p:cNvPr>
              <p:cNvSpPr/>
              <p:nvPr/>
            </p:nvSpPr>
            <p:spPr>
              <a:xfrm rot="20249249">
                <a:off x="7745414" y="2212148"/>
                <a:ext cx="572700" cy="1541002"/>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F734C22-F1F8-9BC3-2F94-A7B0B030316A}"/>
                  </a:ext>
                </a:extLst>
              </p:cNvPr>
              <p:cNvSpPr/>
              <p:nvPr/>
            </p:nvSpPr>
            <p:spPr>
              <a:xfrm>
                <a:off x="6710675" y="943572"/>
                <a:ext cx="1320000" cy="164506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C6FE286D-417B-9F89-7B96-92C60DCADA75}"/>
                  </a:ext>
                </a:extLst>
              </p:cNvPr>
              <p:cNvSpPr/>
              <p:nvPr/>
            </p:nvSpPr>
            <p:spPr>
              <a:xfrm rot="600599">
                <a:off x="6753239" y="838200"/>
                <a:ext cx="1278512" cy="682573"/>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62">
                <a:extLst>
                  <a:ext uri="{FF2B5EF4-FFF2-40B4-BE49-F238E27FC236}">
                    <a16:creationId xmlns:a16="http://schemas.microsoft.com/office/drawing/2014/main" id="{E334F4F8-6642-03A5-7A32-BB20F15345B0}"/>
                  </a:ext>
                </a:extLst>
              </p:cNvPr>
              <p:cNvGrpSpPr/>
              <p:nvPr/>
            </p:nvGrpSpPr>
            <p:grpSpPr>
              <a:xfrm>
                <a:off x="6629400" y="1143000"/>
                <a:ext cx="1524000" cy="228600"/>
                <a:chOff x="6571728" y="1086622"/>
                <a:chExt cx="1528420" cy="286099"/>
              </a:xfrm>
            </p:grpSpPr>
            <p:sp>
              <p:nvSpPr>
                <p:cNvPr id="245" name="Rounded Rectangle 64">
                  <a:extLst>
                    <a:ext uri="{FF2B5EF4-FFF2-40B4-BE49-F238E27FC236}">
                      <a16:creationId xmlns:a16="http://schemas.microsoft.com/office/drawing/2014/main" id="{021D362A-5CBB-7FFC-CA5B-336C66383103}"/>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rapezoid 245">
                  <a:extLst>
                    <a:ext uri="{FF2B5EF4-FFF2-40B4-BE49-F238E27FC236}">
                      <a16:creationId xmlns:a16="http://schemas.microsoft.com/office/drawing/2014/main" id="{5178163E-D225-4B84-5856-CBC51411F14A}"/>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rapezoid 246">
                  <a:extLst>
                    <a:ext uri="{FF2B5EF4-FFF2-40B4-BE49-F238E27FC236}">
                      <a16:creationId xmlns:a16="http://schemas.microsoft.com/office/drawing/2014/main" id="{69BA2E30-1815-FD0E-F6AD-AD9C4B3C0B80}"/>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rapezoid 247">
                  <a:extLst>
                    <a:ext uri="{FF2B5EF4-FFF2-40B4-BE49-F238E27FC236}">
                      <a16:creationId xmlns:a16="http://schemas.microsoft.com/office/drawing/2014/main" id="{338ED221-457A-D7E5-FF68-10EBBB2E6764}"/>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rapezoid 248">
                  <a:extLst>
                    <a:ext uri="{FF2B5EF4-FFF2-40B4-BE49-F238E27FC236}">
                      <a16:creationId xmlns:a16="http://schemas.microsoft.com/office/drawing/2014/main" id="{9CB96D09-7850-CD84-E5DD-89835A0A7BD0}"/>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rapezoid 249">
                  <a:extLst>
                    <a:ext uri="{FF2B5EF4-FFF2-40B4-BE49-F238E27FC236}">
                      <a16:creationId xmlns:a16="http://schemas.microsoft.com/office/drawing/2014/main" id="{0870BFBE-1D5B-D1BA-6699-214472226F10}"/>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Cloud 21">
                <a:extLst>
                  <a:ext uri="{FF2B5EF4-FFF2-40B4-BE49-F238E27FC236}">
                    <a16:creationId xmlns:a16="http://schemas.microsoft.com/office/drawing/2014/main" id="{58FA5D46-C89D-3962-8775-63941E8D2233}"/>
                  </a:ext>
                </a:extLst>
              </p:cNvPr>
              <p:cNvSpPr/>
              <p:nvPr/>
            </p:nvSpPr>
            <p:spPr>
              <a:xfrm rot="985445">
                <a:off x="6909699" y="2058571"/>
                <a:ext cx="803565" cy="700722"/>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7915203-48E2-2469-A35D-3E67F5711824}"/>
                  </a:ext>
                </a:extLst>
              </p:cNvPr>
              <p:cNvSpPr/>
              <p:nvPr/>
            </p:nvSpPr>
            <p:spPr>
              <a:xfrm rot="5400000">
                <a:off x="7203008" y="2096810"/>
                <a:ext cx="197592" cy="3408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163">
                <a:extLst>
                  <a:ext uri="{FF2B5EF4-FFF2-40B4-BE49-F238E27FC236}">
                    <a16:creationId xmlns:a16="http://schemas.microsoft.com/office/drawing/2014/main" id="{5728465B-3A6A-6814-6C61-30B9B59EDE95}"/>
                  </a:ext>
                </a:extLst>
              </p:cNvPr>
              <p:cNvGrpSpPr/>
              <p:nvPr/>
            </p:nvGrpSpPr>
            <p:grpSpPr>
              <a:xfrm>
                <a:off x="6629400" y="3352800"/>
                <a:ext cx="1353880" cy="1371600"/>
                <a:chOff x="7543801" y="3581401"/>
                <a:chExt cx="1114959" cy="1066800"/>
              </a:xfrm>
            </p:grpSpPr>
            <p:sp>
              <p:nvSpPr>
                <p:cNvPr id="240" name="Rounded Rectangle 59">
                  <a:extLst>
                    <a:ext uri="{FF2B5EF4-FFF2-40B4-BE49-F238E27FC236}">
                      <a16:creationId xmlns:a16="http://schemas.microsoft.com/office/drawing/2014/main" id="{75BC6185-039A-242B-573F-267DBDCC16BA}"/>
                    </a:ext>
                  </a:extLst>
                </p:cNvPr>
                <p:cNvSpPr/>
                <p:nvPr/>
              </p:nvSpPr>
              <p:spPr>
                <a:xfrm>
                  <a:off x="7696199" y="3657600"/>
                  <a:ext cx="962561" cy="179188"/>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oup 162">
                  <a:extLst>
                    <a:ext uri="{FF2B5EF4-FFF2-40B4-BE49-F238E27FC236}">
                      <a16:creationId xmlns:a16="http://schemas.microsoft.com/office/drawing/2014/main" id="{09207F19-7729-572B-E2EF-5DCDEEEA106A}"/>
                    </a:ext>
                  </a:extLst>
                </p:cNvPr>
                <p:cNvGrpSpPr/>
                <p:nvPr/>
              </p:nvGrpSpPr>
              <p:grpSpPr>
                <a:xfrm>
                  <a:off x="7543801" y="3581401"/>
                  <a:ext cx="457200" cy="1066800"/>
                  <a:chOff x="6827799" y="4800600"/>
                  <a:chExt cx="868401" cy="2043177"/>
                </a:xfrm>
                <a:solidFill>
                  <a:srgbClr val="D98A33"/>
                </a:solidFill>
              </p:grpSpPr>
              <p:sp>
                <p:nvSpPr>
                  <p:cNvPr id="242" name="Double Wave 241">
                    <a:extLst>
                      <a:ext uri="{FF2B5EF4-FFF2-40B4-BE49-F238E27FC236}">
                        <a16:creationId xmlns:a16="http://schemas.microsoft.com/office/drawing/2014/main" id="{AC1695ED-0A41-C3E6-88FB-539C76682AAC}"/>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Double Wave 242">
                    <a:extLst>
                      <a:ext uri="{FF2B5EF4-FFF2-40B4-BE49-F238E27FC236}">
                        <a16:creationId xmlns:a16="http://schemas.microsoft.com/office/drawing/2014/main" id="{9CCCB9AE-9A66-427A-2B86-2D334EB30D23}"/>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63">
                    <a:extLst>
                      <a:ext uri="{FF2B5EF4-FFF2-40B4-BE49-F238E27FC236}">
                        <a16:creationId xmlns:a16="http://schemas.microsoft.com/office/drawing/2014/main" id="{B77822AF-2961-B77C-68E3-AD0911118586}"/>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169">
                <a:extLst>
                  <a:ext uri="{FF2B5EF4-FFF2-40B4-BE49-F238E27FC236}">
                    <a16:creationId xmlns:a16="http://schemas.microsoft.com/office/drawing/2014/main" id="{02301A9D-57D3-E6F4-2AF8-271B673195F1}"/>
                  </a:ext>
                </a:extLst>
              </p:cNvPr>
              <p:cNvGrpSpPr/>
              <p:nvPr/>
            </p:nvGrpSpPr>
            <p:grpSpPr>
              <a:xfrm>
                <a:off x="6477000" y="4495800"/>
                <a:ext cx="1800069" cy="609600"/>
                <a:chOff x="0" y="4648200"/>
                <a:chExt cx="3986134" cy="1541489"/>
              </a:xfrm>
            </p:grpSpPr>
            <p:grpSp>
              <p:nvGrpSpPr>
                <p:cNvPr id="26" name="Group 138">
                  <a:extLst>
                    <a:ext uri="{FF2B5EF4-FFF2-40B4-BE49-F238E27FC236}">
                      <a16:creationId xmlns:a16="http://schemas.microsoft.com/office/drawing/2014/main" id="{4DD68ECC-2AEB-2351-0087-F9E9F32F7961}"/>
                    </a:ext>
                  </a:extLst>
                </p:cNvPr>
                <p:cNvGrpSpPr/>
                <p:nvPr/>
              </p:nvGrpSpPr>
              <p:grpSpPr>
                <a:xfrm>
                  <a:off x="0" y="4648200"/>
                  <a:ext cx="1600200" cy="1524000"/>
                  <a:chOff x="533400" y="4648200"/>
                  <a:chExt cx="1905000" cy="1828800"/>
                </a:xfrm>
              </p:grpSpPr>
              <p:sp>
                <p:nvSpPr>
                  <p:cNvPr id="236" name="Plus 55">
                    <a:extLst>
                      <a:ext uri="{FF2B5EF4-FFF2-40B4-BE49-F238E27FC236}">
                        <a16:creationId xmlns:a16="http://schemas.microsoft.com/office/drawing/2014/main" id="{8CFA6C4A-57BF-0419-3F6C-FCC12DADDD5C}"/>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Diamond 236">
                    <a:extLst>
                      <a:ext uri="{FF2B5EF4-FFF2-40B4-BE49-F238E27FC236}">
                        <a16:creationId xmlns:a16="http://schemas.microsoft.com/office/drawing/2014/main" id="{08822E91-AF77-BACF-D34B-91F825496FBD}"/>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Diamond 237">
                    <a:extLst>
                      <a:ext uri="{FF2B5EF4-FFF2-40B4-BE49-F238E27FC236}">
                        <a16:creationId xmlns:a16="http://schemas.microsoft.com/office/drawing/2014/main" id="{C307C3B8-9379-8D9B-645F-A3BCF51CE6B3}"/>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Diamond 238">
                    <a:extLst>
                      <a:ext uri="{FF2B5EF4-FFF2-40B4-BE49-F238E27FC236}">
                        <a16:creationId xmlns:a16="http://schemas.microsoft.com/office/drawing/2014/main" id="{6143F0C7-FF67-042B-C0F6-FC9EB490F25D}"/>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39">
                  <a:extLst>
                    <a:ext uri="{FF2B5EF4-FFF2-40B4-BE49-F238E27FC236}">
                      <a16:creationId xmlns:a16="http://schemas.microsoft.com/office/drawing/2014/main" id="{F85DBC63-A7C4-8407-D71D-186414EAC359}"/>
                    </a:ext>
                  </a:extLst>
                </p:cNvPr>
                <p:cNvGrpSpPr/>
                <p:nvPr/>
              </p:nvGrpSpPr>
              <p:grpSpPr>
                <a:xfrm>
                  <a:off x="1182973" y="4665689"/>
                  <a:ext cx="1600200" cy="1524000"/>
                  <a:chOff x="533400" y="4648200"/>
                  <a:chExt cx="1905000" cy="1828800"/>
                </a:xfrm>
              </p:grpSpPr>
              <p:sp>
                <p:nvSpPr>
                  <p:cNvPr id="232" name="Plus 51">
                    <a:extLst>
                      <a:ext uri="{FF2B5EF4-FFF2-40B4-BE49-F238E27FC236}">
                        <a16:creationId xmlns:a16="http://schemas.microsoft.com/office/drawing/2014/main" id="{AD6957BD-7015-46D7-548C-BE1982710C63}"/>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Diamond 232">
                    <a:extLst>
                      <a:ext uri="{FF2B5EF4-FFF2-40B4-BE49-F238E27FC236}">
                        <a16:creationId xmlns:a16="http://schemas.microsoft.com/office/drawing/2014/main" id="{A2228F81-505F-4F2B-E23B-264A407B22B8}"/>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a:extLst>
                      <a:ext uri="{FF2B5EF4-FFF2-40B4-BE49-F238E27FC236}">
                        <a16:creationId xmlns:a16="http://schemas.microsoft.com/office/drawing/2014/main" id="{6028FA92-A285-E648-D494-FE985E69B6E9}"/>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Diamond 234">
                    <a:extLst>
                      <a:ext uri="{FF2B5EF4-FFF2-40B4-BE49-F238E27FC236}">
                        <a16:creationId xmlns:a16="http://schemas.microsoft.com/office/drawing/2014/main" id="{CC031062-4183-89E8-BB7E-192D6B702157}"/>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144">
                  <a:extLst>
                    <a:ext uri="{FF2B5EF4-FFF2-40B4-BE49-F238E27FC236}">
                      <a16:creationId xmlns:a16="http://schemas.microsoft.com/office/drawing/2014/main" id="{AB628828-B8F2-4F25-8F7C-26C307CAA2F6}"/>
                    </a:ext>
                  </a:extLst>
                </p:cNvPr>
                <p:cNvGrpSpPr/>
                <p:nvPr/>
              </p:nvGrpSpPr>
              <p:grpSpPr>
                <a:xfrm>
                  <a:off x="2385934" y="4665689"/>
                  <a:ext cx="1600200" cy="1524000"/>
                  <a:chOff x="533400" y="4648200"/>
                  <a:chExt cx="1905000" cy="1828800"/>
                </a:xfrm>
              </p:grpSpPr>
              <p:sp>
                <p:nvSpPr>
                  <p:cNvPr id="29" name="Plus 47">
                    <a:extLst>
                      <a:ext uri="{FF2B5EF4-FFF2-40B4-BE49-F238E27FC236}">
                        <a16:creationId xmlns:a16="http://schemas.microsoft.com/office/drawing/2014/main" id="{4A23BCE5-142A-F3E0-92E5-B4389F2C44FD}"/>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EE95FE24-4F92-B50C-AAB1-EF1A3A7B4D9A}"/>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F2E63264-78E6-F56F-498B-9ACF4094BD83}"/>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Diamond 223">
                    <a:extLst>
                      <a:ext uri="{FF2B5EF4-FFF2-40B4-BE49-F238E27FC236}">
                        <a16:creationId xmlns:a16="http://schemas.microsoft.com/office/drawing/2014/main" id="{E9A9D1D9-ADEB-10E5-BE39-2E8E12504020}"/>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 name="Group 219"/>
            <p:cNvGrpSpPr/>
            <p:nvPr/>
          </p:nvGrpSpPr>
          <p:grpSpPr>
            <a:xfrm rot="718912">
              <a:off x="2062926" y="2809984"/>
              <a:ext cx="610358" cy="2051586"/>
              <a:chOff x="5187482" y="1600200"/>
              <a:chExt cx="2101851" cy="5027905"/>
            </a:xfrm>
          </p:grpSpPr>
          <p:sp>
            <p:nvSpPr>
              <p:cNvPr id="222" name="Block Arc 221"/>
              <p:cNvSpPr/>
              <p:nvPr/>
            </p:nvSpPr>
            <p:spPr>
              <a:xfrm rot="10800000">
                <a:off x="5334000" y="1600200"/>
                <a:ext cx="1752600" cy="4114800"/>
              </a:xfrm>
              <a:prstGeom prst="blockArc">
                <a:avLst>
                  <a:gd name="adj1" fmla="val 10527483"/>
                  <a:gd name="adj2" fmla="val 21191137"/>
                  <a:gd name="adj3" fmla="val 678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 name="Group 209"/>
              <p:cNvGrpSpPr/>
              <p:nvPr/>
            </p:nvGrpSpPr>
            <p:grpSpPr>
              <a:xfrm rot="12048576">
                <a:off x="6462847" y="3330867"/>
                <a:ext cx="826486" cy="501067"/>
                <a:chOff x="7467600" y="2971800"/>
                <a:chExt cx="914400" cy="685800"/>
              </a:xfrm>
            </p:grpSpPr>
            <p:sp>
              <p:nvSpPr>
                <p:cNvPr id="230" name="Oval 229"/>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10"/>
              <p:cNvGrpSpPr/>
              <p:nvPr/>
            </p:nvGrpSpPr>
            <p:grpSpPr>
              <a:xfrm rot="20265966">
                <a:off x="5187482" y="3324981"/>
                <a:ext cx="773604" cy="585862"/>
                <a:chOff x="7467600" y="2971800"/>
                <a:chExt cx="914400" cy="685800"/>
              </a:xfrm>
            </p:grpSpPr>
            <p:sp>
              <p:nvSpPr>
                <p:cNvPr id="228" name="Oval 227"/>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5" name="Trapezoid 224"/>
              <p:cNvSpPr/>
              <p:nvPr/>
            </p:nvSpPr>
            <p:spPr>
              <a:xfrm>
                <a:off x="5791200" y="5562600"/>
                <a:ext cx="838200" cy="9144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rot="10800000">
                <a:off x="5791200" y="6324600"/>
                <a:ext cx="865692" cy="30350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p:cNvSpPr/>
              <p:nvPr/>
            </p:nvSpPr>
            <p:spPr>
              <a:xfrm rot="10800000">
                <a:off x="5867400" y="5562600"/>
                <a:ext cx="658318" cy="152399"/>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0886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81300" y="0"/>
            <a:ext cx="6629400" cy="769441"/>
          </a:xfrm>
          <a:prstGeom prst="rect">
            <a:avLst/>
          </a:prstGeom>
          <a:noFill/>
        </p:spPr>
        <p:txBody>
          <a:bodyPr wrap="square" rtlCol="0">
            <a:spAutoFit/>
          </a:bodyPr>
          <a:lstStyle/>
          <a:p>
            <a:pPr algn="ctr"/>
            <a:r>
              <a:rPr lang="en-US" sz="4400" dirty="0">
                <a:solidFill>
                  <a:schemeClr val="bg1"/>
                </a:solidFill>
                <a:latin typeface="Castellar" pitchFamily="18" charset="0"/>
              </a:rPr>
              <a:t>However:</a:t>
            </a:r>
          </a:p>
        </p:txBody>
      </p:sp>
      <p:sp>
        <p:nvSpPr>
          <p:cNvPr id="7" name="TextBox 6"/>
          <p:cNvSpPr txBox="1"/>
          <p:nvPr/>
        </p:nvSpPr>
        <p:spPr>
          <a:xfrm>
            <a:off x="285344" y="769441"/>
            <a:ext cx="5715000" cy="6247864"/>
          </a:xfrm>
          <a:prstGeom prst="rect">
            <a:avLst/>
          </a:prstGeom>
          <a:noFill/>
        </p:spPr>
        <p:txBody>
          <a:bodyPr wrap="square" rtlCol="0">
            <a:spAutoFit/>
          </a:bodyPr>
          <a:lstStyle/>
          <a:p>
            <a:r>
              <a:rPr lang="en-US" sz="2000" dirty="0">
                <a:solidFill>
                  <a:schemeClr val="bg1"/>
                </a:solidFill>
              </a:rPr>
              <a:t>Negative Attitudes:</a:t>
            </a:r>
          </a:p>
          <a:p>
            <a:r>
              <a:rPr lang="en-US" sz="2000" dirty="0">
                <a:solidFill>
                  <a:schemeClr val="bg1"/>
                </a:solidFill>
              </a:rPr>
              <a:t>	World government-sponsored religions.</a:t>
            </a:r>
          </a:p>
          <a:p>
            <a:endParaRPr lang="en-US" sz="2000" dirty="0">
              <a:solidFill>
                <a:schemeClr val="bg1"/>
              </a:solidFill>
            </a:endParaRPr>
          </a:p>
          <a:p>
            <a:r>
              <a:rPr lang="en-US" sz="2000" dirty="0">
                <a:solidFill>
                  <a:schemeClr val="bg1"/>
                </a:solidFill>
              </a:rPr>
              <a:t>	Not in total harmony.</a:t>
            </a:r>
          </a:p>
          <a:p>
            <a:endParaRPr lang="en-US" sz="2000" dirty="0">
              <a:solidFill>
                <a:schemeClr val="bg1"/>
              </a:solidFill>
            </a:endParaRPr>
          </a:p>
          <a:p>
            <a:r>
              <a:rPr lang="en-US" sz="2000" dirty="0">
                <a:solidFill>
                  <a:schemeClr val="bg1"/>
                </a:solidFill>
              </a:rPr>
              <a:t>	Greeks considered doctrines of 	atonement and resurrection 	“foolishness”. </a:t>
            </a:r>
            <a:r>
              <a:rPr lang="en-US" sz="1400" dirty="0">
                <a:solidFill>
                  <a:schemeClr val="bg1"/>
                </a:solidFill>
              </a:rPr>
              <a:t>(1 Corinthians 1:23)</a:t>
            </a:r>
          </a:p>
          <a:p>
            <a:endParaRPr lang="en-US" sz="2000" dirty="0">
              <a:solidFill>
                <a:schemeClr val="bg1"/>
              </a:solidFill>
            </a:endParaRPr>
          </a:p>
          <a:p>
            <a:r>
              <a:rPr lang="en-US" sz="2000" dirty="0">
                <a:solidFill>
                  <a:schemeClr val="bg1"/>
                </a:solidFill>
              </a:rPr>
              <a:t>	Mocking Paul’s attempts to win their 	hearts to Christ. </a:t>
            </a:r>
            <a:r>
              <a:rPr lang="en-US" sz="1400" dirty="0">
                <a:solidFill>
                  <a:schemeClr val="bg1"/>
                </a:solidFill>
              </a:rPr>
              <a:t>(Acts 17:32)</a:t>
            </a:r>
          </a:p>
          <a:p>
            <a:endParaRPr lang="en-US" sz="2000" dirty="0">
              <a:solidFill>
                <a:schemeClr val="bg1"/>
              </a:solidFill>
            </a:endParaRPr>
          </a:p>
          <a:p>
            <a:r>
              <a:rPr lang="en-US" sz="2000" dirty="0">
                <a:solidFill>
                  <a:schemeClr val="bg1"/>
                </a:solidFill>
              </a:rPr>
              <a:t>	Jews hold it to be a threat to their 	</a:t>
            </a:r>
          </a:p>
          <a:p>
            <a:r>
              <a:rPr lang="en-US" sz="2000" dirty="0">
                <a:solidFill>
                  <a:schemeClr val="bg1"/>
                </a:solidFill>
              </a:rPr>
              <a:t>	Mosaic  institutions. </a:t>
            </a:r>
            <a:r>
              <a:rPr lang="en-US" sz="1400" dirty="0">
                <a:solidFill>
                  <a:schemeClr val="bg1"/>
                </a:solidFill>
              </a:rPr>
              <a:t>(John 11:48)</a:t>
            </a:r>
          </a:p>
          <a:p>
            <a:endParaRPr lang="en-US" sz="2000" dirty="0">
              <a:solidFill>
                <a:schemeClr val="bg1"/>
              </a:solidFill>
            </a:endParaRPr>
          </a:p>
          <a:p>
            <a:r>
              <a:rPr lang="en-US" sz="2000" dirty="0">
                <a:solidFill>
                  <a:schemeClr val="bg1"/>
                </a:solidFill>
              </a:rPr>
              <a:t>	Romans, in time, regard Christianity as 	an illicit cult, deserving neither sanction 	nor favor from the state.</a:t>
            </a:r>
          </a:p>
          <a:p>
            <a:endParaRPr lang="en-US" sz="2000" dirty="0">
              <a:solidFill>
                <a:schemeClr val="bg1"/>
              </a:solidFill>
            </a:endParaRPr>
          </a:p>
          <a:p>
            <a:endParaRPr lang="en-US" sz="2000" dirty="0">
              <a:solidFill>
                <a:schemeClr val="bg1"/>
              </a:solidFill>
            </a:endParaRPr>
          </a:p>
        </p:txBody>
      </p:sp>
      <p:pic>
        <p:nvPicPr>
          <p:cNvPr id="3074" name="Picture 2" descr="http://t0.gstatic.com/images?q=tbn:ANd9GcQIYllPwGXbwrRf6ZqdBd3mTyZDgm7sCEC4P-XV5780ha5ypZ1M"/>
          <p:cNvPicPr>
            <a:picLocks noChangeAspect="1" noChangeArrowheads="1"/>
          </p:cNvPicPr>
          <p:nvPr/>
        </p:nvPicPr>
        <p:blipFill rotWithShape="1">
          <a:blip r:embed="rId3" cstate="print"/>
          <a:srcRect r="2752" b="8228"/>
          <a:stretch/>
        </p:blipFill>
        <p:spPr bwMode="auto">
          <a:xfrm>
            <a:off x="5871617" y="1538882"/>
            <a:ext cx="6035039" cy="4560726"/>
          </a:xfrm>
          <a:prstGeom prst="rect">
            <a:avLst/>
          </a:prstGeom>
          <a:noFill/>
        </p:spPr>
      </p:pic>
    </p:spTree>
    <p:extLst>
      <p:ext uri="{BB962C8B-B14F-4D97-AF65-F5344CB8AC3E}">
        <p14:creationId xmlns:p14="http://schemas.microsoft.com/office/powerpoint/2010/main" val="194733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43200" y="152401"/>
            <a:ext cx="6629400" cy="646331"/>
          </a:xfrm>
          <a:prstGeom prst="rect">
            <a:avLst/>
          </a:prstGeom>
          <a:noFill/>
        </p:spPr>
        <p:txBody>
          <a:bodyPr wrap="square" rtlCol="0">
            <a:spAutoFit/>
          </a:bodyPr>
          <a:lstStyle/>
          <a:p>
            <a:pPr algn="ctr"/>
            <a:r>
              <a:rPr lang="en-US" sz="3600" dirty="0">
                <a:solidFill>
                  <a:schemeClr val="bg1"/>
                </a:solidFill>
                <a:latin typeface="Castellar" pitchFamily="18" charset="0"/>
              </a:rPr>
              <a:t>Meridian of Time</a:t>
            </a:r>
          </a:p>
        </p:txBody>
      </p:sp>
      <p:sp>
        <p:nvSpPr>
          <p:cNvPr id="7" name="TextBox 6"/>
          <p:cNvSpPr txBox="1"/>
          <p:nvPr/>
        </p:nvSpPr>
        <p:spPr>
          <a:xfrm>
            <a:off x="651163" y="1627763"/>
            <a:ext cx="6172200" cy="3970318"/>
          </a:xfrm>
          <a:prstGeom prst="rect">
            <a:avLst/>
          </a:prstGeom>
          <a:noFill/>
        </p:spPr>
        <p:txBody>
          <a:bodyPr wrap="square" rtlCol="0">
            <a:spAutoFit/>
          </a:bodyPr>
          <a:lstStyle/>
          <a:p>
            <a:r>
              <a:rPr lang="en-US" sz="2800" dirty="0">
                <a:solidFill>
                  <a:schemeClr val="bg1"/>
                </a:solidFill>
              </a:rPr>
              <a:t>“The Savior taught His doctrine in the meridian of time, and his Apostles struggled mightily to preserve it against a barrage of false tradition and philosophy.</a:t>
            </a:r>
          </a:p>
          <a:p>
            <a:endParaRPr lang="en-US" sz="2800" dirty="0">
              <a:solidFill>
                <a:schemeClr val="bg1"/>
              </a:solidFill>
            </a:endParaRPr>
          </a:p>
          <a:p>
            <a:r>
              <a:rPr lang="en-US" sz="2800" dirty="0">
                <a:solidFill>
                  <a:schemeClr val="bg1"/>
                </a:solidFill>
              </a:rPr>
              <a:t>New Testament Epistles cite numerous incidents demonstrating that serious and widespread apostasy was already under way during the Apostles ministry.”</a:t>
            </a:r>
          </a:p>
        </p:txBody>
      </p:sp>
      <p:sp>
        <p:nvSpPr>
          <p:cNvPr id="5" name="TextBox 4"/>
          <p:cNvSpPr txBox="1"/>
          <p:nvPr/>
        </p:nvSpPr>
        <p:spPr>
          <a:xfrm>
            <a:off x="7246210" y="6403770"/>
            <a:ext cx="4800600" cy="369332"/>
          </a:xfrm>
          <a:prstGeom prst="rect">
            <a:avLst/>
          </a:prstGeom>
          <a:noFill/>
        </p:spPr>
        <p:txBody>
          <a:bodyPr wrap="square" rtlCol="0">
            <a:spAutoFit/>
          </a:bodyPr>
          <a:lstStyle/>
          <a:p>
            <a:pPr algn="r"/>
            <a:r>
              <a:rPr lang="en-US" dirty="0">
                <a:solidFill>
                  <a:schemeClr val="bg1"/>
                </a:solidFill>
                <a:latin typeface="+mj-lt"/>
              </a:rPr>
              <a:t>(3)</a:t>
            </a:r>
          </a:p>
        </p:txBody>
      </p:sp>
      <p:pic>
        <p:nvPicPr>
          <p:cNvPr id="2050" name="Picture 2" descr="http://jaredjohnsonfam.files.wordpress.com/2008/05/christoffersont_large.jpg"/>
          <p:cNvPicPr>
            <a:picLocks noChangeAspect="1" noChangeArrowheads="1"/>
          </p:cNvPicPr>
          <p:nvPr/>
        </p:nvPicPr>
        <p:blipFill>
          <a:blip r:embed="rId3" cstate="print"/>
          <a:srcRect/>
          <a:stretch>
            <a:fillRect/>
          </a:stretch>
        </p:blipFill>
        <p:spPr bwMode="auto">
          <a:xfrm>
            <a:off x="7773005" y="2171700"/>
            <a:ext cx="2008304" cy="2514600"/>
          </a:xfrm>
          <a:prstGeom prst="rect">
            <a:avLst/>
          </a:prstGeom>
          <a:noFill/>
        </p:spPr>
      </p:pic>
    </p:spTree>
    <p:extLst>
      <p:ext uri="{BB962C8B-B14F-4D97-AF65-F5344CB8AC3E}">
        <p14:creationId xmlns:p14="http://schemas.microsoft.com/office/powerpoint/2010/main" val="3886913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7881" y="152401"/>
            <a:ext cx="11397803" cy="646331"/>
          </a:xfrm>
          <a:prstGeom prst="rect">
            <a:avLst/>
          </a:prstGeom>
          <a:noFill/>
        </p:spPr>
        <p:txBody>
          <a:bodyPr wrap="square" rtlCol="0">
            <a:spAutoFit/>
          </a:bodyPr>
          <a:lstStyle/>
          <a:p>
            <a:pPr algn="ctr"/>
            <a:r>
              <a:rPr lang="en-US" sz="3600" dirty="0">
                <a:solidFill>
                  <a:schemeClr val="bg1"/>
                </a:solidFill>
                <a:latin typeface="Castellar" pitchFamily="18" charset="0"/>
              </a:rPr>
              <a:t>Direction Through the Holy Ghost</a:t>
            </a:r>
          </a:p>
        </p:txBody>
      </p:sp>
      <p:sp>
        <p:nvSpPr>
          <p:cNvPr id="5" name="TextBox 4"/>
          <p:cNvSpPr txBox="1"/>
          <p:nvPr/>
        </p:nvSpPr>
        <p:spPr>
          <a:xfrm>
            <a:off x="7218218" y="6338456"/>
            <a:ext cx="4800600" cy="369332"/>
          </a:xfrm>
          <a:prstGeom prst="rect">
            <a:avLst/>
          </a:prstGeom>
          <a:noFill/>
        </p:spPr>
        <p:txBody>
          <a:bodyPr wrap="square" rtlCol="0">
            <a:spAutoFit/>
          </a:bodyPr>
          <a:lstStyle/>
          <a:p>
            <a:pPr algn="r"/>
            <a:r>
              <a:rPr lang="en-US" dirty="0">
                <a:solidFill>
                  <a:schemeClr val="bg1"/>
                </a:solidFill>
                <a:latin typeface="+mj-lt"/>
              </a:rPr>
              <a:t>(7)</a:t>
            </a:r>
          </a:p>
        </p:txBody>
      </p:sp>
      <p:grpSp>
        <p:nvGrpSpPr>
          <p:cNvPr id="9" name="Group 8"/>
          <p:cNvGrpSpPr/>
          <p:nvPr/>
        </p:nvGrpSpPr>
        <p:grpSpPr>
          <a:xfrm>
            <a:off x="706178" y="798732"/>
            <a:ext cx="3289208" cy="2390250"/>
            <a:chOff x="384206" y="4158361"/>
            <a:chExt cx="3289208" cy="2390250"/>
          </a:xfrm>
        </p:grpSpPr>
        <p:grpSp>
          <p:nvGrpSpPr>
            <p:cNvPr id="10" name="Group 9"/>
            <p:cNvGrpSpPr/>
            <p:nvPr/>
          </p:nvGrpSpPr>
          <p:grpSpPr>
            <a:xfrm>
              <a:off x="384206" y="4158361"/>
              <a:ext cx="3289208" cy="2390250"/>
              <a:chOff x="609599" y="833642"/>
              <a:chExt cx="7941747" cy="5771225"/>
            </a:xfrm>
          </p:grpSpPr>
          <p:grpSp>
            <p:nvGrpSpPr>
              <p:cNvPr id="12" name="Group 14"/>
              <p:cNvGrpSpPr/>
              <p:nvPr/>
            </p:nvGrpSpPr>
            <p:grpSpPr>
              <a:xfrm rot="10800000">
                <a:off x="7696200" y="5257800"/>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CAB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1"/>
              <p:cNvGrpSpPr/>
              <p:nvPr/>
            </p:nvGrpSpPr>
            <p:grpSpPr>
              <a:xfrm rot="10800000">
                <a:off x="939238" y="4923502"/>
                <a:ext cx="621450" cy="1347067"/>
                <a:chOff x="7010400" y="381000"/>
                <a:chExt cx="762000" cy="2033666"/>
              </a:xfrm>
            </p:grpSpPr>
            <p:sp>
              <p:nvSpPr>
                <p:cNvPr id="23" name="Rounded Rectangle 2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10400" y="381000"/>
                  <a:ext cx="762000" cy="1219200"/>
                </a:xfrm>
                <a:prstGeom prst="ellipse">
                  <a:avLst/>
                </a:prstGeom>
                <a:solidFill>
                  <a:srgbClr val="CAB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3"/>
              <p:cNvSpPr/>
              <p:nvPr/>
            </p:nvSpPr>
            <p:spPr>
              <a:xfrm>
                <a:off x="7315200" y="1981200"/>
                <a:ext cx="1236146" cy="3840519"/>
              </a:xfrm>
              <a:prstGeom prst="can">
                <a:avLst/>
              </a:prstGeom>
              <a:solidFill>
                <a:srgbClr val="CAB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
              <p:cNvSpPr/>
              <p:nvPr/>
            </p:nvSpPr>
            <p:spPr>
              <a:xfrm>
                <a:off x="609599" y="1643059"/>
                <a:ext cx="1236146" cy="3840519"/>
              </a:xfrm>
              <a:prstGeom prst="can">
                <a:avLst/>
              </a:prstGeom>
              <a:solidFill>
                <a:srgbClr val="CAB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899460" y="833642"/>
                <a:ext cx="621450" cy="986197"/>
                <a:chOff x="7031201" y="834275"/>
                <a:chExt cx="762000" cy="1488861"/>
              </a:xfrm>
            </p:grpSpPr>
            <p:sp>
              <p:nvSpPr>
                <p:cNvPr id="21" name="Rounded Rectangle 20"/>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5"/>
                <p:cNvSpPr/>
                <p:nvPr/>
              </p:nvSpPr>
              <p:spPr>
                <a:xfrm>
                  <a:off x="7031201" y="834275"/>
                  <a:ext cx="762000" cy="1219200"/>
                </a:xfrm>
                <a:prstGeom prst="ellipse">
                  <a:avLst/>
                </a:prstGeom>
                <a:solidFill>
                  <a:srgbClr val="CAB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646520" y="1148254"/>
                <a:ext cx="621450" cy="1017899"/>
                <a:chOff x="7087348" y="824753"/>
                <a:chExt cx="762000" cy="1536722"/>
              </a:xfrm>
            </p:grpSpPr>
            <p:sp>
              <p:nvSpPr>
                <p:cNvPr id="19" name="Rounded Rectangle 18"/>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87348" y="824753"/>
                  <a:ext cx="762000" cy="1219200"/>
                </a:xfrm>
                <a:prstGeom prst="ellipse">
                  <a:avLst/>
                </a:prstGeom>
                <a:solidFill>
                  <a:srgbClr val="CAB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Rectangle 10"/>
            <p:cNvSpPr/>
            <p:nvPr/>
          </p:nvSpPr>
          <p:spPr>
            <a:xfrm>
              <a:off x="747225" y="4834063"/>
              <a:ext cx="2437759" cy="1077218"/>
            </a:xfrm>
            <a:prstGeom prst="rect">
              <a:avLst/>
            </a:prstGeom>
          </p:spPr>
          <p:txBody>
            <a:bodyPr wrap="square">
              <a:spAutoFit/>
            </a:bodyPr>
            <a:lstStyle/>
            <a:p>
              <a:pPr algn="ctr"/>
              <a:r>
                <a:rPr lang="en-US" sz="1600" dirty="0">
                  <a:solidFill>
                    <a:srgbClr val="333333"/>
                  </a:solidFill>
                  <a:latin typeface="Open Sans"/>
                </a:rPr>
                <a:t> </a:t>
              </a:r>
              <a:r>
                <a:rPr lang="en-US" sz="1600" b="1" dirty="0"/>
                <a:t>Jesus Christ directs His Church by revealing His will to His Apostles through the Holy Ghost</a:t>
              </a:r>
              <a:endParaRPr lang="en-US" sz="1600" dirty="0"/>
            </a:p>
          </p:txBody>
        </p:sp>
      </p:grpSp>
      <p:sp>
        <p:nvSpPr>
          <p:cNvPr id="27" name="TextBox 26"/>
          <p:cNvSpPr txBox="1"/>
          <p:nvPr/>
        </p:nvSpPr>
        <p:spPr>
          <a:xfrm>
            <a:off x="0" y="6422719"/>
            <a:ext cx="4800600" cy="369332"/>
          </a:xfrm>
          <a:prstGeom prst="rect">
            <a:avLst/>
          </a:prstGeom>
          <a:noFill/>
        </p:spPr>
        <p:txBody>
          <a:bodyPr wrap="square" rtlCol="0">
            <a:spAutoFit/>
          </a:bodyPr>
          <a:lstStyle/>
          <a:p>
            <a:r>
              <a:rPr lang="en-US" dirty="0">
                <a:solidFill>
                  <a:schemeClr val="bg1"/>
                </a:solidFill>
                <a:latin typeface="+mj-lt"/>
              </a:rPr>
              <a:t>Acts 1:1-8</a:t>
            </a:r>
          </a:p>
        </p:txBody>
      </p:sp>
      <p:sp>
        <p:nvSpPr>
          <p:cNvPr id="2" name="Rectangle 1"/>
          <p:cNvSpPr/>
          <p:nvPr/>
        </p:nvSpPr>
        <p:spPr>
          <a:xfrm>
            <a:off x="4675930" y="1926368"/>
            <a:ext cx="6096000" cy="3693319"/>
          </a:xfrm>
          <a:prstGeom prst="rect">
            <a:avLst/>
          </a:prstGeom>
        </p:spPr>
        <p:txBody>
          <a:bodyPr>
            <a:spAutoFit/>
          </a:bodyPr>
          <a:lstStyle/>
          <a:p>
            <a:pPr fontAlgn="base"/>
            <a:r>
              <a:rPr lang="en-US" dirty="0">
                <a:solidFill>
                  <a:schemeClr val="bg1"/>
                </a:solidFill>
                <a:latin typeface="Open Sans"/>
              </a:rPr>
              <a:t>“From the first verse [of the book of Acts], the declaration is that the Church will continue to be </a:t>
            </a:r>
            <a:r>
              <a:rPr lang="en-US" i="1" dirty="0">
                <a:solidFill>
                  <a:schemeClr val="bg1"/>
                </a:solidFill>
                <a:latin typeface="Open Sans"/>
              </a:rPr>
              <a:t>divinely </a:t>
            </a:r>
            <a:r>
              <a:rPr lang="en-US" dirty="0">
                <a:solidFill>
                  <a:schemeClr val="bg1"/>
                </a:solidFill>
                <a:latin typeface="Open Sans"/>
              </a:rPr>
              <a:t>led, not mortally led. … </a:t>
            </a:r>
          </a:p>
          <a:p>
            <a:pPr fontAlgn="base"/>
            <a:endParaRPr lang="en-US" dirty="0">
              <a:solidFill>
                <a:schemeClr val="bg1"/>
              </a:solidFill>
              <a:latin typeface="Open Sans"/>
            </a:endParaRPr>
          </a:p>
          <a:p>
            <a:pPr fontAlgn="base"/>
            <a:r>
              <a:rPr lang="en-US" dirty="0">
                <a:solidFill>
                  <a:schemeClr val="bg1"/>
                </a:solidFill>
                <a:latin typeface="Open Sans"/>
              </a:rPr>
              <a:t>Indeed, a more complete title for the book of Acts could appropriately be something like ‘The Acts of the Resurrected Christ Working through the Holy Spirit in the Lives and Ministries of His Ordained Apostles.’ …</a:t>
            </a:r>
          </a:p>
          <a:p>
            <a:pPr fontAlgn="base"/>
            <a:endParaRPr lang="en-US" dirty="0">
              <a:solidFill>
                <a:schemeClr val="bg1"/>
              </a:solidFill>
              <a:latin typeface="Open Sans"/>
            </a:endParaRPr>
          </a:p>
          <a:p>
            <a:pPr fontAlgn="base"/>
            <a:endParaRPr lang="en-US" dirty="0">
              <a:solidFill>
                <a:schemeClr val="bg1"/>
              </a:solidFill>
              <a:latin typeface="Open Sans"/>
            </a:endParaRPr>
          </a:p>
          <a:p>
            <a:pPr fontAlgn="base"/>
            <a:r>
              <a:rPr lang="en-US" dirty="0">
                <a:solidFill>
                  <a:schemeClr val="bg1"/>
                </a:solidFill>
                <a:latin typeface="Open Sans"/>
              </a:rPr>
              <a:t>“The direction of the Church is the same. The location of the Savior has been altered, but the direction and leadership of the Church is exactly the same.”</a:t>
            </a:r>
            <a:endParaRPr lang="en-US" b="0" i="0" dirty="0">
              <a:solidFill>
                <a:schemeClr val="bg1"/>
              </a:solidFill>
              <a:effectLst/>
              <a:latin typeface="Open Sans"/>
            </a:endParaRPr>
          </a:p>
        </p:txBody>
      </p:sp>
      <p:pic>
        <p:nvPicPr>
          <p:cNvPr id="28674" name="Picture 2" descr="Elder Jeffrey R. Hol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0133" y="3279297"/>
            <a:ext cx="1987731" cy="2644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7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28674"/>
                                        </p:tgtEl>
                                        <p:attrNameLst>
                                          <p:attrName>style.visibility</p:attrName>
                                        </p:attrNameLst>
                                      </p:cBhvr>
                                      <p:to>
                                        <p:strVal val="visible"/>
                                      </p:to>
                                    </p:set>
                                    <p:animEffect transition="in" filter="fade">
                                      <p:cBhvr>
                                        <p:cTn id="14" dur="500"/>
                                        <p:tgtEl>
                                          <p:spTgt spid="2867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8" name="Group 97"/>
          <p:cNvGrpSpPr/>
          <p:nvPr/>
        </p:nvGrpSpPr>
        <p:grpSpPr>
          <a:xfrm>
            <a:off x="415114" y="6167985"/>
            <a:ext cx="1918266" cy="468885"/>
            <a:chOff x="407117" y="6097199"/>
            <a:chExt cx="1918266" cy="468885"/>
          </a:xfrm>
        </p:grpSpPr>
        <p:grpSp>
          <p:nvGrpSpPr>
            <p:cNvPr id="92" name="Group 91"/>
            <p:cNvGrpSpPr/>
            <p:nvPr/>
          </p:nvGrpSpPr>
          <p:grpSpPr>
            <a:xfrm>
              <a:off x="407117" y="6097199"/>
              <a:ext cx="1918266" cy="433445"/>
              <a:chOff x="316920" y="6139374"/>
              <a:chExt cx="1918266" cy="433445"/>
            </a:xfrm>
          </p:grpSpPr>
          <p:sp>
            <p:nvSpPr>
              <p:cNvPr id="89" name="Rectangle 88"/>
              <p:cNvSpPr/>
              <p:nvPr/>
            </p:nvSpPr>
            <p:spPr>
              <a:xfrm>
                <a:off x="316920" y="6305434"/>
                <a:ext cx="1918266" cy="26738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p:cNvSpPr/>
              <p:nvPr/>
            </p:nvSpPr>
            <p:spPr>
              <a:xfrm>
                <a:off x="513998" y="6139374"/>
                <a:ext cx="1458929" cy="16700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p:cNvSpPr txBox="1"/>
            <p:nvPr/>
          </p:nvSpPr>
          <p:spPr>
            <a:xfrm>
              <a:off x="937472" y="6196752"/>
              <a:ext cx="810180" cy="369332"/>
            </a:xfrm>
            <a:prstGeom prst="rect">
              <a:avLst/>
            </a:prstGeom>
            <a:noFill/>
          </p:spPr>
          <p:txBody>
            <a:bodyPr wrap="square" rtlCol="0">
              <a:spAutoFit/>
            </a:bodyPr>
            <a:lstStyle/>
            <a:p>
              <a:r>
                <a:rPr lang="en-US" dirty="0"/>
                <a:t>Peter</a:t>
              </a:r>
            </a:p>
          </p:txBody>
        </p:sp>
      </p:grpSp>
      <p:grpSp>
        <p:nvGrpSpPr>
          <p:cNvPr id="387" name="Group 386"/>
          <p:cNvGrpSpPr/>
          <p:nvPr/>
        </p:nvGrpSpPr>
        <p:grpSpPr>
          <a:xfrm>
            <a:off x="2713892" y="6159196"/>
            <a:ext cx="1918266" cy="468885"/>
            <a:chOff x="407117" y="6097199"/>
            <a:chExt cx="1918266" cy="468885"/>
          </a:xfrm>
        </p:grpSpPr>
        <p:grpSp>
          <p:nvGrpSpPr>
            <p:cNvPr id="388" name="Group 387"/>
            <p:cNvGrpSpPr/>
            <p:nvPr/>
          </p:nvGrpSpPr>
          <p:grpSpPr>
            <a:xfrm>
              <a:off x="407117" y="6097199"/>
              <a:ext cx="1918266" cy="433445"/>
              <a:chOff x="316920" y="6139374"/>
              <a:chExt cx="1918266" cy="433445"/>
            </a:xfrm>
          </p:grpSpPr>
          <p:sp>
            <p:nvSpPr>
              <p:cNvPr id="390" name="Rectangle 389"/>
              <p:cNvSpPr/>
              <p:nvPr/>
            </p:nvSpPr>
            <p:spPr>
              <a:xfrm>
                <a:off x="316920" y="6305434"/>
                <a:ext cx="1918266" cy="26738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513998" y="6139374"/>
                <a:ext cx="1458929" cy="16700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9" name="TextBox 388"/>
            <p:cNvSpPr txBox="1"/>
            <p:nvPr/>
          </p:nvSpPr>
          <p:spPr>
            <a:xfrm>
              <a:off x="937472" y="6196752"/>
              <a:ext cx="810180" cy="369332"/>
            </a:xfrm>
            <a:prstGeom prst="rect">
              <a:avLst/>
            </a:prstGeom>
            <a:noFill/>
          </p:spPr>
          <p:txBody>
            <a:bodyPr wrap="square" rtlCol="0">
              <a:spAutoFit/>
            </a:bodyPr>
            <a:lstStyle/>
            <a:p>
              <a:r>
                <a:rPr lang="en-US" dirty="0"/>
                <a:t>John</a:t>
              </a:r>
            </a:p>
          </p:txBody>
        </p:sp>
      </p:grpSp>
      <p:grpSp>
        <p:nvGrpSpPr>
          <p:cNvPr id="392" name="Group 391"/>
          <p:cNvGrpSpPr/>
          <p:nvPr/>
        </p:nvGrpSpPr>
        <p:grpSpPr>
          <a:xfrm>
            <a:off x="5092175" y="6149448"/>
            <a:ext cx="1918266" cy="468885"/>
            <a:chOff x="407117" y="6097199"/>
            <a:chExt cx="1918266" cy="468885"/>
          </a:xfrm>
        </p:grpSpPr>
        <p:grpSp>
          <p:nvGrpSpPr>
            <p:cNvPr id="393" name="Group 392"/>
            <p:cNvGrpSpPr/>
            <p:nvPr/>
          </p:nvGrpSpPr>
          <p:grpSpPr>
            <a:xfrm>
              <a:off x="407117" y="6097199"/>
              <a:ext cx="1918266" cy="433445"/>
              <a:chOff x="316920" y="6139374"/>
              <a:chExt cx="1918266" cy="433445"/>
            </a:xfrm>
          </p:grpSpPr>
          <p:sp>
            <p:nvSpPr>
              <p:cNvPr id="395" name="Rectangle 394"/>
              <p:cNvSpPr/>
              <p:nvPr/>
            </p:nvSpPr>
            <p:spPr>
              <a:xfrm>
                <a:off x="316920" y="6305434"/>
                <a:ext cx="1918266" cy="26738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395"/>
              <p:cNvSpPr/>
              <p:nvPr/>
            </p:nvSpPr>
            <p:spPr>
              <a:xfrm>
                <a:off x="513998" y="6139374"/>
                <a:ext cx="1458929" cy="16700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4" name="TextBox 393"/>
            <p:cNvSpPr txBox="1"/>
            <p:nvPr/>
          </p:nvSpPr>
          <p:spPr>
            <a:xfrm>
              <a:off x="937471" y="6196752"/>
              <a:ext cx="1318219" cy="369332"/>
            </a:xfrm>
            <a:prstGeom prst="rect">
              <a:avLst/>
            </a:prstGeom>
            <a:noFill/>
          </p:spPr>
          <p:txBody>
            <a:bodyPr wrap="square" rtlCol="0">
              <a:spAutoFit/>
            </a:bodyPr>
            <a:lstStyle/>
            <a:p>
              <a:r>
                <a:rPr lang="en-US" dirty="0"/>
                <a:t>Stephen</a:t>
              </a:r>
            </a:p>
          </p:txBody>
        </p:sp>
      </p:grpSp>
      <p:grpSp>
        <p:nvGrpSpPr>
          <p:cNvPr id="397" name="Group 396"/>
          <p:cNvGrpSpPr/>
          <p:nvPr/>
        </p:nvGrpSpPr>
        <p:grpSpPr>
          <a:xfrm>
            <a:off x="7372488" y="6122089"/>
            <a:ext cx="1918266" cy="468885"/>
            <a:chOff x="407117" y="6097199"/>
            <a:chExt cx="1918266" cy="468885"/>
          </a:xfrm>
        </p:grpSpPr>
        <p:grpSp>
          <p:nvGrpSpPr>
            <p:cNvPr id="398" name="Group 397"/>
            <p:cNvGrpSpPr/>
            <p:nvPr/>
          </p:nvGrpSpPr>
          <p:grpSpPr>
            <a:xfrm>
              <a:off x="407117" y="6097199"/>
              <a:ext cx="1918266" cy="433445"/>
              <a:chOff x="316920" y="6139374"/>
              <a:chExt cx="1918266" cy="433445"/>
            </a:xfrm>
          </p:grpSpPr>
          <p:sp>
            <p:nvSpPr>
              <p:cNvPr id="400" name="Rectangle 399"/>
              <p:cNvSpPr/>
              <p:nvPr/>
            </p:nvSpPr>
            <p:spPr>
              <a:xfrm>
                <a:off x="316920" y="6305434"/>
                <a:ext cx="1918266" cy="26738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p:cNvSpPr/>
              <p:nvPr/>
            </p:nvSpPr>
            <p:spPr>
              <a:xfrm>
                <a:off x="513998" y="6139374"/>
                <a:ext cx="1458929" cy="16700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9" name="TextBox 398"/>
            <p:cNvSpPr txBox="1"/>
            <p:nvPr/>
          </p:nvSpPr>
          <p:spPr>
            <a:xfrm>
              <a:off x="937472" y="6196752"/>
              <a:ext cx="810180" cy="369332"/>
            </a:xfrm>
            <a:prstGeom prst="rect">
              <a:avLst/>
            </a:prstGeom>
            <a:noFill/>
          </p:spPr>
          <p:txBody>
            <a:bodyPr wrap="square" rtlCol="0">
              <a:spAutoFit/>
            </a:bodyPr>
            <a:lstStyle/>
            <a:p>
              <a:r>
                <a:rPr lang="en-US" dirty="0"/>
                <a:t>Phillip</a:t>
              </a:r>
            </a:p>
          </p:txBody>
        </p:sp>
      </p:grpSp>
      <p:grpSp>
        <p:nvGrpSpPr>
          <p:cNvPr id="402" name="Group 401"/>
          <p:cNvGrpSpPr/>
          <p:nvPr/>
        </p:nvGrpSpPr>
        <p:grpSpPr>
          <a:xfrm>
            <a:off x="9627460" y="6122089"/>
            <a:ext cx="1918266" cy="468885"/>
            <a:chOff x="407117" y="6097199"/>
            <a:chExt cx="1918266" cy="468885"/>
          </a:xfrm>
        </p:grpSpPr>
        <p:grpSp>
          <p:nvGrpSpPr>
            <p:cNvPr id="403" name="Group 402"/>
            <p:cNvGrpSpPr/>
            <p:nvPr/>
          </p:nvGrpSpPr>
          <p:grpSpPr>
            <a:xfrm>
              <a:off x="407117" y="6097199"/>
              <a:ext cx="1918266" cy="433445"/>
              <a:chOff x="316920" y="6139374"/>
              <a:chExt cx="1918266" cy="433445"/>
            </a:xfrm>
          </p:grpSpPr>
          <p:sp>
            <p:nvSpPr>
              <p:cNvPr id="405" name="Rectangle 404"/>
              <p:cNvSpPr/>
              <p:nvPr/>
            </p:nvSpPr>
            <p:spPr>
              <a:xfrm>
                <a:off x="316920" y="6305434"/>
                <a:ext cx="1918266" cy="26738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405"/>
              <p:cNvSpPr/>
              <p:nvPr/>
            </p:nvSpPr>
            <p:spPr>
              <a:xfrm>
                <a:off x="537769" y="6139374"/>
                <a:ext cx="1458929" cy="16700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4" name="TextBox 403"/>
            <p:cNvSpPr txBox="1"/>
            <p:nvPr/>
          </p:nvSpPr>
          <p:spPr>
            <a:xfrm>
              <a:off x="1065093" y="6196752"/>
              <a:ext cx="810180" cy="369332"/>
            </a:xfrm>
            <a:prstGeom prst="rect">
              <a:avLst/>
            </a:prstGeom>
            <a:noFill/>
          </p:spPr>
          <p:txBody>
            <a:bodyPr wrap="square" rtlCol="0">
              <a:spAutoFit/>
            </a:bodyPr>
            <a:lstStyle/>
            <a:p>
              <a:r>
                <a:rPr lang="en-US" dirty="0"/>
                <a:t>Paul</a:t>
              </a:r>
            </a:p>
          </p:txBody>
        </p:sp>
      </p:grpSp>
      <p:pic>
        <p:nvPicPr>
          <p:cNvPr id="146" name="Picture 1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771" y="47819"/>
            <a:ext cx="7712108" cy="2773920"/>
          </a:xfrm>
          <a:prstGeom prst="rect">
            <a:avLst/>
          </a:prstGeom>
        </p:spPr>
      </p:pic>
      <p:grpSp>
        <p:nvGrpSpPr>
          <p:cNvPr id="2" name="Group 94">
            <a:extLst>
              <a:ext uri="{FF2B5EF4-FFF2-40B4-BE49-F238E27FC236}">
                <a16:creationId xmlns:a16="http://schemas.microsoft.com/office/drawing/2014/main" id="{2F0F28FE-8967-980C-475F-864B701045E3}"/>
              </a:ext>
            </a:extLst>
          </p:cNvPr>
          <p:cNvGrpSpPr/>
          <p:nvPr/>
        </p:nvGrpSpPr>
        <p:grpSpPr>
          <a:xfrm>
            <a:off x="9873201" y="2738212"/>
            <a:ext cx="1557593" cy="3393329"/>
            <a:chOff x="4405860" y="139189"/>
            <a:chExt cx="2861871" cy="6475262"/>
          </a:xfrm>
        </p:grpSpPr>
        <p:grpSp>
          <p:nvGrpSpPr>
            <p:cNvPr id="3" name="Group 86">
              <a:extLst>
                <a:ext uri="{FF2B5EF4-FFF2-40B4-BE49-F238E27FC236}">
                  <a16:creationId xmlns:a16="http://schemas.microsoft.com/office/drawing/2014/main" id="{38F13B6F-2FAD-746A-40B5-42DCFC039782}"/>
                </a:ext>
              </a:extLst>
            </p:cNvPr>
            <p:cNvGrpSpPr/>
            <p:nvPr/>
          </p:nvGrpSpPr>
          <p:grpSpPr>
            <a:xfrm rot="2107423">
              <a:off x="4802579" y="139189"/>
              <a:ext cx="743864" cy="1806453"/>
              <a:chOff x="7696200" y="914400"/>
              <a:chExt cx="685800" cy="2438400"/>
            </a:xfrm>
          </p:grpSpPr>
          <p:sp>
            <p:nvSpPr>
              <p:cNvPr id="43" name="Moon 42">
                <a:extLst>
                  <a:ext uri="{FF2B5EF4-FFF2-40B4-BE49-F238E27FC236}">
                    <a16:creationId xmlns:a16="http://schemas.microsoft.com/office/drawing/2014/main" id="{D49F7B0C-BE55-676A-A2C0-2D059AC969D1}"/>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a:extLst>
                  <a:ext uri="{FF2B5EF4-FFF2-40B4-BE49-F238E27FC236}">
                    <a16:creationId xmlns:a16="http://schemas.microsoft.com/office/drawing/2014/main" id="{02162A98-3CB4-9250-747F-22ADC36F2F25}"/>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a:extLst>
                  <a:ext uri="{FF2B5EF4-FFF2-40B4-BE49-F238E27FC236}">
                    <a16:creationId xmlns:a16="http://schemas.microsoft.com/office/drawing/2014/main" id="{4A176A22-720B-6F1A-4ECC-D9E492BC0848}"/>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CED4E19-03E1-0593-D2A0-93D9354A6E34}"/>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87">
              <a:extLst>
                <a:ext uri="{FF2B5EF4-FFF2-40B4-BE49-F238E27FC236}">
                  <a16:creationId xmlns:a16="http://schemas.microsoft.com/office/drawing/2014/main" id="{02728EFA-F155-BC34-4E70-EFAC1AF218A6}"/>
                </a:ext>
              </a:extLst>
            </p:cNvPr>
            <p:cNvGrpSpPr/>
            <p:nvPr/>
          </p:nvGrpSpPr>
          <p:grpSpPr>
            <a:xfrm rot="19262140" flipH="1">
              <a:off x="6126313" y="231425"/>
              <a:ext cx="743864" cy="1645187"/>
              <a:chOff x="7696200" y="914400"/>
              <a:chExt cx="685800" cy="2438400"/>
            </a:xfrm>
          </p:grpSpPr>
          <p:sp>
            <p:nvSpPr>
              <p:cNvPr id="39" name="Moon 38">
                <a:extLst>
                  <a:ext uri="{FF2B5EF4-FFF2-40B4-BE49-F238E27FC236}">
                    <a16:creationId xmlns:a16="http://schemas.microsoft.com/office/drawing/2014/main" id="{96649D21-7E2A-B75E-046F-39EA730AFB53}"/>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391D6ED1-0895-DE90-17F5-CDEC9264DC5B}"/>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a:extLst>
                  <a:ext uri="{FF2B5EF4-FFF2-40B4-BE49-F238E27FC236}">
                    <a16:creationId xmlns:a16="http://schemas.microsoft.com/office/drawing/2014/main" id="{F32B16D1-B827-7919-D975-BD568D8863ED}"/>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68AAB11-7B76-9BA7-7444-3EBD3F337B68}"/>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7">
              <a:extLst>
                <a:ext uri="{FF2B5EF4-FFF2-40B4-BE49-F238E27FC236}">
                  <a16:creationId xmlns:a16="http://schemas.microsoft.com/office/drawing/2014/main" id="{B00B268D-28DA-127C-BE3F-8AB3B0A6C6BD}"/>
                </a:ext>
              </a:extLst>
            </p:cNvPr>
            <p:cNvGrpSpPr/>
            <p:nvPr/>
          </p:nvGrpSpPr>
          <p:grpSpPr>
            <a:xfrm rot="562843">
              <a:off x="5697438" y="5840305"/>
              <a:ext cx="666047" cy="774146"/>
              <a:chOff x="6106804" y="4039302"/>
              <a:chExt cx="666047" cy="774146"/>
            </a:xfrm>
          </p:grpSpPr>
          <p:sp>
            <p:nvSpPr>
              <p:cNvPr id="36" name="Oval 35">
                <a:extLst>
                  <a:ext uri="{FF2B5EF4-FFF2-40B4-BE49-F238E27FC236}">
                    <a16:creationId xmlns:a16="http://schemas.microsoft.com/office/drawing/2014/main" id="{D4F79426-24AC-E42F-673D-E86636AE9849}"/>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A40D334-0CD7-6788-36DE-5DD8AD439241}"/>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E184B29-8E5E-EC16-4B42-9814CC269C9F}"/>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47">
              <a:extLst>
                <a:ext uri="{FF2B5EF4-FFF2-40B4-BE49-F238E27FC236}">
                  <a16:creationId xmlns:a16="http://schemas.microsoft.com/office/drawing/2014/main" id="{C7FA5686-2EFE-7FE0-9E41-326E7F3BD2EE}"/>
                </a:ext>
              </a:extLst>
            </p:cNvPr>
            <p:cNvGrpSpPr/>
            <p:nvPr/>
          </p:nvGrpSpPr>
          <p:grpSpPr>
            <a:xfrm rot="2613352">
              <a:off x="5128037" y="5761712"/>
              <a:ext cx="666047" cy="774146"/>
              <a:chOff x="6106804" y="4039302"/>
              <a:chExt cx="666047" cy="774146"/>
            </a:xfrm>
          </p:grpSpPr>
          <p:sp>
            <p:nvSpPr>
              <p:cNvPr id="33" name="Oval 32">
                <a:extLst>
                  <a:ext uri="{FF2B5EF4-FFF2-40B4-BE49-F238E27FC236}">
                    <a16:creationId xmlns:a16="http://schemas.microsoft.com/office/drawing/2014/main" id="{2D306137-9590-536B-CFF5-F460855C940A}"/>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254DC49-FB77-0FCA-9F8C-3EA7DBE159DB}"/>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48639A6-8C47-5B68-3E60-CD1E961F4691}"/>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FF2B5EF4-FFF2-40B4-BE49-F238E27FC236}">
                  <a16:creationId xmlns:a16="http://schemas.microsoft.com/office/drawing/2014/main" id="{EEA299A3-2323-1AD4-7A53-946CBA6B89BC}"/>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8F8370A-0825-A08D-F0B2-594224629ED4}"/>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30DDC9B8-AD6E-B1B0-E183-D9371E525DB0}"/>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9E8DF76A-7AB8-EFE5-CCDA-8F652EA16283}"/>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C528A75E-D362-631E-4E15-0B24AA56E586}"/>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CE9E41D5-FF16-C3B3-6700-933A1EA3B17F}"/>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48BB7D98-F7C2-800B-DD20-DC45EBBC8C84}"/>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5486B588-896E-F2DF-9808-B8358DFEECA8}"/>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6209C4-07B1-E39F-C08E-9EE75AA4E7BC}"/>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5B7B66-DD5B-AC65-2063-DEA8DB5873B7}"/>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57">
              <a:extLst>
                <a:ext uri="{FF2B5EF4-FFF2-40B4-BE49-F238E27FC236}">
                  <a16:creationId xmlns:a16="http://schemas.microsoft.com/office/drawing/2014/main" id="{CC5CC3FD-4E90-0C2F-A230-B0A92125FB37}"/>
                </a:ext>
              </a:extLst>
            </p:cNvPr>
            <p:cNvGrpSpPr/>
            <p:nvPr/>
          </p:nvGrpSpPr>
          <p:grpSpPr>
            <a:xfrm>
              <a:off x="4953000" y="5334000"/>
              <a:ext cx="1828800" cy="609600"/>
              <a:chOff x="1371600" y="3962400"/>
              <a:chExt cx="6705600" cy="2057400"/>
            </a:xfrm>
          </p:grpSpPr>
          <p:grpSp>
            <p:nvGrpSpPr>
              <p:cNvPr id="21" name="Group 195">
                <a:extLst>
                  <a:ext uri="{FF2B5EF4-FFF2-40B4-BE49-F238E27FC236}">
                    <a16:creationId xmlns:a16="http://schemas.microsoft.com/office/drawing/2014/main" id="{EA39DDEF-E31E-826A-DF05-70A43FF4F43F}"/>
                  </a:ext>
                </a:extLst>
              </p:cNvPr>
              <p:cNvGrpSpPr/>
              <p:nvPr/>
            </p:nvGrpSpPr>
            <p:grpSpPr>
              <a:xfrm>
                <a:off x="1371600" y="3962400"/>
                <a:ext cx="1676400" cy="2057400"/>
                <a:chOff x="1371600" y="3962400"/>
                <a:chExt cx="1676400" cy="2057400"/>
              </a:xfrm>
            </p:grpSpPr>
            <p:sp>
              <p:nvSpPr>
                <p:cNvPr id="31" name="Right Arrow Callout 111">
                  <a:extLst>
                    <a:ext uri="{FF2B5EF4-FFF2-40B4-BE49-F238E27FC236}">
                      <a16:creationId xmlns:a16="http://schemas.microsoft.com/office/drawing/2014/main" id="{3209F4DD-3C87-BA0C-4A3A-FF7E08AC0616}"/>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Quad Arrow 112">
                  <a:extLst>
                    <a:ext uri="{FF2B5EF4-FFF2-40B4-BE49-F238E27FC236}">
                      <a16:creationId xmlns:a16="http://schemas.microsoft.com/office/drawing/2014/main" id="{B3C14BA5-3591-EB54-8204-72E550176744}"/>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196">
                <a:extLst>
                  <a:ext uri="{FF2B5EF4-FFF2-40B4-BE49-F238E27FC236}">
                    <a16:creationId xmlns:a16="http://schemas.microsoft.com/office/drawing/2014/main" id="{9403284B-BC2D-E47A-0D4B-56F33C504EF1}"/>
                  </a:ext>
                </a:extLst>
              </p:cNvPr>
              <p:cNvGrpSpPr/>
              <p:nvPr/>
            </p:nvGrpSpPr>
            <p:grpSpPr>
              <a:xfrm>
                <a:off x="3048000" y="3962400"/>
                <a:ext cx="1676400" cy="2057400"/>
                <a:chOff x="1371600" y="3962400"/>
                <a:chExt cx="1676400" cy="2057400"/>
              </a:xfrm>
            </p:grpSpPr>
            <p:sp>
              <p:nvSpPr>
                <p:cNvPr id="29" name="Right Arrow Callout 109">
                  <a:extLst>
                    <a:ext uri="{FF2B5EF4-FFF2-40B4-BE49-F238E27FC236}">
                      <a16:creationId xmlns:a16="http://schemas.microsoft.com/office/drawing/2014/main" id="{617F2E9B-D928-1B4D-8877-664289C815D8}"/>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Quad Arrow 110">
                  <a:extLst>
                    <a:ext uri="{FF2B5EF4-FFF2-40B4-BE49-F238E27FC236}">
                      <a16:creationId xmlns:a16="http://schemas.microsoft.com/office/drawing/2014/main" id="{531EDBE6-6BBE-0D42-F0CE-62FF3F813CC7}"/>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199">
                <a:extLst>
                  <a:ext uri="{FF2B5EF4-FFF2-40B4-BE49-F238E27FC236}">
                    <a16:creationId xmlns:a16="http://schemas.microsoft.com/office/drawing/2014/main" id="{3820C5B5-602F-07BD-EE9A-1F9469849CB1}"/>
                  </a:ext>
                </a:extLst>
              </p:cNvPr>
              <p:cNvGrpSpPr/>
              <p:nvPr/>
            </p:nvGrpSpPr>
            <p:grpSpPr>
              <a:xfrm>
                <a:off x="4724400" y="3962400"/>
                <a:ext cx="1676400" cy="2057400"/>
                <a:chOff x="1371600" y="3962400"/>
                <a:chExt cx="1676400" cy="2057400"/>
              </a:xfrm>
            </p:grpSpPr>
            <p:sp>
              <p:nvSpPr>
                <p:cNvPr id="27" name="Right Arrow Callout 107">
                  <a:extLst>
                    <a:ext uri="{FF2B5EF4-FFF2-40B4-BE49-F238E27FC236}">
                      <a16:creationId xmlns:a16="http://schemas.microsoft.com/office/drawing/2014/main" id="{A9140015-C759-5AB9-04B7-7152EFCF9545}"/>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108">
                  <a:extLst>
                    <a:ext uri="{FF2B5EF4-FFF2-40B4-BE49-F238E27FC236}">
                      <a16:creationId xmlns:a16="http://schemas.microsoft.com/office/drawing/2014/main" id="{A68A53C7-14B6-45CF-0FF3-9901B1CE5C37}"/>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02">
                <a:extLst>
                  <a:ext uri="{FF2B5EF4-FFF2-40B4-BE49-F238E27FC236}">
                    <a16:creationId xmlns:a16="http://schemas.microsoft.com/office/drawing/2014/main" id="{8BC10BE2-6330-802D-03F8-5A8D4A80C02A}"/>
                  </a:ext>
                </a:extLst>
              </p:cNvPr>
              <p:cNvGrpSpPr/>
              <p:nvPr/>
            </p:nvGrpSpPr>
            <p:grpSpPr>
              <a:xfrm>
                <a:off x="6400800" y="3962400"/>
                <a:ext cx="1676400" cy="2057400"/>
                <a:chOff x="1371600" y="3962400"/>
                <a:chExt cx="1676400" cy="2057400"/>
              </a:xfrm>
            </p:grpSpPr>
            <p:sp>
              <p:nvSpPr>
                <p:cNvPr id="25" name="Right Arrow Callout 105">
                  <a:extLst>
                    <a:ext uri="{FF2B5EF4-FFF2-40B4-BE49-F238E27FC236}">
                      <a16:creationId xmlns:a16="http://schemas.microsoft.com/office/drawing/2014/main" id="{9519FFBC-2E48-AF94-3891-E2CAC26AAE19}"/>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Quad Arrow 106">
                  <a:extLst>
                    <a:ext uri="{FF2B5EF4-FFF2-40B4-BE49-F238E27FC236}">
                      <a16:creationId xmlns:a16="http://schemas.microsoft.com/office/drawing/2014/main" id="{4C2B0361-6B85-7161-0DE7-8F1B071D9BA7}"/>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Cloud 17">
              <a:extLst>
                <a:ext uri="{FF2B5EF4-FFF2-40B4-BE49-F238E27FC236}">
                  <a16:creationId xmlns:a16="http://schemas.microsoft.com/office/drawing/2014/main" id="{20B7E68C-82B1-BEDE-22BA-6D4E72DD92CC}"/>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a:extLst>
                <a:ext uri="{FF2B5EF4-FFF2-40B4-BE49-F238E27FC236}">
                  <a16:creationId xmlns:a16="http://schemas.microsoft.com/office/drawing/2014/main" id="{9BCD19A4-FF14-B1CE-53C5-AF399A2BBF1E}"/>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DD7438-3893-3B18-90A6-F4B2F8D34534}"/>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AE5ED893-3F83-F076-9F11-117933091220}"/>
              </a:ext>
            </a:extLst>
          </p:cNvPr>
          <p:cNvGrpSpPr/>
          <p:nvPr/>
        </p:nvGrpSpPr>
        <p:grpSpPr>
          <a:xfrm>
            <a:off x="726836" y="2940277"/>
            <a:ext cx="1391919" cy="3181812"/>
            <a:chOff x="782565" y="1101398"/>
            <a:chExt cx="1893267" cy="4327852"/>
          </a:xfrm>
        </p:grpSpPr>
        <p:sp>
          <p:nvSpPr>
            <p:cNvPr id="48" name="Round Diagonal Corner Rectangle 94">
              <a:extLst>
                <a:ext uri="{FF2B5EF4-FFF2-40B4-BE49-F238E27FC236}">
                  <a16:creationId xmlns:a16="http://schemas.microsoft.com/office/drawing/2014/main" id="{8AC8A367-9047-AD59-F867-54106BBBD373}"/>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9" name="Round Diagonal Corner Rectangle 95">
              <a:extLst>
                <a:ext uri="{FF2B5EF4-FFF2-40B4-BE49-F238E27FC236}">
                  <a16:creationId xmlns:a16="http://schemas.microsoft.com/office/drawing/2014/main" id="{5BD83B59-860C-7344-91A8-9FC7F473EF3F}"/>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0" name="Oval 49">
              <a:extLst>
                <a:ext uri="{FF2B5EF4-FFF2-40B4-BE49-F238E27FC236}">
                  <a16:creationId xmlns:a16="http://schemas.microsoft.com/office/drawing/2014/main" id="{A09B57AE-1593-6F58-08CF-C057341663BA}"/>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51" name="Group 50">
              <a:extLst>
                <a:ext uri="{FF2B5EF4-FFF2-40B4-BE49-F238E27FC236}">
                  <a16:creationId xmlns:a16="http://schemas.microsoft.com/office/drawing/2014/main" id="{A96EF3C1-1620-F507-526D-E544D3C3F079}"/>
                </a:ext>
              </a:extLst>
            </p:cNvPr>
            <p:cNvGrpSpPr/>
            <p:nvPr/>
          </p:nvGrpSpPr>
          <p:grpSpPr>
            <a:xfrm rot="2754858">
              <a:off x="1292245" y="4851434"/>
              <a:ext cx="418271" cy="737362"/>
              <a:chOff x="1676400" y="2133600"/>
              <a:chExt cx="1447800" cy="2088845"/>
            </a:xfrm>
          </p:grpSpPr>
          <p:sp>
            <p:nvSpPr>
              <p:cNvPr id="73" name="Oval 72">
                <a:extLst>
                  <a:ext uri="{FF2B5EF4-FFF2-40B4-BE49-F238E27FC236}">
                    <a16:creationId xmlns:a16="http://schemas.microsoft.com/office/drawing/2014/main" id="{789CC801-14E5-3F88-A0BC-5395396EC966}"/>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4" name="Moon 73">
                <a:extLst>
                  <a:ext uri="{FF2B5EF4-FFF2-40B4-BE49-F238E27FC236}">
                    <a16:creationId xmlns:a16="http://schemas.microsoft.com/office/drawing/2014/main" id="{F2BA87C2-3D3D-FF6A-D632-FF4B4CF2D501}"/>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5" name="Moon 74">
                <a:extLst>
                  <a:ext uri="{FF2B5EF4-FFF2-40B4-BE49-F238E27FC236}">
                    <a16:creationId xmlns:a16="http://schemas.microsoft.com/office/drawing/2014/main" id="{744B2EC9-3FDB-4300-7E3A-364C1113D009}"/>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52" name="Group 51">
              <a:extLst>
                <a:ext uri="{FF2B5EF4-FFF2-40B4-BE49-F238E27FC236}">
                  <a16:creationId xmlns:a16="http://schemas.microsoft.com/office/drawing/2014/main" id="{9D451C23-0205-7130-0C22-6F4929B88A23}"/>
                </a:ext>
              </a:extLst>
            </p:cNvPr>
            <p:cNvGrpSpPr/>
            <p:nvPr/>
          </p:nvGrpSpPr>
          <p:grpSpPr>
            <a:xfrm rot="18845142" flipH="1">
              <a:off x="1670777" y="4757861"/>
              <a:ext cx="454896" cy="743939"/>
              <a:chOff x="1676400" y="2133600"/>
              <a:chExt cx="1447800" cy="2088845"/>
            </a:xfrm>
          </p:grpSpPr>
          <p:sp>
            <p:nvSpPr>
              <p:cNvPr id="70" name="Oval 69">
                <a:extLst>
                  <a:ext uri="{FF2B5EF4-FFF2-40B4-BE49-F238E27FC236}">
                    <a16:creationId xmlns:a16="http://schemas.microsoft.com/office/drawing/2014/main" id="{192C6349-4898-C559-BAB8-C3EC738F3835}"/>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1" name="Moon 70">
                <a:extLst>
                  <a:ext uri="{FF2B5EF4-FFF2-40B4-BE49-F238E27FC236}">
                    <a16:creationId xmlns:a16="http://schemas.microsoft.com/office/drawing/2014/main" id="{D0322F00-E8F0-0024-AD17-520E2A6CFBB8}"/>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2" name="Moon 71">
                <a:extLst>
                  <a:ext uri="{FF2B5EF4-FFF2-40B4-BE49-F238E27FC236}">
                    <a16:creationId xmlns:a16="http://schemas.microsoft.com/office/drawing/2014/main" id="{D303CC45-F141-439E-D005-C9233F257696}"/>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53" name="Group 52">
              <a:extLst>
                <a:ext uri="{FF2B5EF4-FFF2-40B4-BE49-F238E27FC236}">
                  <a16:creationId xmlns:a16="http://schemas.microsoft.com/office/drawing/2014/main" id="{3EFB4865-1E20-3470-495C-76D178558CE1}"/>
                </a:ext>
              </a:extLst>
            </p:cNvPr>
            <p:cNvGrpSpPr/>
            <p:nvPr/>
          </p:nvGrpSpPr>
          <p:grpSpPr>
            <a:xfrm>
              <a:off x="810561" y="2772737"/>
              <a:ext cx="1865271" cy="2320328"/>
              <a:chOff x="4419600" y="2060454"/>
              <a:chExt cx="3045502" cy="4187946"/>
            </a:xfrm>
          </p:grpSpPr>
          <p:sp>
            <p:nvSpPr>
              <p:cNvPr id="61" name="Oval 60">
                <a:extLst>
                  <a:ext uri="{FF2B5EF4-FFF2-40B4-BE49-F238E27FC236}">
                    <a16:creationId xmlns:a16="http://schemas.microsoft.com/office/drawing/2014/main" id="{BB63E21C-4977-C79D-285D-8511D1E3FA20}"/>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2" name="Oval 61">
                <a:extLst>
                  <a:ext uri="{FF2B5EF4-FFF2-40B4-BE49-F238E27FC236}">
                    <a16:creationId xmlns:a16="http://schemas.microsoft.com/office/drawing/2014/main" id="{0B87AD62-2A15-B91C-04C3-61F06ADC5119}"/>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3" name="Trapezoid 62">
                <a:extLst>
                  <a:ext uri="{FF2B5EF4-FFF2-40B4-BE49-F238E27FC236}">
                    <a16:creationId xmlns:a16="http://schemas.microsoft.com/office/drawing/2014/main" id="{F79C2CC2-EA2C-1BBE-BD92-E7B5E6FF3135}"/>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4" name="Trapezoid 63">
                <a:extLst>
                  <a:ext uri="{FF2B5EF4-FFF2-40B4-BE49-F238E27FC236}">
                    <a16:creationId xmlns:a16="http://schemas.microsoft.com/office/drawing/2014/main" id="{3BE521BB-5E9C-2FF2-8BAB-66D9C3DF30B1}"/>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5" name="Trapezoid 64">
                <a:extLst>
                  <a:ext uri="{FF2B5EF4-FFF2-40B4-BE49-F238E27FC236}">
                    <a16:creationId xmlns:a16="http://schemas.microsoft.com/office/drawing/2014/main" id="{F03A8D7E-11C3-8948-47A5-A6C4AB0C8FA1}"/>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6" name="Isosceles Triangle 65">
                <a:extLst>
                  <a:ext uri="{FF2B5EF4-FFF2-40B4-BE49-F238E27FC236}">
                    <a16:creationId xmlns:a16="http://schemas.microsoft.com/office/drawing/2014/main" id="{21406CD5-0C8D-3F07-D2B4-B089F2E0EE53}"/>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7" name="Rectangle 66">
                <a:extLst>
                  <a:ext uri="{FF2B5EF4-FFF2-40B4-BE49-F238E27FC236}">
                    <a16:creationId xmlns:a16="http://schemas.microsoft.com/office/drawing/2014/main" id="{933AFCD4-FE66-1A18-9D82-3FD847B760DE}"/>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8" name="Trapezoid 67">
                <a:extLst>
                  <a:ext uri="{FF2B5EF4-FFF2-40B4-BE49-F238E27FC236}">
                    <a16:creationId xmlns:a16="http://schemas.microsoft.com/office/drawing/2014/main" id="{C4C9C883-9C17-8209-754F-3D81448EFF4E}"/>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9" name="Trapezoid 68">
                <a:extLst>
                  <a:ext uri="{FF2B5EF4-FFF2-40B4-BE49-F238E27FC236}">
                    <a16:creationId xmlns:a16="http://schemas.microsoft.com/office/drawing/2014/main" id="{989AE0E1-E6F8-7D3F-604F-3B363598CD8D}"/>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54" name="Round Diagonal Corner Rectangle 102">
              <a:extLst>
                <a:ext uri="{FF2B5EF4-FFF2-40B4-BE49-F238E27FC236}">
                  <a16:creationId xmlns:a16="http://schemas.microsoft.com/office/drawing/2014/main" id="{97E47046-C900-51B4-7F87-E37F369BFC20}"/>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5" name="Oval 54">
              <a:extLst>
                <a:ext uri="{FF2B5EF4-FFF2-40B4-BE49-F238E27FC236}">
                  <a16:creationId xmlns:a16="http://schemas.microsoft.com/office/drawing/2014/main" id="{C7BC1F9F-92BE-4306-9425-964D06D6CE2E}"/>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9" name="Rectangle 58">
              <a:extLst>
                <a:ext uri="{FF2B5EF4-FFF2-40B4-BE49-F238E27FC236}">
                  <a16:creationId xmlns:a16="http://schemas.microsoft.com/office/drawing/2014/main" id="{2B36A276-1ADE-9EF9-F23A-12E719BDC706}"/>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0" name="Freeform: Shape 59">
              <a:extLst>
                <a:ext uri="{FF2B5EF4-FFF2-40B4-BE49-F238E27FC236}">
                  <a16:creationId xmlns:a16="http://schemas.microsoft.com/office/drawing/2014/main" id="{D2BCAD49-6833-65CE-7A73-03B60BF3EBD5}"/>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76" name="Group 75">
            <a:extLst>
              <a:ext uri="{FF2B5EF4-FFF2-40B4-BE49-F238E27FC236}">
                <a16:creationId xmlns:a16="http://schemas.microsoft.com/office/drawing/2014/main" id="{7753E033-A64C-41F8-DBBC-ED7B29B030DA}"/>
              </a:ext>
            </a:extLst>
          </p:cNvPr>
          <p:cNvGrpSpPr/>
          <p:nvPr/>
        </p:nvGrpSpPr>
        <p:grpSpPr>
          <a:xfrm>
            <a:off x="2898910" y="2904776"/>
            <a:ext cx="1488255" cy="3277968"/>
            <a:chOff x="6934200" y="1265656"/>
            <a:chExt cx="1985484" cy="4373144"/>
          </a:xfrm>
        </p:grpSpPr>
        <p:sp>
          <p:nvSpPr>
            <p:cNvPr id="77" name="Oval 76">
              <a:extLst>
                <a:ext uri="{FF2B5EF4-FFF2-40B4-BE49-F238E27FC236}">
                  <a16:creationId xmlns:a16="http://schemas.microsoft.com/office/drawing/2014/main" id="{E9F3DDC7-447C-4348-5B13-D036753DF101}"/>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FDC48D2F-2D04-6CD4-DB60-43C06398A837}"/>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a:extLst>
                <a:ext uri="{FF2B5EF4-FFF2-40B4-BE49-F238E27FC236}">
                  <a16:creationId xmlns:a16="http://schemas.microsoft.com/office/drawing/2014/main" id="{BB0A1949-A6C2-5C80-7581-90EDB6E7467A}"/>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8AC50FAD-B2E3-600A-2576-4AB05DAE2EAA}"/>
                </a:ext>
              </a:extLst>
            </p:cNvPr>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09E9ACCB-E6C7-6E9C-B74F-4CC7B6A30D7F}"/>
                </a:ext>
              </a:extLst>
            </p:cNvPr>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a:extLst>
                <a:ext uri="{FF2B5EF4-FFF2-40B4-BE49-F238E27FC236}">
                  <a16:creationId xmlns:a16="http://schemas.microsoft.com/office/drawing/2014/main" id="{7B56BB50-5B97-5EF6-00FC-94F24EE33AFF}"/>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a:extLst>
                <a:ext uri="{FF2B5EF4-FFF2-40B4-BE49-F238E27FC236}">
                  <a16:creationId xmlns:a16="http://schemas.microsoft.com/office/drawing/2014/main" id="{F1428B65-2A61-1F32-42D5-8321DAE82C52}"/>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loud 83">
              <a:extLst>
                <a:ext uri="{FF2B5EF4-FFF2-40B4-BE49-F238E27FC236}">
                  <a16:creationId xmlns:a16="http://schemas.microsoft.com/office/drawing/2014/main" id="{2C68807A-95DA-B2DE-2B14-2AFC1B66DBE9}"/>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loud 84">
              <a:extLst>
                <a:ext uri="{FF2B5EF4-FFF2-40B4-BE49-F238E27FC236}">
                  <a16:creationId xmlns:a16="http://schemas.microsoft.com/office/drawing/2014/main" id="{CA708C91-E3D3-2F2D-C0F5-7B1C49395286}"/>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80B47DB5-D520-B4FC-5F3C-0BF136724B69}"/>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a:extLst>
                <a:ext uri="{FF2B5EF4-FFF2-40B4-BE49-F238E27FC236}">
                  <a16:creationId xmlns:a16="http://schemas.microsoft.com/office/drawing/2014/main" id="{0E9C356C-249F-E024-C049-09920A89E14D}"/>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24">
              <a:extLst>
                <a:ext uri="{FF2B5EF4-FFF2-40B4-BE49-F238E27FC236}">
                  <a16:creationId xmlns:a16="http://schemas.microsoft.com/office/drawing/2014/main" id="{AB351A1C-9797-EF7C-2745-1BADE91F6C67}"/>
                </a:ext>
              </a:extLst>
            </p:cNvPr>
            <p:cNvGrpSpPr/>
            <p:nvPr/>
          </p:nvGrpSpPr>
          <p:grpSpPr>
            <a:xfrm>
              <a:off x="7108136" y="2340650"/>
              <a:ext cx="1562627" cy="2259000"/>
              <a:chOff x="4553132" y="826758"/>
              <a:chExt cx="2212490" cy="3524987"/>
            </a:xfrm>
          </p:grpSpPr>
          <p:sp>
            <p:nvSpPr>
              <p:cNvPr id="408" name="Double Wave 23">
                <a:extLst>
                  <a:ext uri="{FF2B5EF4-FFF2-40B4-BE49-F238E27FC236}">
                    <a16:creationId xmlns:a16="http://schemas.microsoft.com/office/drawing/2014/main" id="{723AAD5B-6F77-D4B1-435E-CA6F7D2AA9CC}"/>
                  </a:ext>
                </a:extLst>
              </p:cNvPr>
              <p:cNvSpPr/>
              <p:nvPr/>
            </p:nvSpPr>
            <p:spPr>
              <a:xfrm rot="17197709">
                <a:off x="3382791" y="2343204"/>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9" name="Group 16">
                <a:extLst>
                  <a:ext uri="{FF2B5EF4-FFF2-40B4-BE49-F238E27FC236}">
                    <a16:creationId xmlns:a16="http://schemas.microsoft.com/office/drawing/2014/main" id="{310A7DE4-44AB-AFD4-F035-927CA17FC043}"/>
                  </a:ext>
                </a:extLst>
              </p:cNvPr>
              <p:cNvGrpSpPr/>
              <p:nvPr/>
            </p:nvGrpSpPr>
            <p:grpSpPr>
              <a:xfrm>
                <a:off x="4828805" y="826758"/>
                <a:ext cx="1936817" cy="2113967"/>
                <a:chOff x="2729087" y="2138375"/>
                <a:chExt cx="1936817" cy="2113967"/>
              </a:xfrm>
              <a:solidFill>
                <a:srgbClr val="E0C13C"/>
              </a:solidFill>
            </p:grpSpPr>
            <p:sp>
              <p:nvSpPr>
                <p:cNvPr id="410" name="Pie 17">
                  <a:extLst>
                    <a:ext uri="{FF2B5EF4-FFF2-40B4-BE49-F238E27FC236}">
                      <a16:creationId xmlns:a16="http://schemas.microsoft.com/office/drawing/2014/main" id="{9B3315DE-2F76-F6D9-977C-03C00636A3DC}"/>
                    </a:ext>
                  </a:extLst>
                </p:cNvPr>
                <p:cNvSpPr/>
                <p:nvPr/>
              </p:nvSpPr>
              <p:spPr>
                <a:xfrm rot="18695073">
                  <a:off x="2640512" y="2226950"/>
                  <a:ext cx="2113967" cy="1936817"/>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11" name="Group 5">
                  <a:extLst>
                    <a:ext uri="{FF2B5EF4-FFF2-40B4-BE49-F238E27FC236}">
                      <a16:creationId xmlns:a16="http://schemas.microsoft.com/office/drawing/2014/main" id="{07BE3E33-6F20-170D-88AB-819FEE44872D}"/>
                    </a:ext>
                  </a:extLst>
                </p:cNvPr>
                <p:cNvGrpSpPr/>
                <p:nvPr/>
              </p:nvGrpSpPr>
              <p:grpSpPr>
                <a:xfrm>
                  <a:off x="2914797" y="2383259"/>
                  <a:ext cx="1511630" cy="1584684"/>
                  <a:chOff x="2912535" y="2383259"/>
                  <a:chExt cx="1511630" cy="1584684"/>
                </a:xfrm>
                <a:grpFill/>
              </p:grpSpPr>
              <p:sp>
                <p:nvSpPr>
                  <p:cNvPr id="412" name="Moon 3">
                    <a:extLst>
                      <a:ext uri="{FF2B5EF4-FFF2-40B4-BE49-F238E27FC236}">
                        <a16:creationId xmlns:a16="http://schemas.microsoft.com/office/drawing/2014/main" id="{249A9B26-9489-D4E1-CAB3-2C906CD9997E}"/>
                      </a:ext>
                    </a:extLst>
                  </p:cNvPr>
                  <p:cNvSpPr/>
                  <p:nvPr/>
                </p:nvSpPr>
                <p:spPr>
                  <a:xfrm rot="16200000">
                    <a:off x="2876008" y="2419786"/>
                    <a:ext cx="1584684" cy="1511630"/>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Moon 20">
                    <a:extLst>
                      <a:ext uri="{FF2B5EF4-FFF2-40B4-BE49-F238E27FC236}">
                        <a16:creationId xmlns:a16="http://schemas.microsoft.com/office/drawing/2014/main" id="{65FEECDD-9105-BD04-0D4C-39005BFB50C3}"/>
                      </a:ext>
                    </a:extLst>
                  </p:cNvPr>
                  <p:cNvSpPr/>
                  <p:nvPr/>
                </p:nvSpPr>
                <p:spPr>
                  <a:xfrm rot="16200000">
                    <a:off x="3147478" y="2309280"/>
                    <a:ext cx="1035194" cy="135664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1" name="Oval 90">
              <a:extLst>
                <a:ext uri="{FF2B5EF4-FFF2-40B4-BE49-F238E27FC236}">
                  <a16:creationId xmlns:a16="http://schemas.microsoft.com/office/drawing/2014/main" id="{34044251-30C7-2259-D5DF-6CD8A15D4D21}"/>
                </a:ext>
              </a:extLst>
            </p:cNvPr>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58">
              <a:extLst>
                <a:ext uri="{FF2B5EF4-FFF2-40B4-BE49-F238E27FC236}">
                  <a16:creationId xmlns:a16="http://schemas.microsoft.com/office/drawing/2014/main" id="{050E8373-C16D-5844-8B0A-9C128C19CB9F}"/>
                </a:ext>
              </a:extLst>
            </p:cNvPr>
            <p:cNvGrpSpPr/>
            <p:nvPr/>
          </p:nvGrpSpPr>
          <p:grpSpPr>
            <a:xfrm rot="175281">
              <a:off x="7281771" y="4966315"/>
              <a:ext cx="1319546" cy="446802"/>
              <a:chOff x="3810000" y="1677648"/>
              <a:chExt cx="4705061" cy="1827552"/>
            </a:xfrm>
          </p:grpSpPr>
          <p:grpSp>
            <p:nvGrpSpPr>
              <p:cNvPr id="156" name="Group 37">
                <a:extLst>
                  <a:ext uri="{FF2B5EF4-FFF2-40B4-BE49-F238E27FC236}">
                    <a16:creationId xmlns:a16="http://schemas.microsoft.com/office/drawing/2014/main" id="{09C60546-8983-1FFC-31B6-66D72A6B699F}"/>
                  </a:ext>
                </a:extLst>
              </p:cNvPr>
              <p:cNvGrpSpPr/>
              <p:nvPr/>
            </p:nvGrpSpPr>
            <p:grpSpPr>
              <a:xfrm>
                <a:off x="3810000" y="1828800"/>
                <a:ext cx="1776984" cy="1676400"/>
                <a:chOff x="3810000" y="1828800"/>
                <a:chExt cx="4038600" cy="3810000"/>
              </a:xfrm>
            </p:grpSpPr>
            <p:sp>
              <p:nvSpPr>
                <p:cNvPr id="245" name="Half Frame 244">
                  <a:extLst>
                    <a:ext uri="{FF2B5EF4-FFF2-40B4-BE49-F238E27FC236}">
                      <a16:creationId xmlns:a16="http://schemas.microsoft.com/office/drawing/2014/main" id="{D2610A2D-0212-5D30-5D3B-B42A70E368A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6" name="Half Frame 245">
                  <a:extLst>
                    <a:ext uri="{FF2B5EF4-FFF2-40B4-BE49-F238E27FC236}">
                      <a16:creationId xmlns:a16="http://schemas.microsoft.com/office/drawing/2014/main" id="{AB709E49-742F-53D2-B005-5390B366C1E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7" name="Half Frame 246">
                  <a:extLst>
                    <a:ext uri="{FF2B5EF4-FFF2-40B4-BE49-F238E27FC236}">
                      <a16:creationId xmlns:a16="http://schemas.microsoft.com/office/drawing/2014/main" id="{776BE2CA-9579-9F8F-8896-708BA4460E7A}"/>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8" name="Half Frame 247">
                  <a:extLst>
                    <a:ext uri="{FF2B5EF4-FFF2-40B4-BE49-F238E27FC236}">
                      <a16:creationId xmlns:a16="http://schemas.microsoft.com/office/drawing/2014/main" id="{AB615A8A-804D-D16A-31A2-487447CEF37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9" name="Donut 252">
                  <a:extLst>
                    <a:ext uri="{FF2B5EF4-FFF2-40B4-BE49-F238E27FC236}">
                      <a16:creationId xmlns:a16="http://schemas.microsoft.com/office/drawing/2014/main" id="{9F88163B-45C2-AC4C-D292-9D91EE53F0F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0" name="Diamond 249">
                  <a:extLst>
                    <a:ext uri="{FF2B5EF4-FFF2-40B4-BE49-F238E27FC236}">
                      <a16:creationId xmlns:a16="http://schemas.microsoft.com/office/drawing/2014/main" id="{F2E015D6-A7B4-7AD4-820B-1C97A265027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Diamond 250">
                  <a:extLst>
                    <a:ext uri="{FF2B5EF4-FFF2-40B4-BE49-F238E27FC236}">
                      <a16:creationId xmlns:a16="http://schemas.microsoft.com/office/drawing/2014/main" id="{048545E3-8F01-2603-41C9-A981173D43F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Diamond 251">
                  <a:extLst>
                    <a:ext uri="{FF2B5EF4-FFF2-40B4-BE49-F238E27FC236}">
                      <a16:creationId xmlns:a16="http://schemas.microsoft.com/office/drawing/2014/main" id="{F54AA9DB-AE57-6ADD-8F85-3CFE07D74AA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Diamond 406">
                  <a:extLst>
                    <a:ext uri="{FF2B5EF4-FFF2-40B4-BE49-F238E27FC236}">
                      <a16:creationId xmlns:a16="http://schemas.microsoft.com/office/drawing/2014/main" id="{FA003F92-D267-CC33-4BCD-BB60AA276B4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38">
                <a:extLst>
                  <a:ext uri="{FF2B5EF4-FFF2-40B4-BE49-F238E27FC236}">
                    <a16:creationId xmlns:a16="http://schemas.microsoft.com/office/drawing/2014/main" id="{5B9BD974-36C4-F84F-7E9C-D19590EDBCE9}"/>
                  </a:ext>
                </a:extLst>
              </p:cNvPr>
              <p:cNvGrpSpPr/>
              <p:nvPr/>
            </p:nvGrpSpPr>
            <p:grpSpPr>
              <a:xfrm>
                <a:off x="5314014" y="1757596"/>
                <a:ext cx="1776984" cy="1676400"/>
                <a:chOff x="3810000" y="1828800"/>
                <a:chExt cx="4038600" cy="3810000"/>
              </a:xfrm>
            </p:grpSpPr>
            <p:sp>
              <p:nvSpPr>
                <p:cNvPr id="234" name="Half Frame 233">
                  <a:extLst>
                    <a:ext uri="{FF2B5EF4-FFF2-40B4-BE49-F238E27FC236}">
                      <a16:creationId xmlns:a16="http://schemas.microsoft.com/office/drawing/2014/main" id="{26BEA535-8BA2-647B-E9A3-6EC1DE4DA145}"/>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5" name="Half Frame 234">
                  <a:extLst>
                    <a:ext uri="{FF2B5EF4-FFF2-40B4-BE49-F238E27FC236}">
                      <a16:creationId xmlns:a16="http://schemas.microsoft.com/office/drawing/2014/main" id="{6F9C7A00-F44F-11A5-1B3F-890DAFE5A38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 name="Half Frame 235">
                  <a:extLst>
                    <a:ext uri="{FF2B5EF4-FFF2-40B4-BE49-F238E27FC236}">
                      <a16:creationId xmlns:a16="http://schemas.microsoft.com/office/drawing/2014/main" id="{3743146D-2EEA-BAFC-82D2-B1D39CF0BC7F}"/>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7" name="Half Frame 236">
                  <a:extLst>
                    <a:ext uri="{FF2B5EF4-FFF2-40B4-BE49-F238E27FC236}">
                      <a16:creationId xmlns:a16="http://schemas.microsoft.com/office/drawing/2014/main" id="{E987CD9F-765C-DAA6-87FD-248BFE92616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8" name="Donut 243">
                  <a:extLst>
                    <a:ext uri="{FF2B5EF4-FFF2-40B4-BE49-F238E27FC236}">
                      <a16:creationId xmlns:a16="http://schemas.microsoft.com/office/drawing/2014/main" id="{928E5FF8-CC19-E735-B378-E68C2DFE293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9" name="Diamond 238">
                  <a:extLst>
                    <a:ext uri="{FF2B5EF4-FFF2-40B4-BE49-F238E27FC236}">
                      <a16:creationId xmlns:a16="http://schemas.microsoft.com/office/drawing/2014/main" id="{FD8EA9FA-5910-FE71-9247-5924B24922F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Diamond 239">
                  <a:extLst>
                    <a:ext uri="{FF2B5EF4-FFF2-40B4-BE49-F238E27FC236}">
                      <a16:creationId xmlns:a16="http://schemas.microsoft.com/office/drawing/2014/main" id="{D1E32A90-BCDA-DAA8-A513-B1CF1058621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Diamond 242">
                  <a:extLst>
                    <a:ext uri="{FF2B5EF4-FFF2-40B4-BE49-F238E27FC236}">
                      <a16:creationId xmlns:a16="http://schemas.microsoft.com/office/drawing/2014/main" id="{85F4B909-41EC-069E-D25D-2942640F94A5}"/>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Diamond 243">
                  <a:extLst>
                    <a:ext uri="{FF2B5EF4-FFF2-40B4-BE49-F238E27FC236}">
                      <a16:creationId xmlns:a16="http://schemas.microsoft.com/office/drawing/2014/main" id="{A7E0C942-467E-CED8-D1CE-7C695A7FCDF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48">
                <a:extLst>
                  <a:ext uri="{FF2B5EF4-FFF2-40B4-BE49-F238E27FC236}">
                    <a16:creationId xmlns:a16="http://schemas.microsoft.com/office/drawing/2014/main" id="{50769B10-2FCE-0FD1-641C-5D18637092F1}"/>
                  </a:ext>
                </a:extLst>
              </p:cNvPr>
              <p:cNvGrpSpPr/>
              <p:nvPr/>
            </p:nvGrpSpPr>
            <p:grpSpPr>
              <a:xfrm>
                <a:off x="6738077" y="1677648"/>
                <a:ext cx="1776984" cy="1676400"/>
                <a:chOff x="3810000" y="1828800"/>
                <a:chExt cx="4038600" cy="3810000"/>
              </a:xfrm>
            </p:grpSpPr>
            <p:sp>
              <p:nvSpPr>
                <p:cNvPr id="159" name="Half Frame 158">
                  <a:extLst>
                    <a:ext uri="{FF2B5EF4-FFF2-40B4-BE49-F238E27FC236}">
                      <a16:creationId xmlns:a16="http://schemas.microsoft.com/office/drawing/2014/main" id="{7E4918B7-21D2-E4AC-7489-3B9A3A372B5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Half Frame 50">
                  <a:extLst>
                    <a:ext uri="{FF2B5EF4-FFF2-40B4-BE49-F238E27FC236}">
                      <a16:creationId xmlns:a16="http://schemas.microsoft.com/office/drawing/2014/main" id="{08CA1E22-C684-30DC-F378-217B0FDBC28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5" name="Half Frame 51">
                  <a:extLst>
                    <a:ext uri="{FF2B5EF4-FFF2-40B4-BE49-F238E27FC236}">
                      <a16:creationId xmlns:a16="http://schemas.microsoft.com/office/drawing/2014/main" id="{BC0CFA26-F896-9D7F-CD53-BE19E3AC4A3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 name="Half Frame 52">
                  <a:extLst>
                    <a:ext uri="{FF2B5EF4-FFF2-40B4-BE49-F238E27FC236}">
                      <a16:creationId xmlns:a16="http://schemas.microsoft.com/office/drawing/2014/main" id="{5AC38A36-49ED-951F-7652-279700E87615}"/>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Donut 234">
                  <a:extLst>
                    <a:ext uri="{FF2B5EF4-FFF2-40B4-BE49-F238E27FC236}">
                      <a16:creationId xmlns:a16="http://schemas.microsoft.com/office/drawing/2014/main" id="{E4FBD309-17E2-9821-074A-11CACC95565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1" name="Diamond 210">
                  <a:extLst>
                    <a:ext uri="{FF2B5EF4-FFF2-40B4-BE49-F238E27FC236}">
                      <a16:creationId xmlns:a16="http://schemas.microsoft.com/office/drawing/2014/main" id="{A42B7B68-0B06-7224-9687-4C0434861EF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Diamond 216">
                  <a:extLst>
                    <a:ext uri="{FF2B5EF4-FFF2-40B4-BE49-F238E27FC236}">
                      <a16:creationId xmlns:a16="http://schemas.microsoft.com/office/drawing/2014/main" id="{110380AB-4673-8EDE-D763-4480EB150101}"/>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Diamond 230">
                  <a:extLst>
                    <a:ext uri="{FF2B5EF4-FFF2-40B4-BE49-F238E27FC236}">
                      <a16:creationId xmlns:a16="http://schemas.microsoft.com/office/drawing/2014/main" id="{E9F75FAD-8A4D-4C7C-29CA-F5E99BDD1D04}"/>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Diamond 232">
                  <a:extLst>
                    <a:ext uri="{FF2B5EF4-FFF2-40B4-BE49-F238E27FC236}">
                      <a16:creationId xmlns:a16="http://schemas.microsoft.com/office/drawing/2014/main" id="{8347E9AE-E961-F7AF-9848-106F8DB721C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4" name="Cloud 93">
              <a:extLst>
                <a:ext uri="{FF2B5EF4-FFF2-40B4-BE49-F238E27FC236}">
                  <a16:creationId xmlns:a16="http://schemas.microsoft.com/office/drawing/2014/main" id="{6BC4247C-BEA5-BE73-C142-0647BCBC6E3F}"/>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1E8811AE-117F-40B6-DF3F-688FAB0F742A}"/>
                </a:ext>
              </a:extLst>
            </p:cNvPr>
            <p:cNvGrpSpPr/>
            <p:nvPr/>
          </p:nvGrpSpPr>
          <p:grpSpPr>
            <a:xfrm>
              <a:off x="7162023" y="1568903"/>
              <a:ext cx="1544762" cy="259293"/>
              <a:chOff x="7105896" y="1557210"/>
              <a:chExt cx="1544762" cy="488119"/>
            </a:xfrm>
          </p:grpSpPr>
          <p:sp>
            <p:nvSpPr>
              <p:cNvPr id="97" name="Rounded Rectangle 15">
                <a:extLst>
                  <a:ext uri="{FF2B5EF4-FFF2-40B4-BE49-F238E27FC236}">
                    <a16:creationId xmlns:a16="http://schemas.microsoft.com/office/drawing/2014/main" id="{E486BCB8-FE74-2686-1892-0B27F7F0696F}"/>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59">
                <a:extLst>
                  <a:ext uri="{FF2B5EF4-FFF2-40B4-BE49-F238E27FC236}">
                    <a16:creationId xmlns:a16="http://schemas.microsoft.com/office/drawing/2014/main" id="{2085A2A0-3655-880B-94CA-F1E82774C7F2}"/>
                  </a:ext>
                </a:extLst>
              </p:cNvPr>
              <p:cNvGrpSpPr/>
              <p:nvPr/>
            </p:nvGrpSpPr>
            <p:grpSpPr>
              <a:xfrm rot="160736">
                <a:off x="7230848" y="1557210"/>
                <a:ext cx="1269517" cy="488119"/>
                <a:chOff x="3810000" y="1677648"/>
                <a:chExt cx="4705061" cy="1827552"/>
              </a:xfrm>
            </p:grpSpPr>
            <p:grpSp>
              <p:nvGrpSpPr>
                <p:cNvPr id="100" name="Group 37">
                  <a:extLst>
                    <a:ext uri="{FF2B5EF4-FFF2-40B4-BE49-F238E27FC236}">
                      <a16:creationId xmlns:a16="http://schemas.microsoft.com/office/drawing/2014/main" id="{AD7330A4-B133-24AA-218B-4153C01EF11D}"/>
                    </a:ext>
                  </a:extLst>
                </p:cNvPr>
                <p:cNvGrpSpPr/>
                <p:nvPr/>
              </p:nvGrpSpPr>
              <p:grpSpPr>
                <a:xfrm>
                  <a:off x="3810000" y="1828800"/>
                  <a:ext cx="1776984" cy="1676400"/>
                  <a:chOff x="3810000" y="1828800"/>
                  <a:chExt cx="4038600" cy="3810000"/>
                </a:xfrm>
              </p:grpSpPr>
              <p:sp>
                <p:nvSpPr>
                  <p:cNvPr id="147" name="Half Frame 146">
                    <a:extLst>
                      <a:ext uri="{FF2B5EF4-FFF2-40B4-BE49-F238E27FC236}">
                        <a16:creationId xmlns:a16="http://schemas.microsoft.com/office/drawing/2014/main" id="{1B2E3A62-80B0-6C7B-FF49-8CFAAFAA81F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Half Frame 147">
                    <a:extLst>
                      <a:ext uri="{FF2B5EF4-FFF2-40B4-BE49-F238E27FC236}">
                        <a16:creationId xmlns:a16="http://schemas.microsoft.com/office/drawing/2014/main" id="{0448FD22-DD80-974F-D109-5580E15CAE7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Half Frame 148">
                    <a:extLst>
                      <a:ext uri="{FF2B5EF4-FFF2-40B4-BE49-F238E27FC236}">
                        <a16:creationId xmlns:a16="http://schemas.microsoft.com/office/drawing/2014/main" id="{6446C2BD-3B54-CEA0-30EA-2DAB34393A9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Half Frame 149">
                    <a:extLst>
                      <a:ext uri="{FF2B5EF4-FFF2-40B4-BE49-F238E27FC236}">
                        <a16:creationId xmlns:a16="http://schemas.microsoft.com/office/drawing/2014/main" id="{EA5A8B53-ED7A-6A15-F28A-2C77CF1E735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Donut 222">
                    <a:extLst>
                      <a:ext uri="{FF2B5EF4-FFF2-40B4-BE49-F238E27FC236}">
                        <a16:creationId xmlns:a16="http://schemas.microsoft.com/office/drawing/2014/main" id="{E968FCA1-5B6A-CCD4-D2FB-C5700D616F0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Diamond 151">
                    <a:extLst>
                      <a:ext uri="{FF2B5EF4-FFF2-40B4-BE49-F238E27FC236}">
                        <a16:creationId xmlns:a16="http://schemas.microsoft.com/office/drawing/2014/main" id="{0F53450A-5405-C6D9-57DD-3A98F346DF5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a:extLst>
                      <a:ext uri="{FF2B5EF4-FFF2-40B4-BE49-F238E27FC236}">
                        <a16:creationId xmlns:a16="http://schemas.microsoft.com/office/drawing/2014/main" id="{08886400-679F-AAAA-828F-D983198E9BB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iamond 153">
                    <a:extLst>
                      <a:ext uri="{FF2B5EF4-FFF2-40B4-BE49-F238E27FC236}">
                        <a16:creationId xmlns:a16="http://schemas.microsoft.com/office/drawing/2014/main" id="{F490BB8E-6B45-17B0-1A1E-EAD58B6B761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154">
                    <a:extLst>
                      <a:ext uri="{FF2B5EF4-FFF2-40B4-BE49-F238E27FC236}">
                        <a16:creationId xmlns:a16="http://schemas.microsoft.com/office/drawing/2014/main" id="{BB56C068-FAA8-F6D3-C052-C2E0274CF602}"/>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38">
                  <a:extLst>
                    <a:ext uri="{FF2B5EF4-FFF2-40B4-BE49-F238E27FC236}">
                      <a16:creationId xmlns:a16="http://schemas.microsoft.com/office/drawing/2014/main" id="{E01B3FF0-F59D-897C-D67D-0551D4592129}"/>
                    </a:ext>
                  </a:extLst>
                </p:cNvPr>
                <p:cNvGrpSpPr/>
                <p:nvPr/>
              </p:nvGrpSpPr>
              <p:grpSpPr>
                <a:xfrm>
                  <a:off x="5314014" y="1757596"/>
                  <a:ext cx="1776984" cy="1676400"/>
                  <a:chOff x="3810000" y="1828800"/>
                  <a:chExt cx="4038600" cy="3810000"/>
                </a:xfrm>
              </p:grpSpPr>
              <p:sp>
                <p:nvSpPr>
                  <p:cNvPr id="112" name="Half Frame 111">
                    <a:extLst>
                      <a:ext uri="{FF2B5EF4-FFF2-40B4-BE49-F238E27FC236}">
                        <a16:creationId xmlns:a16="http://schemas.microsoft.com/office/drawing/2014/main" id="{017FC3DA-A703-7E2A-BD60-8C4F300B545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Half Frame 112">
                    <a:extLst>
                      <a:ext uri="{FF2B5EF4-FFF2-40B4-BE49-F238E27FC236}">
                        <a16:creationId xmlns:a16="http://schemas.microsoft.com/office/drawing/2014/main" id="{E8037CBA-1F3F-334F-C3C6-C8908D0F7C1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Half Frame 113">
                    <a:extLst>
                      <a:ext uri="{FF2B5EF4-FFF2-40B4-BE49-F238E27FC236}">
                        <a16:creationId xmlns:a16="http://schemas.microsoft.com/office/drawing/2014/main" id="{E74B819C-7981-F725-0FAB-9CE52234450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Half Frame 114">
                    <a:extLst>
                      <a:ext uri="{FF2B5EF4-FFF2-40B4-BE49-F238E27FC236}">
                        <a16:creationId xmlns:a16="http://schemas.microsoft.com/office/drawing/2014/main" id="{767AFE31-8967-16E9-D0E1-B51E387574F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Donut 213">
                    <a:extLst>
                      <a:ext uri="{FF2B5EF4-FFF2-40B4-BE49-F238E27FC236}">
                        <a16:creationId xmlns:a16="http://schemas.microsoft.com/office/drawing/2014/main" id="{EE54D872-0206-9D3D-734C-8621196C1ED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Diamond 116">
                    <a:extLst>
                      <a:ext uri="{FF2B5EF4-FFF2-40B4-BE49-F238E27FC236}">
                        <a16:creationId xmlns:a16="http://schemas.microsoft.com/office/drawing/2014/main" id="{18361E5B-5419-3BA8-E15D-C5F0A30C8F0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a:extLst>
                      <a:ext uri="{FF2B5EF4-FFF2-40B4-BE49-F238E27FC236}">
                        <a16:creationId xmlns:a16="http://schemas.microsoft.com/office/drawing/2014/main" id="{22B0184E-B10F-DB81-2EA8-29D3BAA33F4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a:extLst>
                      <a:ext uri="{FF2B5EF4-FFF2-40B4-BE49-F238E27FC236}">
                        <a16:creationId xmlns:a16="http://schemas.microsoft.com/office/drawing/2014/main" id="{BDED10A7-3F9F-6259-F4CE-47D5CD6A762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a:extLst>
                      <a:ext uri="{FF2B5EF4-FFF2-40B4-BE49-F238E27FC236}">
                        <a16:creationId xmlns:a16="http://schemas.microsoft.com/office/drawing/2014/main" id="{5D30ABF7-F64A-F695-0925-20450EE22EA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48">
                  <a:extLst>
                    <a:ext uri="{FF2B5EF4-FFF2-40B4-BE49-F238E27FC236}">
                      <a16:creationId xmlns:a16="http://schemas.microsoft.com/office/drawing/2014/main" id="{AECAE9ED-86A9-B456-664E-75C8D691EBB8}"/>
                    </a:ext>
                  </a:extLst>
                </p:cNvPr>
                <p:cNvGrpSpPr/>
                <p:nvPr/>
              </p:nvGrpSpPr>
              <p:grpSpPr>
                <a:xfrm>
                  <a:off x="6738077" y="1677648"/>
                  <a:ext cx="1776984" cy="1676400"/>
                  <a:chOff x="3810000" y="1828800"/>
                  <a:chExt cx="4038600" cy="3810000"/>
                </a:xfrm>
              </p:grpSpPr>
              <p:sp>
                <p:nvSpPr>
                  <p:cNvPr id="103" name="Half Frame 102">
                    <a:extLst>
                      <a:ext uri="{FF2B5EF4-FFF2-40B4-BE49-F238E27FC236}">
                        <a16:creationId xmlns:a16="http://schemas.microsoft.com/office/drawing/2014/main" id="{589F75B4-D725-0BA7-9BC7-93E31A34CCA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Half Frame 103">
                    <a:extLst>
                      <a:ext uri="{FF2B5EF4-FFF2-40B4-BE49-F238E27FC236}">
                        <a16:creationId xmlns:a16="http://schemas.microsoft.com/office/drawing/2014/main" id="{1A420726-8322-C51B-99E8-A2EB8A73E5F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Half Frame 104">
                    <a:extLst>
                      <a:ext uri="{FF2B5EF4-FFF2-40B4-BE49-F238E27FC236}">
                        <a16:creationId xmlns:a16="http://schemas.microsoft.com/office/drawing/2014/main" id="{853EF70C-92DC-A329-2936-E7F090A108B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Half Frame 105">
                    <a:extLst>
                      <a:ext uri="{FF2B5EF4-FFF2-40B4-BE49-F238E27FC236}">
                        <a16:creationId xmlns:a16="http://schemas.microsoft.com/office/drawing/2014/main" id="{5AD3A507-F2DD-E397-C926-7437AA70EA1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Donut 204">
                    <a:extLst>
                      <a:ext uri="{FF2B5EF4-FFF2-40B4-BE49-F238E27FC236}">
                        <a16:creationId xmlns:a16="http://schemas.microsoft.com/office/drawing/2014/main" id="{89E2C701-EA06-8200-BDE9-276A0DFCDA9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Diamond 107">
                    <a:extLst>
                      <a:ext uri="{FF2B5EF4-FFF2-40B4-BE49-F238E27FC236}">
                        <a16:creationId xmlns:a16="http://schemas.microsoft.com/office/drawing/2014/main" id="{44A5AFEF-C71A-6208-105D-64BB420CC94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2DB5A9F2-10B2-F4A9-4330-69F0EF7B64E9}"/>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a:extLst>
                      <a:ext uri="{FF2B5EF4-FFF2-40B4-BE49-F238E27FC236}">
                        <a16:creationId xmlns:a16="http://schemas.microsoft.com/office/drawing/2014/main" id="{1344AF17-C750-F8B2-361D-B460078FCD3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a:extLst>
                      <a:ext uri="{FF2B5EF4-FFF2-40B4-BE49-F238E27FC236}">
                        <a16:creationId xmlns:a16="http://schemas.microsoft.com/office/drawing/2014/main" id="{DC09CC4D-9249-8BDA-C7CF-A9D2682CCE2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14" name="Group 179">
            <a:extLst>
              <a:ext uri="{FF2B5EF4-FFF2-40B4-BE49-F238E27FC236}">
                <a16:creationId xmlns:a16="http://schemas.microsoft.com/office/drawing/2014/main" id="{79A2990A-26E7-9B3C-874F-8972D2E5CED1}"/>
              </a:ext>
            </a:extLst>
          </p:cNvPr>
          <p:cNvGrpSpPr/>
          <p:nvPr/>
        </p:nvGrpSpPr>
        <p:grpSpPr>
          <a:xfrm>
            <a:off x="7483272" y="3088489"/>
            <a:ext cx="1663939" cy="3040993"/>
            <a:chOff x="5530228" y="533400"/>
            <a:chExt cx="2913593" cy="5825482"/>
          </a:xfrm>
        </p:grpSpPr>
        <p:sp>
          <p:nvSpPr>
            <p:cNvPr id="415" name="Oval 414">
              <a:extLst>
                <a:ext uri="{FF2B5EF4-FFF2-40B4-BE49-F238E27FC236}">
                  <a16:creationId xmlns:a16="http://schemas.microsoft.com/office/drawing/2014/main" id="{792E3DF6-53E1-6875-345B-C5E2EFAAD34C}"/>
                </a:ext>
              </a:extLst>
            </p:cNvPr>
            <p:cNvSpPr/>
            <p:nvPr/>
          </p:nvSpPr>
          <p:spPr>
            <a:xfrm rot="3646842">
              <a:off x="6888472" y="5751381"/>
              <a:ext cx="721837" cy="493165"/>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35E880C1-5DB8-CD6A-F4C5-5AD564AA93AF}"/>
                </a:ext>
              </a:extLst>
            </p:cNvPr>
            <p:cNvSpPr/>
            <p:nvPr/>
          </p:nvSpPr>
          <p:spPr>
            <a:xfrm rot="6922285">
              <a:off x="6341129" y="5747781"/>
              <a:ext cx="721837" cy="493165"/>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Cloud 480">
              <a:extLst>
                <a:ext uri="{FF2B5EF4-FFF2-40B4-BE49-F238E27FC236}">
                  <a16:creationId xmlns:a16="http://schemas.microsoft.com/office/drawing/2014/main" id="{1FFE75CC-045F-471D-2676-89311A9079C4}"/>
                </a:ext>
              </a:extLst>
            </p:cNvPr>
            <p:cNvSpPr/>
            <p:nvPr/>
          </p:nvSpPr>
          <p:spPr>
            <a:xfrm rot="21304292">
              <a:off x="7077564" y="635545"/>
              <a:ext cx="851179" cy="16002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Cloud 481">
              <a:extLst>
                <a:ext uri="{FF2B5EF4-FFF2-40B4-BE49-F238E27FC236}">
                  <a16:creationId xmlns:a16="http://schemas.microsoft.com/office/drawing/2014/main" id="{81CB0D60-F474-6E4D-6248-0C8C9C4D212A}"/>
                </a:ext>
              </a:extLst>
            </p:cNvPr>
            <p:cNvSpPr/>
            <p:nvPr/>
          </p:nvSpPr>
          <p:spPr>
            <a:xfrm>
              <a:off x="5943600" y="609600"/>
              <a:ext cx="838200" cy="16002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47EAA313-2830-7557-E843-3E101440B098}"/>
                </a:ext>
              </a:extLst>
            </p:cNvPr>
            <p:cNvSpPr/>
            <p:nvPr/>
          </p:nvSpPr>
          <p:spPr>
            <a:xfrm rot="3770880">
              <a:off x="7070836" y="5264272"/>
              <a:ext cx="808545" cy="45856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361A3C72-B4DD-368B-A07C-30A0D7A749FA}"/>
                </a:ext>
              </a:extLst>
            </p:cNvPr>
            <p:cNvSpPr/>
            <p:nvPr/>
          </p:nvSpPr>
          <p:spPr>
            <a:xfrm rot="2706969">
              <a:off x="7764685" y="3688349"/>
              <a:ext cx="721837" cy="49316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70EDA435-B62E-0453-2E33-48CC01D86EBC}"/>
                </a:ext>
              </a:extLst>
            </p:cNvPr>
            <p:cNvSpPr/>
            <p:nvPr/>
          </p:nvSpPr>
          <p:spPr>
            <a:xfrm rot="6922285">
              <a:off x="5426729" y="3690382"/>
              <a:ext cx="721837" cy="49316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Flowchart: Manual Operation 485">
              <a:extLst>
                <a:ext uri="{FF2B5EF4-FFF2-40B4-BE49-F238E27FC236}">
                  <a16:creationId xmlns:a16="http://schemas.microsoft.com/office/drawing/2014/main" id="{8BC18673-88B5-FC69-3F35-3F476B703638}"/>
                </a:ext>
              </a:extLst>
            </p:cNvPr>
            <p:cNvSpPr/>
            <p:nvPr/>
          </p:nvSpPr>
          <p:spPr>
            <a:xfrm rot="9035457">
              <a:off x="7363195" y="2440633"/>
              <a:ext cx="748064" cy="1633234"/>
            </a:xfrm>
            <a:prstGeom prst="flowChartManualOperati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Flowchart: Manual Operation 486">
              <a:extLst>
                <a:ext uri="{FF2B5EF4-FFF2-40B4-BE49-F238E27FC236}">
                  <a16:creationId xmlns:a16="http://schemas.microsoft.com/office/drawing/2014/main" id="{23963E0F-FD18-6E2F-5DDE-55547DE50256}"/>
                </a:ext>
              </a:extLst>
            </p:cNvPr>
            <p:cNvSpPr/>
            <p:nvPr/>
          </p:nvSpPr>
          <p:spPr>
            <a:xfrm rot="12441478">
              <a:off x="5826095" y="2441228"/>
              <a:ext cx="748064" cy="1660455"/>
            </a:xfrm>
            <a:prstGeom prst="flowChartManualOperati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Flowchart: Manual Operation 487">
              <a:extLst>
                <a:ext uri="{FF2B5EF4-FFF2-40B4-BE49-F238E27FC236}">
                  <a16:creationId xmlns:a16="http://schemas.microsoft.com/office/drawing/2014/main" id="{F9F3D515-FDA3-EC0A-6802-95F02741BCED}"/>
                </a:ext>
              </a:extLst>
            </p:cNvPr>
            <p:cNvSpPr/>
            <p:nvPr/>
          </p:nvSpPr>
          <p:spPr>
            <a:xfrm rot="10800000">
              <a:off x="6054729" y="2438400"/>
              <a:ext cx="1815561" cy="3505200"/>
            </a:xfrm>
            <a:prstGeom prst="flowChartManualOperati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Hexagon 488">
              <a:extLst>
                <a:ext uri="{FF2B5EF4-FFF2-40B4-BE49-F238E27FC236}">
                  <a16:creationId xmlns:a16="http://schemas.microsoft.com/office/drawing/2014/main" id="{A8496128-303C-D4FF-E42A-DF95C32E6819}"/>
                </a:ext>
              </a:extLst>
            </p:cNvPr>
            <p:cNvSpPr/>
            <p:nvPr/>
          </p:nvSpPr>
          <p:spPr>
            <a:xfrm>
              <a:off x="6753026" y="775761"/>
              <a:ext cx="418976" cy="363541"/>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Rounded Rectangle 192">
              <a:extLst>
                <a:ext uri="{FF2B5EF4-FFF2-40B4-BE49-F238E27FC236}">
                  <a16:creationId xmlns:a16="http://schemas.microsoft.com/office/drawing/2014/main" id="{D0D5BB0C-9171-2431-BC87-D5C636C723A3}"/>
                </a:ext>
              </a:extLst>
            </p:cNvPr>
            <p:cNvSpPr/>
            <p:nvPr/>
          </p:nvSpPr>
          <p:spPr>
            <a:xfrm>
              <a:off x="6215264" y="4267201"/>
              <a:ext cx="1522203" cy="3048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25C40754-6242-0264-0C14-55A21764383E}"/>
                </a:ext>
              </a:extLst>
            </p:cNvPr>
            <p:cNvSpPr/>
            <p:nvPr/>
          </p:nvSpPr>
          <p:spPr>
            <a:xfrm>
              <a:off x="6553200" y="1752600"/>
              <a:ext cx="770700" cy="140249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66091632-8B09-D84B-96AE-69C5C8791261}"/>
                </a:ext>
              </a:extLst>
            </p:cNvPr>
            <p:cNvSpPr/>
            <p:nvPr/>
          </p:nvSpPr>
          <p:spPr>
            <a:xfrm>
              <a:off x="6194392" y="533400"/>
              <a:ext cx="1536244" cy="23024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Cloud 519">
              <a:extLst>
                <a:ext uri="{FF2B5EF4-FFF2-40B4-BE49-F238E27FC236}">
                  <a16:creationId xmlns:a16="http://schemas.microsoft.com/office/drawing/2014/main" id="{6500560D-A382-E765-9655-D1ADB269EAF1}"/>
                </a:ext>
              </a:extLst>
            </p:cNvPr>
            <p:cNvSpPr/>
            <p:nvPr/>
          </p:nvSpPr>
          <p:spPr>
            <a:xfrm>
              <a:off x="6580996" y="2088015"/>
              <a:ext cx="762000" cy="137160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Rounded Rectangle 196">
              <a:extLst>
                <a:ext uri="{FF2B5EF4-FFF2-40B4-BE49-F238E27FC236}">
                  <a16:creationId xmlns:a16="http://schemas.microsoft.com/office/drawing/2014/main" id="{02FB4F38-DBBB-DCB2-7B07-8F67C4F43138}"/>
                </a:ext>
              </a:extLst>
            </p:cNvPr>
            <p:cNvSpPr/>
            <p:nvPr/>
          </p:nvSpPr>
          <p:spPr>
            <a:xfrm>
              <a:off x="6054733" y="775761"/>
              <a:ext cx="1815561" cy="363541"/>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BCCB8E0D-8EA1-F34D-EBB1-00A582B26CB8}"/>
                </a:ext>
              </a:extLst>
            </p:cNvPr>
            <p:cNvSpPr/>
            <p:nvPr/>
          </p:nvSpPr>
          <p:spPr>
            <a:xfrm>
              <a:off x="6805832" y="2261314"/>
              <a:ext cx="381723" cy="204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Wave 522">
              <a:extLst>
                <a:ext uri="{FF2B5EF4-FFF2-40B4-BE49-F238E27FC236}">
                  <a16:creationId xmlns:a16="http://schemas.microsoft.com/office/drawing/2014/main" id="{0F46C064-B570-667C-6178-6CA4FE3D6D70}"/>
                </a:ext>
              </a:extLst>
            </p:cNvPr>
            <p:cNvSpPr/>
            <p:nvPr/>
          </p:nvSpPr>
          <p:spPr>
            <a:xfrm rot="16200000">
              <a:off x="6705600" y="4952999"/>
              <a:ext cx="1219200" cy="304800"/>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Wave 523">
              <a:extLst>
                <a:ext uri="{FF2B5EF4-FFF2-40B4-BE49-F238E27FC236}">
                  <a16:creationId xmlns:a16="http://schemas.microsoft.com/office/drawing/2014/main" id="{854D87CE-A6FC-DB8A-9B47-7131C272B07A}"/>
                </a:ext>
              </a:extLst>
            </p:cNvPr>
            <p:cNvSpPr/>
            <p:nvPr/>
          </p:nvSpPr>
          <p:spPr>
            <a:xfrm rot="15242885">
              <a:off x="6768063" y="4889830"/>
              <a:ext cx="1322876" cy="414678"/>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Rounded Rectangle 200">
              <a:extLst>
                <a:ext uri="{FF2B5EF4-FFF2-40B4-BE49-F238E27FC236}">
                  <a16:creationId xmlns:a16="http://schemas.microsoft.com/office/drawing/2014/main" id="{730760EF-994C-ECC0-7777-6F34B82758DC}"/>
                </a:ext>
              </a:extLst>
            </p:cNvPr>
            <p:cNvSpPr/>
            <p:nvPr/>
          </p:nvSpPr>
          <p:spPr>
            <a:xfrm>
              <a:off x="7086600" y="4191000"/>
              <a:ext cx="414136" cy="3810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6" name="Group 164">
              <a:extLst>
                <a:ext uri="{FF2B5EF4-FFF2-40B4-BE49-F238E27FC236}">
                  <a16:creationId xmlns:a16="http://schemas.microsoft.com/office/drawing/2014/main" id="{8DAEC14B-1502-9837-72AD-9531F974130A}"/>
                </a:ext>
              </a:extLst>
            </p:cNvPr>
            <p:cNvGrpSpPr/>
            <p:nvPr/>
          </p:nvGrpSpPr>
          <p:grpSpPr>
            <a:xfrm>
              <a:off x="6005384" y="776416"/>
              <a:ext cx="1828800" cy="372763"/>
              <a:chOff x="4343400" y="5863281"/>
              <a:chExt cx="2286000" cy="844379"/>
            </a:xfrm>
          </p:grpSpPr>
          <p:grpSp>
            <p:nvGrpSpPr>
              <p:cNvPr id="555" name="Group 163">
                <a:extLst>
                  <a:ext uri="{FF2B5EF4-FFF2-40B4-BE49-F238E27FC236}">
                    <a16:creationId xmlns:a16="http://schemas.microsoft.com/office/drawing/2014/main" id="{DAB3CD2A-C316-8F6E-1EE1-EA520E7D7031}"/>
                  </a:ext>
                </a:extLst>
              </p:cNvPr>
              <p:cNvGrpSpPr/>
              <p:nvPr/>
            </p:nvGrpSpPr>
            <p:grpSpPr>
              <a:xfrm>
                <a:off x="4343400" y="5863281"/>
                <a:ext cx="2286000" cy="766119"/>
                <a:chOff x="4343400" y="5863281"/>
                <a:chExt cx="2286000" cy="766119"/>
              </a:xfrm>
            </p:grpSpPr>
            <p:sp>
              <p:nvSpPr>
                <p:cNvPr id="560" name="Quad Arrow Callout 235">
                  <a:extLst>
                    <a:ext uri="{FF2B5EF4-FFF2-40B4-BE49-F238E27FC236}">
                      <a16:creationId xmlns:a16="http://schemas.microsoft.com/office/drawing/2014/main" id="{03577A2A-A628-080C-B2FD-9BAC1E4BF402}"/>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Quad Arrow Callout 236">
                  <a:extLst>
                    <a:ext uri="{FF2B5EF4-FFF2-40B4-BE49-F238E27FC236}">
                      <a16:creationId xmlns:a16="http://schemas.microsoft.com/office/drawing/2014/main" id="{759E1D4A-AF85-7E7D-557E-5E5712D7AB9D}"/>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Quad Arrow Callout 237">
                  <a:extLst>
                    <a:ext uri="{FF2B5EF4-FFF2-40B4-BE49-F238E27FC236}">
                      <a16:creationId xmlns:a16="http://schemas.microsoft.com/office/drawing/2014/main" id="{94013C11-DDDA-49F1-8A85-4DBC9809CEAC}"/>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Quad Arrow Callout 238">
                  <a:extLst>
                    <a:ext uri="{FF2B5EF4-FFF2-40B4-BE49-F238E27FC236}">
                      <a16:creationId xmlns:a16="http://schemas.microsoft.com/office/drawing/2014/main" id="{77293A9E-F7AD-15E7-097E-E8756CECAABB}"/>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4" name="Group 158">
                  <a:extLst>
                    <a:ext uri="{FF2B5EF4-FFF2-40B4-BE49-F238E27FC236}">
                      <a16:creationId xmlns:a16="http://schemas.microsoft.com/office/drawing/2014/main" id="{24CAA757-6309-2F69-0A84-A1C41A053EA7}"/>
                    </a:ext>
                  </a:extLst>
                </p:cNvPr>
                <p:cNvGrpSpPr/>
                <p:nvPr/>
              </p:nvGrpSpPr>
              <p:grpSpPr>
                <a:xfrm>
                  <a:off x="4800600" y="5863281"/>
                  <a:ext cx="1396313" cy="313038"/>
                  <a:chOff x="4800600" y="5863281"/>
                  <a:chExt cx="1396313" cy="313038"/>
                </a:xfrm>
              </p:grpSpPr>
              <p:sp>
                <p:nvSpPr>
                  <p:cNvPr id="565" name="Isosceles Triangle 564">
                    <a:extLst>
                      <a:ext uri="{FF2B5EF4-FFF2-40B4-BE49-F238E27FC236}">
                        <a16:creationId xmlns:a16="http://schemas.microsoft.com/office/drawing/2014/main" id="{F873B708-3BD1-B23F-BC3D-73AB8C354363}"/>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Isosceles Triangle 565">
                    <a:extLst>
                      <a:ext uri="{FF2B5EF4-FFF2-40B4-BE49-F238E27FC236}">
                        <a16:creationId xmlns:a16="http://schemas.microsoft.com/office/drawing/2014/main" id="{7E5BB44D-9DE1-BDA5-1542-BA54B802D9A2}"/>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Isosceles Triangle 566">
                    <a:extLst>
                      <a:ext uri="{FF2B5EF4-FFF2-40B4-BE49-F238E27FC236}">
                        <a16:creationId xmlns:a16="http://schemas.microsoft.com/office/drawing/2014/main" id="{039E7F88-E678-4821-727B-4978F3547C4F}"/>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6" name="Group 159">
                <a:extLst>
                  <a:ext uri="{FF2B5EF4-FFF2-40B4-BE49-F238E27FC236}">
                    <a16:creationId xmlns:a16="http://schemas.microsoft.com/office/drawing/2014/main" id="{B281476D-221B-B619-5C05-38CB3BC7FA2D}"/>
                  </a:ext>
                </a:extLst>
              </p:cNvPr>
              <p:cNvGrpSpPr/>
              <p:nvPr/>
            </p:nvGrpSpPr>
            <p:grpSpPr>
              <a:xfrm flipH="1" flipV="1">
                <a:off x="4800600" y="6394622"/>
                <a:ext cx="1396313" cy="313038"/>
                <a:chOff x="4800600" y="5863281"/>
                <a:chExt cx="1396313" cy="313038"/>
              </a:xfrm>
            </p:grpSpPr>
            <p:sp>
              <p:nvSpPr>
                <p:cNvPr id="557" name="Isosceles Triangle 556">
                  <a:extLst>
                    <a:ext uri="{FF2B5EF4-FFF2-40B4-BE49-F238E27FC236}">
                      <a16:creationId xmlns:a16="http://schemas.microsoft.com/office/drawing/2014/main" id="{0A275EC3-940D-69F9-CEB5-2B18EAC8768F}"/>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Isosceles Triangle 557">
                  <a:extLst>
                    <a:ext uri="{FF2B5EF4-FFF2-40B4-BE49-F238E27FC236}">
                      <a16:creationId xmlns:a16="http://schemas.microsoft.com/office/drawing/2014/main" id="{598BBD10-E8C1-279B-C569-FBAF1A0333CA}"/>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Isosceles Triangle 558">
                  <a:extLst>
                    <a:ext uri="{FF2B5EF4-FFF2-40B4-BE49-F238E27FC236}">
                      <a16:creationId xmlns:a16="http://schemas.microsoft.com/office/drawing/2014/main" id="{9C4675F2-69C0-94FE-057C-BFA65DEBA142}"/>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7" name="Group 165">
              <a:extLst>
                <a:ext uri="{FF2B5EF4-FFF2-40B4-BE49-F238E27FC236}">
                  <a16:creationId xmlns:a16="http://schemas.microsoft.com/office/drawing/2014/main" id="{86FD1D19-8022-4F0F-2C2C-03BFE3936D41}"/>
                </a:ext>
              </a:extLst>
            </p:cNvPr>
            <p:cNvGrpSpPr/>
            <p:nvPr/>
          </p:nvGrpSpPr>
          <p:grpSpPr>
            <a:xfrm rot="1889829">
              <a:off x="5530228" y="3667624"/>
              <a:ext cx="726889" cy="372763"/>
              <a:chOff x="4343400" y="5863281"/>
              <a:chExt cx="2286000" cy="844379"/>
            </a:xfrm>
          </p:grpSpPr>
          <p:grpSp>
            <p:nvGrpSpPr>
              <p:cNvPr id="542" name="Group 163">
                <a:extLst>
                  <a:ext uri="{FF2B5EF4-FFF2-40B4-BE49-F238E27FC236}">
                    <a16:creationId xmlns:a16="http://schemas.microsoft.com/office/drawing/2014/main" id="{0DC0B6AB-6F3B-D65F-4D3B-49EFF902C192}"/>
                  </a:ext>
                </a:extLst>
              </p:cNvPr>
              <p:cNvGrpSpPr/>
              <p:nvPr/>
            </p:nvGrpSpPr>
            <p:grpSpPr>
              <a:xfrm>
                <a:off x="4343400" y="5863281"/>
                <a:ext cx="2286000" cy="766119"/>
                <a:chOff x="4343400" y="5863281"/>
                <a:chExt cx="2286000" cy="766119"/>
              </a:xfrm>
            </p:grpSpPr>
            <p:sp>
              <p:nvSpPr>
                <p:cNvPr id="547" name="Quad Arrow Callout 222">
                  <a:extLst>
                    <a:ext uri="{FF2B5EF4-FFF2-40B4-BE49-F238E27FC236}">
                      <a16:creationId xmlns:a16="http://schemas.microsoft.com/office/drawing/2014/main" id="{F9E162ED-2713-2747-1949-E0B638B92F7C}"/>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Quad Arrow Callout 223">
                  <a:extLst>
                    <a:ext uri="{FF2B5EF4-FFF2-40B4-BE49-F238E27FC236}">
                      <a16:creationId xmlns:a16="http://schemas.microsoft.com/office/drawing/2014/main" id="{887CE668-6D62-5951-BF0E-77521CFD3BB0}"/>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Quad Arrow Callout 224">
                  <a:extLst>
                    <a:ext uri="{FF2B5EF4-FFF2-40B4-BE49-F238E27FC236}">
                      <a16:creationId xmlns:a16="http://schemas.microsoft.com/office/drawing/2014/main" id="{A6817190-65E3-C894-E371-F2AA230CEDBB}"/>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Quad Arrow Callout 225">
                  <a:extLst>
                    <a:ext uri="{FF2B5EF4-FFF2-40B4-BE49-F238E27FC236}">
                      <a16:creationId xmlns:a16="http://schemas.microsoft.com/office/drawing/2014/main" id="{4CDC09AB-6EC1-389E-EFCB-21CE06F49FB3}"/>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1" name="Group 158">
                  <a:extLst>
                    <a:ext uri="{FF2B5EF4-FFF2-40B4-BE49-F238E27FC236}">
                      <a16:creationId xmlns:a16="http://schemas.microsoft.com/office/drawing/2014/main" id="{1C9B173D-541F-7300-5595-C3A1F2D0CB42}"/>
                    </a:ext>
                  </a:extLst>
                </p:cNvPr>
                <p:cNvGrpSpPr/>
                <p:nvPr/>
              </p:nvGrpSpPr>
              <p:grpSpPr>
                <a:xfrm>
                  <a:off x="4800600" y="5863281"/>
                  <a:ext cx="1396313" cy="313038"/>
                  <a:chOff x="4800600" y="5863281"/>
                  <a:chExt cx="1396313" cy="313038"/>
                </a:xfrm>
              </p:grpSpPr>
              <p:sp>
                <p:nvSpPr>
                  <p:cNvPr id="552" name="Isosceles Triangle 551">
                    <a:extLst>
                      <a:ext uri="{FF2B5EF4-FFF2-40B4-BE49-F238E27FC236}">
                        <a16:creationId xmlns:a16="http://schemas.microsoft.com/office/drawing/2014/main" id="{979BD87F-D7B9-F6B5-BD74-9A19E132A62D}"/>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Isosceles Triangle 552">
                    <a:extLst>
                      <a:ext uri="{FF2B5EF4-FFF2-40B4-BE49-F238E27FC236}">
                        <a16:creationId xmlns:a16="http://schemas.microsoft.com/office/drawing/2014/main" id="{17FA8C37-35E2-B978-980E-9C0A7D07A18D}"/>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Isosceles Triangle 553">
                    <a:extLst>
                      <a:ext uri="{FF2B5EF4-FFF2-40B4-BE49-F238E27FC236}">
                        <a16:creationId xmlns:a16="http://schemas.microsoft.com/office/drawing/2014/main" id="{05DD0FB8-0659-8A87-F3C2-F53C9D6E08B6}"/>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3" name="Group 159">
                <a:extLst>
                  <a:ext uri="{FF2B5EF4-FFF2-40B4-BE49-F238E27FC236}">
                    <a16:creationId xmlns:a16="http://schemas.microsoft.com/office/drawing/2014/main" id="{7FAFBA58-6AF4-DAD1-CCA7-BBD6DEF9DBDD}"/>
                  </a:ext>
                </a:extLst>
              </p:cNvPr>
              <p:cNvGrpSpPr/>
              <p:nvPr/>
            </p:nvGrpSpPr>
            <p:grpSpPr>
              <a:xfrm flipH="1" flipV="1">
                <a:off x="4800600" y="6394622"/>
                <a:ext cx="1396313" cy="313038"/>
                <a:chOff x="4800600" y="5863281"/>
                <a:chExt cx="1396313" cy="313038"/>
              </a:xfrm>
            </p:grpSpPr>
            <p:sp>
              <p:nvSpPr>
                <p:cNvPr id="544" name="Isosceles Triangle 543">
                  <a:extLst>
                    <a:ext uri="{FF2B5EF4-FFF2-40B4-BE49-F238E27FC236}">
                      <a16:creationId xmlns:a16="http://schemas.microsoft.com/office/drawing/2014/main" id="{4524D0A1-1677-8659-81E0-B4402D2ECCEC}"/>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Isosceles Triangle 544">
                  <a:extLst>
                    <a:ext uri="{FF2B5EF4-FFF2-40B4-BE49-F238E27FC236}">
                      <a16:creationId xmlns:a16="http://schemas.microsoft.com/office/drawing/2014/main" id="{D7FBE977-E421-8102-8FB3-EBF62BD942A6}"/>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Isosceles Triangle 545">
                  <a:extLst>
                    <a:ext uri="{FF2B5EF4-FFF2-40B4-BE49-F238E27FC236}">
                      <a16:creationId xmlns:a16="http://schemas.microsoft.com/office/drawing/2014/main" id="{E9E841C6-4E28-5A21-1A05-BBA80FDB2D7C}"/>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8" name="Group 179">
              <a:extLst>
                <a:ext uri="{FF2B5EF4-FFF2-40B4-BE49-F238E27FC236}">
                  <a16:creationId xmlns:a16="http://schemas.microsoft.com/office/drawing/2014/main" id="{0D8E8708-DFDE-5E3B-85F5-4A07037186AA}"/>
                </a:ext>
              </a:extLst>
            </p:cNvPr>
            <p:cNvGrpSpPr/>
            <p:nvPr/>
          </p:nvGrpSpPr>
          <p:grpSpPr>
            <a:xfrm rot="19648799">
              <a:off x="7716932" y="3633804"/>
              <a:ext cx="726889" cy="372763"/>
              <a:chOff x="4343400" y="5863281"/>
              <a:chExt cx="2286000" cy="844379"/>
            </a:xfrm>
          </p:grpSpPr>
          <p:grpSp>
            <p:nvGrpSpPr>
              <p:cNvPr id="529" name="Group 163">
                <a:extLst>
                  <a:ext uri="{FF2B5EF4-FFF2-40B4-BE49-F238E27FC236}">
                    <a16:creationId xmlns:a16="http://schemas.microsoft.com/office/drawing/2014/main" id="{E1B7621F-206F-10F4-D3B0-177681B4B97E}"/>
                  </a:ext>
                </a:extLst>
              </p:cNvPr>
              <p:cNvGrpSpPr/>
              <p:nvPr/>
            </p:nvGrpSpPr>
            <p:grpSpPr>
              <a:xfrm>
                <a:off x="4343400" y="5863281"/>
                <a:ext cx="2286000" cy="766119"/>
                <a:chOff x="4343400" y="5863281"/>
                <a:chExt cx="2286000" cy="766119"/>
              </a:xfrm>
            </p:grpSpPr>
            <p:sp>
              <p:nvSpPr>
                <p:cNvPr id="534" name="Quad Arrow Callout 209">
                  <a:extLst>
                    <a:ext uri="{FF2B5EF4-FFF2-40B4-BE49-F238E27FC236}">
                      <a16:creationId xmlns:a16="http://schemas.microsoft.com/office/drawing/2014/main" id="{0E68B35E-A365-1115-BE6C-C054FC811E27}"/>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Quad Arrow Callout 210">
                  <a:extLst>
                    <a:ext uri="{FF2B5EF4-FFF2-40B4-BE49-F238E27FC236}">
                      <a16:creationId xmlns:a16="http://schemas.microsoft.com/office/drawing/2014/main" id="{7592A200-CF58-317E-A29D-890BE66E1EB4}"/>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Quad Arrow Callout 211">
                  <a:extLst>
                    <a:ext uri="{FF2B5EF4-FFF2-40B4-BE49-F238E27FC236}">
                      <a16:creationId xmlns:a16="http://schemas.microsoft.com/office/drawing/2014/main" id="{58341CED-328A-E164-DBBB-AF3FF29D1746}"/>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Quad Arrow Callout 212">
                  <a:extLst>
                    <a:ext uri="{FF2B5EF4-FFF2-40B4-BE49-F238E27FC236}">
                      <a16:creationId xmlns:a16="http://schemas.microsoft.com/office/drawing/2014/main" id="{2ED7D8BF-7EA8-5EBD-1A49-F1240A2A57E2}"/>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8" name="Group 158">
                  <a:extLst>
                    <a:ext uri="{FF2B5EF4-FFF2-40B4-BE49-F238E27FC236}">
                      <a16:creationId xmlns:a16="http://schemas.microsoft.com/office/drawing/2014/main" id="{1E33B966-C5FE-4CCD-09D4-1F84F66D7655}"/>
                    </a:ext>
                  </a:extLst>
                </p:cNvPr>
                <p:cNvGrpSpPr/>
                <p:nvPr/>
              </p:nvGrpSpPr>
              <p:grpSpPr>
                <a:xfrm>
                  <a:off x="4800600" y="5863281"/>
                  <a:ext cx="1396313" cy="313038"/>
                  <a:chOff x="4800600" y="5863281"/>
                  <a:chExt cx="1396313" cy="313038"/>
                </a:xfrm>
              </p:grpSpPr>
              <p:sp>
                <p:nvSpPr>
                  <p:cNvPr id="539" name="Isosceles Triangle 538">
                    <a:extLst>
                      <a:ext uri="{FF2B5EF4-FFF2-40B4-BE49-F238E27FC236}">
                        <a16:creationId xmlns:a16="http://schemas.microsoft.com/office/drawing/2014/main" id="{349C6F9B-1C60-E36B-6498-C756A6E0A85E}"/>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Isosceles Triangle 539">
                    <a:extLst>
                      <a:ext uri="{FF2B5EF4-FFF2-40B4-BE49-F238E27FC236}">
                        <a16:creationId xmlns:a16="http://schemas.microsoft.com/office/drawing/2014/main" id="{CD7F184F-8898-8D1E-AB2E-D5FA67E06A5E}"/>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Isosceles Triangle 540">
                    <a:extLst>
                      <a:ext uri="{FF2B5EF4-FFF2-40B4-BE49-F238E27FC236}">
                        <a16:creationId xmlns:a16="http://schemas.microsoft.com/office/drawing/2014/main" id="{07BAC4C7-A3DC-57F0-8D4D-4FC57F00D53C}"/>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0" name="Group 159">
                <a:extLst>
                  <a:ext uri="{FF2B5EF4-FFF2-40B4-BE49-F238E27FC236}">
                    <a16:creationId xmlns:a16="http://schemas.microsoft.com/office/drawing/2014/main" id="{9EFC3F2C-44E7-0314-3C46-2BC1194A6BB5}"/>
                  </a:ext>
                </a:extLst>
              </p:cNvPr>
              <p:cNvGrpSpPr/>
              <p:nvPr/>
            </p:nvGrpSpPr>
            <p:grpSpPr>
              <a:xfrm flipH="1" flipV="1">
                <a:off x="4800600" y="6394622"/>
                <a:ext cx="1396313" cy="313038"/>
                <a:chOff x="4800600" y="5863281"/>
                <a:chExt cx="1396313" cy="313038"/>
              </a:xfrm>
            </p:grpSpPr>
            <p:sp>
              <p:nvSpPr>
                <p:cNvPr id="531" name="Isosceles Triangle 530">
                  <a:extLst>
                    <a:ext uri="{FF2B5EF4-FFF2-40B4-BE49-F238E27FC236}">
                      <a16:creationId xmlns:a16="http://schemas.microsoft.com/office/drawing/2014/main" id="{CE665C24-E1EC-1669-F8C3-1C364CFDE5DA}"/>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Isosceles Triangle 531">
                  <a:extLst>
                    <a:ext uri="{FF2B5EF4-FFF2-40B4-BE49-F238E27FC236}">
                      <a16:creationId xmlns:a16="http://schemas.microsoft.com/office/drawing/2014/main" id="{BFFE5E97-2740-0C03-745A-9EAF155EA17E}"/>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Isosceles Triangle 532">
                  <a:extLst>
                    <a:ext uri="{FF2B5EF4-FFF2-40B4-BE49-F238E27FC236}">
                      <a16:creationId xmlns:a16="http://schemas.microsoft.com/office/drawing/2014/main" id="{E1A98C26-DB74-EFEF-9D3C-A3FBD65BE5AA}"/>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68" name="Group 72">
            <a:extLst>
              <a:ext uri="{FF2B5EF4-FFF2-40B4-BE49-F238E27FC236}">
                <a16:creationId xmlns:a16="http://schemas.microsoft.com/office/drawing/2014/main" id="{A61401A7-80F8-B696-8C96-83588822F6AF}"/>
              </a:ext>
            </a:extLst>
          </p:cNvPr>
          <p:cNvGrpSpPr/>
          <p:nvPr/>
        </p:nvGrpSpPr>
        <p:grpSpPr>
          <a:xfrm>
            <a:off x="5149114" y="2876918"/>
            <a:ext cx="1696917" cy="3300450"/>
            <a:chOff x="4947996" y="533400"/>
            <a:chExt cx="3002817" cy="5840386"/>
          </a:xfrm>
        </p:grpSpPr>
        <p:sp>
          <p:nvSpPr>
            <p:cNvPr id="569" name="Rounded Rectangle 482">
              <a:extLst>
                <a:ext uri="{FF2B5EF4-FFF2-40B4-BE49-F238E27FC236}">
                  <a16:creationId xmlns:a16="http://schemas.microsoft.com/office/drawing/2014/main" id="{A1553798-B82F-0265-676D-4273232FF059}"/>
                </a:ext>
              </a:extLst>
            </p:cNvPr>
            <p:cNvSpPr/>
            <p:nvPr/>
          </p:nvSpPr>
          <p:spPr>
            <a:xfrm>
              <a:off x="5867400" y="533400"/>
              <a:ext cx="1143000" cy="685800"/>
            </a:xfrm>
            <a:prstGeom prst="roundRect">
              <a:avLst>
                <a:gd name="adj" fmla="val 500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0" name="Group 28">
              <a:extLst>
                <a:ext uri="{FF2B5EF4-FFF2-40B4-BE49-F238E27FC236}">
                  <a16:creationId xmlns:a16="http://schemas.microsoft.com/office/drawing/2014/main" id="{C0623CD5-868C-7605-9EE1-1508F4B308B8}"/>
                </a:ext>
              </a:extLst>
            </p:cNvPr>
            <p:cNvGrpSpPr/>
            <p:nvPr/>
          </p:nvGrpSpPr>
          <p:grpSpPr>
            <a:xfrm>
              <a:off x="4947996" y="838200"/>
              <a:ext cx="3002817" cy="5535586"/>
              <a:chOff x="604596" y="712814"/>
              <a:chExt cx="3002817" cy="5535586"/>
            </a:xfrm>
          </p:grpSpPr>
          <p:sp>
            <p:nvSpPr>
              <p:cNvPr id="575" name="Cloud 574">
                <a:extLst>
                  <a:ext uri="{FF2B5EF4-FFF2-40B4-BE49-F238E27FC236}">
                    <a16:creationId xmlns:a16="http://schemas.microsoft.com/office/drawing/2014/main" id="{1B4A2690-8BC6-DCC1-39F7-8297624946A6}"/>
                  </a:ext>
                </a:extLst>
              </p:cNvPr>
              <p:cNvSpPr/>
              <p:nvPr/>
            </p:nvSpPr>
            <p:spPr>
              <a:xfrm rot="7971735" flipH="1">
                <a:off x="861195" y="756077"/>
                <a:ext cx="2392410" cy="2353905"/>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42FE5CEF-9F2C-DA9B-8318-94C50F17B45F}"/>
                  </a:ext>
                </a:extLst>
              </p:cNvPr>
              <p:cNvSpPr/>
              <p:nvPr/>
            </p:nvSpPr>
            <p:spPr>
              <a:xfrm rot="19475791">
                <a:off x="3013854" y="3600037"/>
                <a:ext cx="593559" cy="8890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a:extLst>
                  <a:ext uri="{FF2B5EF4-FFF2-40B4-BE49-F238E27FC236}">
                    <a16:creationId xmlns:a16="http://schemas.microsoft.com/office/drawing/2014/main" id="{7BBECB33-B3E7-8E26-6D7E-23DF14FC5C4F}"/>
                  </a:ext>
                </a:extLst>
              </p:cNvPr>
              <p:cNvSpPr/>
              <p:nvPr/>
            </p:nvSpPr>
            <p:spPr>
              <a:xfrm rot="1613318">
                <a:off x="604596" y="3578695"/>
                <a:ext cx="519363" cy="8890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83391630-48CB-B50E-1A16-1D07DBD56B3F}"/>
                  </a:ext>
                </a:extLst>
              </p:cNvPr>
              <p:cNvSpPr/>
              <p:nvPr/>
            </p:nvSpPr>
            <p:spPr>
              <a:xfrm>
                <a:off x="1501943" y="5448243"/>
                <a:ext cx="631658" cy="75097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9A25E70E-7D78-B95F-6BAF-31AFAFA7D809}"/>
                  </a:ext>
                </a:extLst>
              </p:cNvPr>
              <p:cNvSpPr/>
              <p:nvPr/>
            </p:nvSpPr>
            <p:spPr>
              <a:xfrm>
                <a:off x="2209800" y="5448243"/>
                <a:ext cx="553452" cy="80015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Trapezoid 579">
                <a:extLst>
                  <a:ext uri="{FF2B5EF4-FFF2-40B4-BE49-F238E27FC236}">
                    <a16:creationId xmlns:a16="http://schemas.microsoft.com/office/drawing/2014/main" id="{E0BA0644-C2B2-7D68-6FD2-DC73317EED6B}"/>
                  </a:ext>
                </a:extLst>
              </p:cNvPr>
              <p:cNvSpPr/>
              <p:nvPr/>
            </p:nvSpPr>
            <p:spPr>
              <a:xfrm rot="1996156">
                <a:off x="810389" y="2560744"/>
                <a:ext cx="983285" cy="168403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Trapezoid 580">
                <a:extLst>
                  <a:ext uri="{FF2B5EF4-FFF2-40B4-BE49-F238E27FC236}">
                    <a16:creationId xmlns:a16="http://schemas.microsoft.com/office/drawing/2014/main" id="{F775B3B2-DB6A-F822-9701-5A7682268A4F}"/>
                  </a:ext>
                </a:extLst>
              </p:cNvPr>
              <p:cNvSpPr/>
              <p:nvPr/>
            </p:nvSpPr>
            <p:spPr>
              <a:xfrm rot="2041752">
                <a:off x="958040" y="2355932"/>
                <a:ext cx="977481" cy="1524303"/>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Trapezoid 581">
                <a:extLst>
                  <a:ext uri="{FF2B5EF4-FFF2-40B4-BE49-F238E27FC236}">
                    <a16:creationId xmlns:a16="http://schemas.microsoft.com/office/drawing/2014/main" id="{97F0B4FC-D495-A9EF-FAF7-C17286B5B791}"/>
                  </a:ext>
                </a:extLst>
              </p:cNvPr>
              <p:cNvSpPr/>
              <p:nvPr/>
            </p:nvSpPr>
            <p:spPr>
              <a:xfrm rot="19870960">
                <a:off x="2431469" y="2565424"/>
                <a:ext cx="923600" cy="168403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Trapezoid 582">
                <a:extLst>
                  <a:ext uri="{FF2B5EF4-FFF2-40B4-BE49-F238E27FC236}">
                    <a16:creationId xmlns:a16="http://schemas.microsoft.com/office/drawing/2014/main" id="{09C6569C-B313-39D8-8B9C-56C3A3F561C9}"/>
                  </a:ext>
                </a:extLst>
              </p:cNvPr>
              <p:cNvSpPr/>
              <p:nvPr/>
            </p:nvSpPr>
            <p:spPr>
              <a:xfrm rot="20036208">
                <a:off x="2251055" y="2381548"/>
                <a:ext cx="977481" cy="1524303"/>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Trapezoid 583">
                <a:extLst>
                  <a:ext uri="{FF2B5EF4-FFF2-40B4-BE49-F238E27FC236}">
                    <a16:creationId xmlns:a16="http://schemas.microsoft.com/office/drawing/2014/main" id="{94369C6E-724C-AC71-9091-C89BBA0A0C54}"/>
                  </a:ext>
                </a:extLst>
              </p:cNvPr>
              <p:cNvSpPr/>
              <p:nvPr/>
            </p:nvSpPr>
            <p:spPr>
              <a:xfrm>
                <a:off x="1427747" y="2425429"/>
                <a:ext cx="1409700" cy="3378439"/>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FB306A3D-022A-5F7F-773F-4523BF504C52}"/>
                  </a:ext>
                </a:extLst>
              </p:cNvPr>
              <p:cNvSpPr/>
              <p:nvPr/>
            </p:nvSpPr>
            <p:spPr>
              <a:xfrm>
                <a:off x="1818183" y="2158710"/>
                <a:ext cx="583825" cy="7112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Trapezoid 585">
                <a:extLst>
                  <a:ext uri="{FF2B5EF4-FFF2-40B4-BE49-F238E27FC236}">
                    <a16:creationId xmlns:a16="http://schemas.microsoft.com/office/drawing/2014/main" id="{06A784A2-E14A-B484-4445-8E7B000AF08B}"/>
                  </a:ext>
                </a:extLst>
              </p:cNvPr>
              <p:cNvSpPr/>
              <p:nvPr/>
            </p:nvSpPr>
            <p:spPr>
              <a:xfrm rot="21335299">
                <a:off x="2186941" y="2246821"/>
                <a:ext cx="680701" cy="3382306"/>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Trapezoid 586">
                <a:extLst>
                  <a:ext uri="{FF2B5EF4-FFF2-40B4-BE49-F238E27FC236}">
                    <a16:creationId xmlns:a16="http://schemas.microsoft.com/office/drawing/2014/main" id="{53471121-55B4-D684-5303-33AB126995B8}"/>
                  </a:ext>
                </a:extLst>
              </p:cNvPr>
              <p:cNvSpPr/>
              <p:nvPr/>
            </p:nvSpPr>
            <p:spPr>
              <a:xfrm rot="353417">
                <a:off x="1411130" y="2370479"/>
                <a:ext cx="680701" cy="3233093"/>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865C529C-96CC-9D93-0B25-6D60233972DC}"/>
                  </a:ext>
                </a:extLst>
              </p:cNvPr>
              <p:cNvSpPr/>
              <p:nvPr/>
            </p:nvSpPr>
            <p:spPr>
              <a:xfrm>
                <a:off x="1437640" y="712814"/>
                <a:ext cx="1409700" cy="18015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Cloud 588">
                <a:extLst>
                  <a:ext uri="{FF2B5EF4-FFF2-40B4-BE49-F238E27FC236}">
                    <a16:creationId xmlns:a16="http://schemas.microsoft.com/office/drawing/2014/main" id="{603FA8CB-30C6-796E-2E62-A419AD3B6651}"/>
                  </a:ext>
                </a:extLst>
              </p:cNvPr>
              <p:cNvSpPr/>
              <p:nvPr/>
            </p:nvSpPr>
            <p:spPr>
              <a:xfrm rot="7971735" flipH="1">
                <a:off x="1682227" y="1860917"/>
                <a:ext cx="874341" cy="850166"/>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6B3307E5-8D0D-504B-3F27-806CC915B700}"/>
                  </a:ext>
                </a:extLst>
              </p:cNvPr>
              <p:cNvSpPr/>
              <p:nvPr/>
            </p:nvSpPr>
            <p:spPr>
              <a:xfrm>
                <a:off x="1891369" y="2057400"/>
                <a:ext cx="449538" cy="1951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Rounded Rectangle 504">
                <a:extLst>
                  <a:ext uri="{FF2B5EF4-FFF2-40B4-BE49-F238E27FC236}">
                    <a16:creationId xmlns:a16="http://schemas.microsoft.com/office/drawing/2014/main" id="{9D949FFB-0EB3-5430-B1B9-D62396494467}"/>
                  </a:ext>
                </a:extLst>
              </p:cNvPr>
              <p:cNvSpPr/>
              <p:nvPr/>
            </p:nvSpPr>
            <p:spPr>
              <a:xfrm>
                <a:off x="1371600" y="4114800"/>
                <a:ext cx="1524000" cy="3048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Double Wave 591">
                <a:extLst>
                  <a:ext uri="{FF2B5EF4-FFF2-40B4-BE49-F238E27FC236}">
                    <a16:creationId xmlns:a16="http://schemas.microsoft.com/office/drawing/2014/main" id="{9B84D848-ADA7-B7CA-4CE7-1F61984B266A}"/>
                  </a:ext>
                </a:extLst>
              </p:cNvPr>
              <p:cNvSpPr/>
              <p:nvPr/>
            </p:nvSpPr>
            <p:spPr>
              <a:xfrm rot="5400000">
                <a:off x="1562100" y="4610100"/>
                <a:ext cx="1447800" cy="304800"/>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Double Wave 592">
                <a:extLst>
                  <a:ext uri="{FF2B5EF4-FFF2-40B4-BE49-F238E27FC236}">
                    <a16:creationId xmlns:a16="http://schemas.microsoft.com/office/drawing/2014/main" id="{E7635D64-E340-8E3D-AE0F-D4959B54121C}"/>
                  </a:ext>
                </a:extLst>
              </p:cNvPr>
              <p:cNvSpPr/>
              <p:nvPr/>
            </p:nvSpPr>
            <p:spPr>
              <a:xfrm rot="4302222">
                <a:off x="1857850" y="4697547"/>
                <a:ext cx="1447800" cy="304800"/>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Rounded Rectangle 507">
                <a:extLst>
                  <a:ext uri="{FF2B5EF4-FFF2-40B4-BE49-F238E27FC236}">
                    <a16:creationId xmlns:a16="http://schemas.microsoft.com/office/drawing/2014/main" id="{935CDABA-8D11-958B-CA72-748387083C36}"/>
                  </a:ext>
                </a:extLst>
              </p:cNvPr>
              <p:cNvSpPr/>
              <p:nvPr/>
            </p:nvSpPr>
            <p:spPr>
              <a:xfrm>
                <a:off x="2209800" y="4047344"/>
                <a:ext cx="484682" cy="372256"/>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1" name="Rounded Rectangle 484">
              <a:extLst>
                <a:ext uri="{FF2B5EF4-FFF2-40B4-BE49-F238E27FC236}">
                  <a16:creationId xmlns:a16="http://schemas.microsoft.com/office/drawing/2014/main" id="{4E635B99-FC6A-F357-993B-3056EF84B5A0}"/>
                </a:ext>
              </a:extLst>
            </p:cNvPr>
            <p:cNvSpPr/>
            <p:nvPr/>
          </p:nvSpPr>
          <p:spPr>
            <a:xfrm>
              <a:off x="5715000" y="838200"/>
              <a:ext cx="1447800" cy="533400"/>
            </a:xfrm>
            <a:prstGeom prst="roundRect">
              <a:avLst>
                <a:gd name="adj" fmla="val 50000"/>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Rounded Rectangle 485">
              <a:extLst>
                <a:ext uri="{FF2B5EF4-FFF2-40B4-BE49-F238E27FC236}">
                  <a16:creationId xmlns:a16="http://schemas.microsoft.com/office/drawing/2014/main" id="{4002A734-16CD-60D3-A5CE-796CC85CC993}"/>
                </a:ext>
              </a:extLst>
            </p:cNvPr>
            <p:cNvSpPr/>
            <p:nvPr/>
          </p:nvSpPr>
          <p:spPr>
            <a:xfrm rot="1530523">
              <a:off x="5982019" y="798387"/>
              <a:ext cx="199231" cy="577403"/>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Rounded Rectangle 486">
              <a:extLst>
                <a:ext uri="{FF2B5EF4-FFF2-40B4-BE49-F238E27FC236}">
                  <a16:creationId xmlns:a16="http://schemas.microsoft.com/office/drawing/2014/main" id="{CB5A0925-031D-9E78-0CB9-DF64F29872A9}"/>
                </a:ext>
              </a:extLst>
            </p:cNvPr>
            <p:cNvSpPr/>
            <p:nvPr/>
          </p:nvSpPr>
          <p:spPr>
            <a:xfrm rot="1530523">
              <a:off x="6518427" y="785090"/>
              <a:ext cx="181721" cy="583307"/>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Rounded Rectangle 487">
              <a:extLst>
                <a:ext uri="{FF2B5EF4-FFF2-40B4-BE49-F238E27FC236}">
                  <a16:creationId xmlns:a16="http://schemas.microsoft.com/office/drawing/2014/main" id="{0621F7AE-393D-B221-F8D7-185A8E8C9799}"/>
                </a:ext>
              </a:extLst>
            </p:cNvPr>
            <p:cNvSpPr/>
            <p:nvPr/>
          </p:nvSpPr>
          <p:spPr>
            <a:xfrm rot="1530523">
              <a:off x="6958477" y="920759"/>
              <a:ext cx="136326" cy="497490"/>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063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ppt_x"/>
                                          </p:val>
                                        </p:tav>
                                        <p:tav tm="100000">
                                          <p:val>
                                            <p:strVal val="#ppt_x"/>
                                          </p:val>
                                        </p:tav>
                                      </p:tavLst>
                                    </p:anim>
                                    <p:anim calcmode="lin" valueType="num">
                                      <p:cBhvr additive="base">
                                        <p:cTn id="12"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 calcmode="lin" valueType="num">
                                      <p:cBhvr additive="base">
                                        <p:cTn id="17" dur="500" fill="hold"/>
                                        <p:tgtEl>
                                          <p:spTgt spid="76"/>
                                        </p:tgtEl>
                                        <p:attrNameLst>
                                          <p:attrName>ppt_x</p:attrName>
                                        </p:attrNameLst>
                                      </p:cBhvr>
                                      <p:tavLst>
                                        <p:tav tm="0">
                                          <p:val>
                                            <p:strVal val="#ppt_x"/>
                                          </p:val>
                                        </p:tav>
                                        <p:tav tm="100000">
                                          <p:val>
                                            <p:strVal val="#ppt_x"/>
                                          </p:val>
                                        </p:tav>
                                      </p:tavLst>
                                    </p:anim>
                                    <p:anim calcmode="lin" valueType="num">
                                      <p:cBhvr additive="base">
                                        <p:cTn id="18" dur="500" fill="hold"/>
                                        <p:tgtEl>
                                          <p:spTgt spid="7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87"/>
                                        </p:tgtEl>
                                        <p:attrNameLst>
                                          <p:attrName>style.visibility</p:attrName>
                                        </p:attrNameLst>
                                      </p:cBhvr>
                                      <p:to>
                                        <p:strVal val="visible"/>
                                      </p:to>
                                    </p:set>
                                    <p:anim calcmode="lin" valueType="num">
                                      <p:cBhvr additive="base">
                                        <p:cTn id="21" dur="500" fill="hold"/>
                                        <p:tgtEl>
                                          <p:spTgt spid="387"/>
                                        </p:tgtEl>
                                        <p:attrNameLst>
                                          <p:attrName>ppt_x</p:attrName>
                                        </p:attrNameLst>
                                      </p:cBhvr>
                                      <p:tavLst>
                                        <p:tav tm="0">
                                          <p:val>
                                            <p:strVal val="#ppt_x"/>
                                          </p:val>
                                        </p:tav>
                                        <p:tav tm="100000">
                                          <p:val>
                                            <p:strVal val="#ppt_x"/>
                                          </p:val>
                                        </p:tav>
                                      </p:tavLst>
                                    </p:anim>
                                    <p:anim calcmode="lin" valueType="num">
                                      <p:cBhvr additive="base">
                                        <p:cTn id="22" dur="500" fill="hold"/>
                                        <p:tgtEl>
                                          <p:spTgt spid="38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68"/>
                                        </p:tgtEl>
                                        <p:attrNameLst>
                                          <p:attrName>style.visibility</p:attrName>
                                        </p:attrNameLst>
                                      </p:cBhvr>
                                      <p:to>
                                        <p:strVal val="visible"/>
                                      </p:to>
                                    </p:set>
                                    <p:anim calcmode="lin" valueType="num">
                                      <p:cBhvr additive="base">
                                        <p:cTn id="27" dur="500" fill="hold"/>
                                        <p:tgtEl>
                                          <p:spTgt spid="568"/>
                                        </p:tgtEl>
                                        <p:attrNameLst>
                                          <p:attrName>ppt_x</p:attrName>
                                        </p:attrNameLst>
                                      </p:cBhvr>
                                      <p:tavLst>
                                        <p:tav tm="0">
                                          <p:val>
                                            <p:strVal val="#ppt_x"/>
                                          </p:val>
                                        </p:tav>
                                        <p:tav tm="100000">
                                          <p:val>
                                            <p:strVal val="#ppt_x"/>
                                          </p:val>
                                        </p:tav>
                                      </p:tavLst>
                                    </p:anim>
                                    <p:anim calcmode="lin" valueType="num">
                                      <p:cBhvr additive="base">
                                        <p:cTn id="28" dur="500" fill="hold"/>
                                        <p:tgtEl>
                                          <p:spTgt spid="56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92"/>
                                        </p:tgtEl>
                                        <p:attrNameLst>
                                          <p:attrName>style.visibility</p:attrName>
                                        </p:attrNameLst>
                                      </p:cBhvr>
                                      <p:to>
                                        <p:strVal val="visible"/>
                                      </p:to>
                                    </p:set>
                                    <p:anim calcmode="lin" valueType="num">
                                      <p:cBhvr additive="base">
                                        <p:cTn id="31" dur="500" fill="hold"/>
                                        <p:tgtEl>
                                          <p:spTgt spid="392"/>
                                        </p:tgtEl>
                                        <p:attrNameLst>
                                          <p:attrName>ppt_x</p:attrName>
                                        </p:attrNameLst>
                                      </p:cBhvr>
                                      <p:tavLst>
                                        <p:tav tm="0">
                                          <p:val>
                                            <p:strVal val="#ppt_x"/>
                                          </p:val>
                                        </p:tav>
                                        <p:tav tm="100000">
                                          <p:val>
                                            <p:strVal val="#ppt_x"/>
                                          </p:val>
                                        </p:tav>
                                      </p:tavLst>
                                    </p:anim>
                                    <p:anim calcmode="lin" valueType="num">
                                      <p:cBhvr additive="base">
                                        <p:cTn id="32" dur="500" fill="hold"/>
                                        <p:tgtEl>
                                          <p:spTgt spid="39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14"/>
                                        </p:tgtEl>
                                        <p:attrNameLst>
                                          <p:attrName>style.visibility</p:attrName>
                                        </p:attrNameLst>
                                      </p:cBhvr>
                                      <p:to>
                                        <p:strVal val="visible"/>
                                      </p:to>
                                    </p:set>
                                    <p:anim calcmode="lin" valueType="num">
                                      <p:cBhvr additive="base">
                                        <p:cTn id="37" dur="500" fill="hold"/>
                                        <p:tgtEl>
                                          <p:spTgt spid="414"/>
                                        </p:tgtEl>
                                        <p:attrNameLst>
                                          <p:attrName>ppt_x</p:attrName>
                                        </p:attrNameLst>
                                      </p:cBhvr>
                                      <p:tavLst>
                                        <p:tav tm="0">
                                          <p:val>
                                            <p:strVal val="#ppt_x"/>
                                          </p:val>
                                        </p:tav>
                                        <p:tav tm="100000">
                                          <p:val>
                                            <p:strVal val="#ppt_x"/>
                                          </p:val>
                                        </p:tav>
                                      </p:tavLst>
                                    </p:anim>
                                    <p:anim calcmode="lin" valueType="num">
                                      <p:cBhvr additive="base">
                                        <p:cTn id="38" dur="500" fill="hold"/>
                                        <p:tgtEl>
                                          <p:spTgt spid="4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97"/>
                                        </p:tgtEl>
                                        <p:attrNameLst>
                                          <p:attrName>style.visibility</p:attrName>
                                        </p:attrNameLst>
                                      </p:cBhvr>
                                      <p:to>
                                        <p:strVal val="visible"/>
                                      </p:to>
                                    </p:set>
                                    <p:anim calcmode="lin" valueType="num">
                                      <p:cBhvr additive="base">
                                        <p:cTn id="41" dur="500" fill="hold"/>
                                        <p:tgtEl>
                                          <p:spTgt spid="397"/>
                                        </p:tgtEl>
                                        <p:attrNameLst>
                                          <p:attrName>ppt_x</p:attrName>
                                        </p:attrNameLst>
                                      </p:cBhvr>
                                      <p:tavLst>
                                        <p:tav tm="0">
                                          <p:val>
                                            <p:strVal val="#ppt_x"/>
                                          </p:val>
                                        </p:tav>
                                        <p:tav tm="100000">
                                          <p:val>
                                            <p:strVal val="#ppt_x"/>
                                          </p:val>
                                        </p:tav>
                                      </p:tavLst>
                                    </p:anim>
                                    <p:anim calcmode="lin" valueType="num">
                                      <p:cBhvr additive="base">
                                        <p:cTn id="42" dur="500" fill="hold"/>
                                        <p:tgtEl>
                                          <p:spTgt spid="39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02"/>
                                        </p:tgtEl>
                                        <p:attrNameLst>
                                          <p:attrName>style.visibility</p:attrName>
                                        </p:attrNameLst>
                                      </p:cBhvr>
                                      <p:to>
                                        <p:strVal val="visible"/>
                                      </p:to>
                                    </p:set>
                                    <p:anim calcmode="lin" valueType="num">
                                      <p:cBhvr additive="base">
                                        <p:cTn id="51" dur="500" fill="hold"/>
                                        <p:tgtEl>
                                          <p:spTgt spid="402"/>
                                        </p:tgtEl>
                                        <p:attrNameLst>
                                          <p:attrName>ppt_x</p:attrName>
                                        </p:attrNameLst>
                                      </p:cBhvr>
                                      <p:tavLst>
                                        <p:tav tm="0">
                                          <p:val>
                                            <p:strVal val="#ppt_x"/>
                                          </p:val>
                                        </p:tav>
                                        <p:tav tm="100000">
                                          <p:val>
                                            <p:strVal val="#ppt_x"/>
                                          </p:val>
                                        </p:tav>
                                      </p:tavLst>
                                    </p:anim>
                                    <p:anim calcmode="lin" valueType="num">
                                      <p:cBhvr additive="base">
                                        <p:cTn id="52" dur="500" fill="hold"/>
                                        <p:tgtEl>
                                          <p:spTgt spid="4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1544" y="353570"/>
            <a:ext cx="6172200" cy="4401205"/>
          </a:xfrm>
          <a:prstGeom prst="rect">
            <a:avLst/>
          </a:prstGeom>
          <a:noFill/>
        </p:spPr>
        <p:txBody>
          <a:bodyPr wrap="square" rtlCol="0">
            <a:spAutoFit/>
          </a:bodyPr>
          <a:lstStyle/>
          <a:p>
            <a:r>
              <a:rPr lang="en-US" sz="2800" dirty="0">
                <a:solidFill>
                  <a:schemeClr val="bg1"/>
                </a:solidFill>
              </a:rPr>
              <a:t>“In our day the Lord has called 15 special witnesses to testify of His divinity before all the world. Theirs is a unique calling; they are Apostles of the Lord Jesus Christ, chosen and commissioned by Him. They have been commanded to bear witness of His living reality by the power and authority of the holy apostleship in them vested.” </a:t>
            </a:r>
            <a:endParaRPr lang="en-US" sz="2800" dirty="0">
              <a:solidFill>
                <a:schemeClr val="bg1"/>
              </a:solidFill>
              <a:latin typeface="+mj-lt"/>
            </a:endParaRPr>
          </a:p>
          <a:p>
            <a:endParaRPr lang="en-US" sz="2800" dirty="0">
              <a:solidFill>
                <a:schemeClr val="bg1"/>
              </a:solidFill>
              <a:latin typeface="+mj-lt"/>
            </a:endParaRPr>
          </a:p>
        </p:txBody>
      </p:sp>
      <p:sp>
        <p:nvSpPr>
          <p:cNvPr id="9" name="TextBox 8"/>
          <p:cNvSpPr txBox="1"/>
          <p:nvPr/>
        </p:nvSpPr>
        <p:spPr>
          <a:xfrm>
            <a:off x="117764" y="6457399"/>
            <a:ext cx="4800600" cy="369332"/>
          </a:xfrm>
          <a:prstGeom prst="rect">
            <a:avLst/>
          </a:prstGeom>
          <a:noFill/>
        </p:spPr>
        <p:txBody>
          <a:bodyPr wrap="square" rtlCol="0">
            <a:spAutoFit/>
          </a:bodyPr>
          <a:lstStyle/>
          <a:p>
            <a:r>
              <a:rPr lang="en-US" dirty="0">
                <a:solidFill>
                  <a:schemeClr val="bg1"/>
                </a:solidFill>
                <a:latin typeface="+mj-lt"/>
              </a:rPr>
              <a:t>Acts 1:4; 2:33; Luke 24:49</a:t>
            </a:r>
          </a:p>
        </p:txBody>
      </p:sp>
      <p:sp>
        <p:nvSpPr>
          <p:cNvPr id="3" name="Rectangle 2"/>
          <p:cNvSpPr/>
          <p:nvPr/>
        </p:nvSpPr>
        <p:spPr>
          <a:xfrm>
            <a:off x="11605723" y="6457399"/>
            <a:ext cx="442750" cy="369332"/>
          </a:xfrm>
          <a:prstGeom prst="rect">
            <a:avLst/>
          </a:prstGeom>
        </p:spPr>
        <p:txBody>
          <a:bodyPr wrap="none">
            <a:spAutoFit/>
          </a:bodyPr>
          <a:lstStyle/>
          <a:p>
            <a:r>
              <a:rPr lang="en-US" dirty="0">
                <a:solidFill>
                  <a:schemeClr val="bg1"/>
                </a:solidFill>
              </a:rPr>
              <a:t>(8)</a:t>
            </a:r>
            <a:endParaRPr lang="en-US" dirty="0"/>
          </a:p>
        </p:txBody>
      </p:sp>
      <p:grpSp>
        <p:nvGrpSpPr>
          <p:cNvPr id="10" name="Group 9"/>
          <p:cNvGrpSpPr/>
          <p:nvPr/>
        </p:nvGrpSpPr>
        <p:grpSpPr>
          <a:xfrm>
            <a:off x="3776983" y="4240902"/>
            <a:ext cx="7828740" cy="2215889"/>
            <a:chOff x="534738" y="3258336"/>
            <a:chExt cx="7828740" cy="2215889"/>
          </a:xfrm>
          <a:solidFill>
            <a:schemeClr val="tx1"/>
          </a:solidFill>
        </p:grpSpPr>
        <p:grpSp>
          <p:nvGrpSpPr>
            <p:cNvPr id="11" name="Group 10"/>
            <p:cNvGrpSpPr/>
            <p:nvPr/>
          </p:nvGrpSpPr>
          <p:grpSpPr>
            <a:xfrm>
              <a:off x="534738" y="3258336"/>
              <a:ext cx="1076099" cy="1455070"/>
              <a:chOff x="6696052" y="1382055"/>
              <a:chExt cx="1076099" cy="1455070"/>
            </a:xfrm>
            <a:grpFill/>
          </p:grpSpPr>
          <p:sp>
            <p:nvSpPr>
              <p:cNvPr id="45" name="Oval 44"/>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elay 45"/>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754147" y="3258336"/>
              <a:ext cx="1076099" cy="1455070"/>
              <a:chOff x="6696052" y="1382055"/>
              <a:chExt cx="1076099" cy="1455070"/>
            </a:xfrm>
            <a:grpFill/>
          </p:grpSpPr>
          <p:sp>
            <p:nvSpPr>
              <p:cNvPr id="43" name="Oval 42"/>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elay 43"/>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947096" y="3258336"/>
              <a:ext cx="1076099" cy="1455070"/>
              <a:chOff x="6696052" y="1382055"/>
              <a:chExt cx="1076099" cy="1455070"/>
            </a:xfrm>
            <a:grpFill/>
          </p:grpSpPr>
          <p:sp>
            <p:nvSpPr>
              <p:cNvPr id="41" name="Oval 40"/>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lay 41"/>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4140045" y="3258336"/>
              <a:ext cx="1076099" cy="1455070"/>
              <a:chOff x="6696052" y="1382055"/>
              <a:chExt cx="1076099" cy="1455070"/>
            </a:xfrm>
            <a:grpFill/>
          </p:grpSpPr>
          <p:sp>
            <p:nvSpPr>
              <p:cNvPr id="39" name="Oval 38"/>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lay 39"/>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332994" y="3258336"/>
              <a:ext cx="1076099" cy="1455070"/>
              <a:chOff x="6696052" y="1382055"/>
              <a:chExt cx="1076099" cy="1455070"/>
            </a:xfrm>
            <a:grpFill/>
          </p:grpSpPr>
          <p:sp>
            <p:nvSpPr>
              <p:cNvPr id="37" name="Oval 36"/>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lay 37"/>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6525943" y="3258336"/>
              <a:ext cx="1076099" cy="1455070"/>
              <a:chOff x="6696052" y="1382055"/>
              <a:chExt cx="1076099" cy="1455070"/>
            </a:xfrm>
            <a:grpFill/>
          </p:grpSpPr>
          <p:sp>
            <p:nvSpPr>
              <p:cNvPr id="35" name="Oval 34"/>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lay 35"/>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6041927" y="4019155"/>
              <a:ext cx="1076099" cy="1455070"/>
              <a:chOff x="6696052" y="1382055"/>
              <a:chExt cx="1076099" cy="1455070"/>
            </a:xfrm>
            <a:grpFill/>
          </p:grpSpPr>
          <p:sp>
            <p:nvSpPr>
              <p:cNvPr id="33" name="Oval 32"/>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elay 33"/>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4858456" y="4019155"/>
              <a:ext cx="1076099" cy="1455070"/>
              <a:chOff x="6696052" y="1382055"/>
              <a:chExt cx="1076099" cy="1455070"/>
            </a:xfrm>
            <a:grpFill/>
          </p:grpSpPr>
          <p:sp>
            <p:nvSpPr>
              <p:cNvPr id="31" name="Oval 30"/>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Delay 31"/>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3661660" y="3985871"/>
              <a:ext cx="1076099" cy="1455070"/>
              <a:chOff x="6696052" y="1382055"/>
              <a:chExt cx="1076099" cy="1455070"/>
            </a:xfrm>
            <a:grpFill/>
          </p:grpSpPr>
          <p:sp>
            <p:nvSpPr>
              <p:cNvPr id="29" name="Oval 28"/>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elay 29"/>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404654" y="3985871"/>
              <a:ext cx="1076099" cy="1455070"/>
              <a:chOff x="6696052" y="1382055"/>
              <a:chExt cx="1076099" cy="1455070"/>
            </a:xfrm>
            <a:grpFill/>
          </p:grpSpPr>
          <p:sp>
            <p:nvSpPr>
              <p:cNvPr id="27" name="Oval 26"/>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lay 27"/>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287379" y="3985871"/>
              <a:ext cx="1076099" cy="1455070"/>
              <a:chOff x="6696052" y="1382055"/>
              <a:chExt cx="1076099" cy="1455070"/>
            </a:xfrm>
            <a:grpFill/>
          </p:grpSpPr>
          <p:sp>
            <p:nvSpPr>
              <p:cNvPr id="25" name="Oval 24"/>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lay 25"/>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168101" y="3985871"/>
              <a:ext cx="1076099" cy="1455070"/>
              <a:chOff x="6696052" y="1382055"/>
              <a:chExt cx="1076099" cy="1455070"/>
            </a:xfrm>
            <a:grpFill/>
          </p:grpSpPr>
          <p:sp>
            <p:nvSpPr>
              <p:cNvPr id="23" name="Oval 22"/>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elay 23"/>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46"/>
          <p:cNvGrpSpPr/>
          <p:nvPr/>
        </p:nvGrpSpPr>
        <p:grpSpPr>
          <a:xfrm>
            <a:off x="6177057" y="2045992"/>
            <a:ext cx="3100584" cy="1730438"/>
            <a:chOff x="6696052" y="1106687"/>
            <a:chExt cx="3100584" cy="1730438"/>
          </a:xfrm>
          <a:solidFill>
            <a:schemeClr val="tx1"/>
          </a:solidFill>
        </p:grpSpPr>
        <p:grpSp>
          <p:nvGrpSpPr>
            <p:cNvPr id="48" name="Group 47"/>
            <p:cNvGrpSpPr/>
            <p:nvPr/>
          </p:nvGrpSpPr>
          <p:grpSpPr>
            <a:xfrm>
              <a:off x="6696052" y="1382055"/>
              <a:ext cx="1076099" cy="1455070"/>
              <a:chOff x="6696052" y="1382055"/>
              <a:chExt cx="1076099" cy="1455070"/>
            </a:xfrm>
            <a:grpFill/>
          </p:grpSpPr>
          <p:sp>
            <p:nvSpPr>
              <p:cNvPr id="55" name="Oval 54"/>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Delay 55"/>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7576458" y="1106687"/>
              <a:ext cx="1271794" cy="1719683"/>
              <a:chOff x="6696052" y="1382055"/>
              <a:chExt cx="1076099" cy="1455070"/>
            </a:xfrm>
            <a:grpFill/>
          </p:grpSpPr>
          <p:sp>
            <p:nvSpPr>
              <p:cNvPr id="53" name="Oval 52"/>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Delay 53"/>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8720537" y="1382055"/>
              <a:ext cx="1076099" cy="1455070"/>
              <a:chOff x="6696052" y="1382055"/>
              <a:chExt cx="1076099" cy="1455070"/>
            </a:xfrm>
            <a:grpFill/>
          </p:grpSpPr>
          <p:sp>
            <p:nvSpPr>
              <p:cNvPr id="51" name="Oval 50"/>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Delay 51"/>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9624" y="156859"/>
            <a:ext cx="1458592" cy="1818738"/>
          </a:xfrm>
          <a:prstGeom prst="rect">
            <a:avLst/>
          </a:prstGeom>
        </p:spPr>
      </p:pic>
    </p:spTree>
    <p:extLst>
      <p:ext uri="{BB962C8B-B14F-4D97-AF65-F5344CB8AC3E}">
        <p14:creationId xmlns:p14="http://schemas.microsoft.com/office/powerpoint/2010/main" val="3413251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0555" y="152401"/>
            <a:ext cx="11738263" cy="646331"/>
          </a:xfrm>
          <a:prstGeom prst="rect">
            <a:avLst/>
          </a:prstGeom>
          <a:noFill/>
        </p:spPr>
        <p:txBody>
          <a:bodyPr wrap="square" rtlCol="0">
            <a:spAutoFit/>
          </a:bodyPr>
          <a:lstStyle/>
          <a:p>
            <a:pPr algn="ctr"/>
            <a:r>
              <a:rPr lang="en-US" sz="3600" dirty="0">
                <a:solidFill>
                  <a:schemeClr val="bg1"/>
                </a:solidFill>
                <a:latin typeface="Castellar" pitchFamily="18" charset="0"/>
              </a:rPr>
              <a:t>The Promise of the Father</a:t>
            </a:r>
          </a:p>
        </p:txBody>
      </p:sp>
      <p:sp>
        <p:nvSpPr>
          <p:cNvPr id="7" name="TextBox 6"/>
          <p:cNvSpPr txBox="1"/>
          <p:nvPr/>
        </p:nvSpPr>
        <p:spPr>
          <a:xfrm>
            <a:off x="483738" y="1366644"/>
            <a:ext cx="5012127" cy="3108543"/>
          </a:xfrm>
          <a:prstGeom prst="rect">
            <a:avLst/>
          </a:prstGeom>
          <a:noFill/>
        </p:spPr>
        <p:txBody>
          <a:bodyPr wrap="square" rtlCol="0">
            <a:spAutoFit/>
          </a:bodyPr>
          <a:lstStyle/>
          <a:p>
            <a:r>
              <a:rPr lang="en-US" sz="2800" dirty="0">
                <a:solidFill>
                  <a:schemeClr val="bg1"/>
                </a:solidFill>
              </a:rPr>
              <a:t>Near the end of the Savior’s 40-day ministry with His disciples, He “commanded them that they should not depart from Jerusalem, but wait for the promise of the Father” </a:t>
            </a:r>
            <a:endParaRPr lang="en-US" sz="2800" dirty="0">
              <a:solidFill>
                <a:schemeClr val="bg1"/>
              </a:solidFill>
              <a:latin typeface="+mj-lt"/>
            </a:endParaRPr>
          </a:p>
          <a:p>
            <a:endParaRPr lang="en-US" sz="2800" dirty="0">
              <a:solidFill>
                <a:schemeClr val="bg1"/>
              </a:solidFill>
              <a:latin typeface="+mj-lt"/>
            </a:endParaRPr>
          </a:p>
        </p:txBody>
      </p:sp>
      <p:sp>
        <p:nvSpPr>
          <p:cNvPr id="9" name="TextBox 8"/>
          <p:cNvSpPr txBox="1"/>
          <p:nvPr/>
        </p:nvSpPr>
        <p:spPr>
          <a:xfrm>
            <a:off x="117764" y="6457399"/>
            <a:ext cx="4800600" cy="369332"/>
          </a:xfrm>
          <a:prstGeom prst="rect">
            <a:avLst/>
          </a:prstGeom>
          <a:noFill/>
        </p:spPr>
        <p:txBody>
          <a:bodyPr wrap="square" rtlCol="0">
            <a:spAutoFit/>
          </a:bodyPr>
          <a:lstStyle/>
          <a:p>
            <a:r>
              <a:rPr lang="en-US" dirty="0">
                <a:solidFill>
                  <a:schemeClr val="bg1"/>
                </a:solidFill>
                <a:latin typeface="+mj-lt"/>
              </a:rPr>
              <a:t>Acts 1:4; 2:33; Luke 24:49</a:t>
            </a:r>
          </a:p>
        </p:txBody>
      </p:sp>
      <p:sp>
        <p:nvSpPr>
          <p:cNvPr id="2" name="Rectangle 1"/>
          <p:cNvSpPr/>
          <p:nvPr/>
        </p:nvSpPr>
        <p:spPr>
          <a:xfrm>
            <a:off x="5404249" y="5006288"/>
            <a:ext cx="6096000" cy="1631216"/>
          </a:xfrm>
          <a:prstGeom prst="rect">
            <a:avLst/>
          </a:prstGeom>
        </p:spPr>
        <p:txBody>
          <a:bodyPr>
            <a:spAutoFit/>
          </a:bodyPr>
          <a:lstStyle/>
          <a:p>
            <a:r>
              <a:rPr lang="en-US" sz="2800" dirty="0">
                <a:solidFill>
                  <a:schemeClr val="bg1"/>
                </a:solidFill>
                <a:latin typeface="Open Sans"/>
              </a:rPr>
              <a:t>This referred to the gift of the Holy Ghost, which was given to the Apostles on the day of Pentecost:</a:t>
            </a:r>
          </a:p>
          <a:p>
            <a:r>
              <a:rPr lang="en-US" sz="1600" dirty="0">
                <a:solidFill>
                  <a:schemeClr val="bg1"/>
                </a:solidFill>
                <a:latin typeface="Open Sans"/>
              </a:rPr>
              <a:t>(4)</a:t>
            </a:r>
            <a:endParaRPr lang="en-US" sz="1600" dirty="0">
              <a:solidFill>
                <a:schemeClr val="bg1"/>
              </a:solidFill>
            </a:endParaRPr>
          </a:p>
        </p:txBody>
      </p:sp>
      <p:pic>
        <p:nvPicPr>
          <p:cNvPr id="31746" name="Picture 2" descr="Image result for jesus and apost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9341" y="1142802"/>
            <a:ext cx="5485815" cy="34884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709341" y="4601126"/>
            <a:ext cx="4800600" cy="230832"/>
          </a:xfrm>
          <a:prstGeom prst="rect">
            <a:avLst/>
          </a:prstGeom>
          <a:noFill/>
        </p:spPr>
        <p:txBody>
          <a:bodyPr wrap="square" rtlCol="0">
            <a:spAutoFit/>
          </a:bodyPr>
          <a:lstStyle/>
          <a:p>
            <a:r>
              <a:rPr lang="en-US" sz="900" dirty="0">
                <a:solidFill>
                  <a:schemeClr val="bg1"/>
                </a:solidFill>
                <a:latin typeface="+mj-lt"/>
              </a:rPr>
              <a:t>Harry Anderson</a:t>
            </a:r>
          </a:p>
        </p:txBody>
      </p:sp>
    </p:spTree>
    <p:extLst>
      <p:ext uri="{BB962C8B-B14F-4D97-AF65-F5344CB8AC3E}">
        <p14:creationId xmlns:p14="http://schemas.microsoft.com/office/powerpoint/2010/main" val="227636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6868" y="0"/>
            <a:ext cx="11738263" cy="646331"/>
          </a:xfrm>
          <a:prstGeom prst="rect">
            <a:avLst/>
          </a:prstGeom>
          <a:noFill/>
        </p:spPr>
        <p:txBody>
          <a:bodyPr wrap="square" rtlCol="0">
            <a:spAutoFit/>
          </a:bodyPr>
          <a:lstStyle/>
          <a:p>
            <a:pPr algn="ctr"/>
            <a:r>
              <a:rPr lang="en-US" sz="3600" dirty="0">
                <a:solidFill>
                  <a:schemeClr val="bg1"/>
                </a:solidFill>
                <a:latin typeface="Castellar" pitchFamily="18" charset="0"/>
              </a:rPr>
              <a:t>The Power</a:t>
            </a:r>
          </a:p>
        </p:txBody>
      </p:sp>
      <p:sp>
        <p:nvSpPr>
          <p:cNvPr id="7" name="TextBox 6"/>
          <p:cNvSpPr txBox="1"/>
          <p:nvPr/>
        </p:nvSpPr>
        <p:spPr>
          <a:xfrm>
            <a:off x="4225081" y="1197992"/>
            <a:ext cx="6394981" cy="523220"/>
          </a:xfrm>
          <a:prstGeom prst="rect">
            <a:avLst/>
          </a:prstGeom>
          <a:noFill/>
        </p:spPr>
        <p:txBody>
          <a:bodyPr wrap="square" rtlCol="0">
            <a:spAutoFit/>
          </a:bodyPr>
          <a:lstStyle/>
          <a:p>
            <a:pPr algn="ctr"/>
            <a:r>
              <a:rPr lang="en-US" sz="2800" dirty="0">
                <a:solidFill>
                  <a:schemeClr val="bg1"/>
                </a:solidFill>
              </a:rPr>
              <a:t>This power would have included:</a:t>
            </a:r>
            <a:endParaRPr lang="en-US" sz="2800" dirty="0">
              <a:solidFill>
                <a:schemeClr val="bg1"/>
              </a:solidFill>
              <a:latin typeface="+mj-lt"/>
            </a:endParaRPr>
          </a:p>
        </p:txBody>
      </p:sp>
      <p:sp>
        <p:nvSpPr>
          <p:cNvPr id="4" name="Rectangle 3"/>
          <p:cNvSpPr/>
          <p:nvPr/>
        </p:nvSpPr>
        <p:spPr>
          <a:xfrm>
            <a:off x="994062" y="3015142"/>
            <a:ext cx="3308387" cy="369332"/>
          </a:xfrm>
          <a:prstGeom prst="rect">
            <a:avLst/>
          </a:prstGeom>
          <a:solidFill>
            <a:schemeClr val="accent6">
              <a:lumMod val="75000"/>
            </a:schemeClr>
          </a:solidFill>
          <a:ln>
            <a:solidFill>
              <a:schemeClr val="tx1"/>
            </a:solidFill>
          </a:ln>
        </p:spPr>
        <p:txBody>
          <a:bodyPr wrap="square">
            <a:spAutoFit/>
          </a:bodyPr>
          <a:lstStyle/>
          <a:p>
            <a:r>
              <a:rPr lang="en-US" dirty="0">
                <a:solidFill>
                  <a:schemeClr val="bg1"/>
                </a:solidFill>
                <a:latin typeface="Palatino"/>
              </a:rPr>
              <a:t>The Spirit the word of wisdom</a:t>
            </a:r>
            <a:endParaRPr lang="en-US" dirty="0">
              <a:solidFill>
                <a:schemeClr val="bg1"/>
              </a:solidFill>
            </a:endParaRPr>
          </a:p>
        </p:txBody>
      </p:sp>
      <p:grpSp>
        <p:nvGrpSpPr>
          <p:cNvPr id="95" name="Group 94"/>
          <p:cNvGrpSpPr/>
          <p:nvPr/>
        </p:nvGrpSpPr>
        <p:grpSpPr>
          <a:xfrm>
            <a:off x="226868" y="335419"/>
            <a:ext cx="3797878" cy="1292860"/>
            <a:chOff x="1130877" y="4608593"/>
            <a:chExt cx="3797878" cy="1292860"/>
          </a:xfrm>
        </p:grpSpPr>
        <p:sp>
          <p:nvSpPr>
            <p:cNvPr id="3" name="Rectangle 2"/>
            <p:cNvSpPr/>
            <p:nvPr/>
          </p:nvSpPr>
          <p:spPr>
            <a:xfrm>
              <a:off x="1130877" y="4978123"/>
              <a:ext cx="3797878" cy="923330"/>
            </a:xfrm>
            <a:prstGeom prst="rect">
              <a:avLst/>
            </a:prstGeom>
            <a:solidFill>
              <a:schemeClr val="accent6">
                <a:lumMod val="40000"/>
                <a:lumOff val="60000"/>
              </a:schemeClr>
            </a:solidFill>
            <a:ln>
              <a:solidFill>
                <a:schemeClr val="tx1"/>
              </a:solidFill>
            </a:ln>
          </p:spPr>
          <p:txBody>
            <a:bodyPr wrap="square">
              <a:spAutoFit/>
            </a:bodyPr>
            <a:lstStyle/>
            <a:p>
              <a:pPr algn="ctr"/>
              <a:r>
                <a:rPr lang="en-US" i="1" dirty="0">
                  <a:solidFill>
                    <a:srgbClr val="333333"/>
                  </a:solidFill>
                  <a:latin typeface="Palatino"/>
                </a:rPr>
                <a:t>But the manifestation of the Spirit is given to every man to profit withal.</a:t>
              </a:r>
              <a:endParaRPr lang="en-US" i="1" dirty="0"/>
            </a:p>
          </p:txBody>
        </p:sp>
        <p:sp>
          <p:nvSpPr>
            <p:cNvPr id="10" name="Rectangle 9"/>
            <p:cNvSpPr/>
            <p:nvPr/>
          </p:nvSpPr>
          <p:spPr>
            <a:xfrm>
              <a:off x="1852821" y="4608593"/>
              <a:ext cx="2390398" cy="369332"/>
            </a:xfrm>
            <a:prstGeom prst="rect">
              <a:avLst/>
            </a:prstGeom>
            <a:solidFill>
              <a:schemeClr val="accent6">
                <a:lumMod val="60000"/>
                <a:lumOff val="40000"/>
              </a:schemeClr>
            </a:solidFill>
            <a:ln>
              <a:solidFill>
                <a:schemeClr val="tx1"/>
              </a:solidFill>
            </a:ln>
          </p:spPr>
          <p:txBody>
            <a:bodyPr wrap="none">
              <a:spAutoFit/>
            </a:bodyPr>
            <a:lstStyle/>
            <a:p>
              <a:r>
                <a:rPr lang="en-US" dirty="0">
                  <a:solidFill>
                    <a:srgbClr val="333333"/>
                  </a:solidFill>
                  <a:latin typeface="Palatino"/>
                </a:rPr>
                <a:t>1 Corinthians 12:1-10</a:t>
              </a:r>
              <a:endParaRPr lang="en-US" dirty="0"/>
            </a:p>
          </p:txBody>
        </p:sp>
      </p:grpSp>
      <p:grpSp>
        <p:nvGrpSpPr>
          <p:cNvPr id="17" name="Group 16"/>
          <p:cNvGrpSpPr/>
          <p:nvPr/>
        </p:nvGrpSpPr>
        <p:grpSpPr>
          <a:xfrm>
            <a:off x="2648255" y="1723154"/>
            <a:ext cx="334600" cy="1283625"/>
            <a:chOff x="3729193" y="976912"/>
            <a:chExt cx="1003199" cy="3848561"/>
          </a:xfrm>
        </p:grpSpPr>
        <p:sp>
          <p:nvSpPr>
            <p:cNvPr id="18" name="Rounded Rectangle 17"/>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9815699">
              <a:off x="4320769" y="3397833"/>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p:cNvGrpSpPr/>
          <p:nvPr/>
        </p:nvGrpSpPr>
        <p:grpSpPr>
          <a:xfrm>
            <a:off x="3617361" y="2260855"/>
            <a:ext cx="1415772" cy="1491310"/>
            <a:chOff x="3617361" y="2260855"/>
            <a:chExt cx="1415772" cy="1491310"/>
          </a:xfrm>
        </p:grpSpPr>
        <p:sp>
          <p:nvSpPr>
            <p:cNvPr id="5" name="Rectangle 4"/>
            <p:cNvSpPr/>
            <p:nvPr/>
          </p:nvSpPr>
          <p:spPr>
            <a:xfrm>
              <a:off x="3617361" y="3382833"/>
              <a:ext cx="1415772" cy="369332"/>
            </a:xfrm>
            <a:prstGeom prst="rect">
              <a:avLst/>
            </a:prstGeom>
            <a:solidFill>
              <a:schemeClr val="accent6">
                <a:lumMod val="75000"/>
              </a:schemeClr>
            </a:solidFill>
            <a:ln>
              <a:solidFill>
                <a:schemeClr val="tx1"/>
              </a:solidFill>
            </a:ln>
          </p:spPr>
          <p:txBody>
            <a:bodyPr wrap="none">
              <a:spAutoFit/>
            </a:bodyPr>
            <a:lstStyle/>
            <a:p>
              <a:r>
                <a:rPr lang="en-US" dirty="0">
                  <a:solidFill>
                    <a:schemeClr val="bg1"/>
                  </a:solidFill>
                  <a:latin typeface="Palatino"/>
                </a:rPr>
                <a:t> knowledge </a:t>
              </a:r>
              <a:endParaRPr lang="en-US" dirty="0">
                <a:solidFill>
                  <a:schemeClr val="bg1"/>
                </a:solidFill>
              </a:endParaRPr>
            </a:p>
          </p:txBody>
        </p:sp>
        <p:grpSp>
          <p:nvGrpSpPr>
            <p:cNvPr id="24" name="Group 23"/>
            <p:cNvGrpSpPr/>
            <p:nvPr/>
          </p:nvGrpSpPr>
          <p:grpSpPr>
            <a:xfrm>
              <a:off x="4426446" y="2260855"/>
              <a:ext cx="352305" cy="1125895"/>
              <a:chOff x="7205858" y="1350098"/>
              <a:chExt cx="1204256" cy="3848561"/>
            </a:xfrm>
          </p:grpSpPr>
          <p:grpSp>
            <p:nvGrpSpPr>
              <p:cNvPr id="25" name="Group 24"/>
              <p:cNvGrpSpPr/>
              <p:nvPr/>
            </p:nvGrpSpPr>
            <p:grpSpPr>
              <a:xfrm>
                <a:off x="7322943" y="1350098"/>
                <a:ext cx="1003199" cy="3848561"/>
                <a:chOff x="3729193" y="976912"/>
                <a:chExt cx="1003199" cy="3848561"/>
              </a:xfrm>
            </p:grpSpPr>
            <p:sp>
              <p:nvSpPr>
                <p:cNvPr id="27" name="Rounded Rectangle 26"/>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Isosceles Triangle 25"/>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7" name="Group 96"/>
          <p:cNvGrpSpPr/>
          <p:nvPr/>
        </p:nvGrpSpPr>
        <p:grpSpPr>
          <a:xfrm>
            <a:off x="4778751" y="2794385"/>
            <a:ext cx="727364" cy="1323439"/>
            <a:chOff x="4778751" y="2794385"/>
            <a:chExt cx="727364" cy="1323439"/>
          </a:xfrm>
        </p:grpSpPr>
        <p:sp>
          <p:nvSpPr>
            <p:cNvPr id="11" name="Rectangle 10"/>
            <p:cNvSpPr/>
            <p:nvPr/>
          </p:nvSpPr>
          <p:spPr>
            <a:xfrm>
              <a:off x="4778751" y="3748492"/>
              <a:ext cx="727364" cy="369332"/>
            </a:xfrm>
            <a:prstGeom prst="rect">
              <a:avLst/>
            </a:prstGeom>
            <a:solidFill>
              <a:schemeClr val="accent6">
                <a:lumMod val="75000"/>
              </a:schemeClr>
            </a:solidFill>
            <a:ln>
              <a:solidFill>
                <a:schemeClr val="tx1"/>
              </a:solidFill>
            </a:ln>
          </p:spPr>
          <p:txBody>
            <a:bodyPr wrap="square">
              <a:spAutoFit/>
            </a:bodyPr>
            <a:lstStyle/>
            <a:p>
              <a:r>
                <a:rPr lang="en-US" dirty="0">
                  <a:solidFill>
                    <a:schemeClr val="bg1"/>
                  </a:solidFill>
                  <a:latin typeface="Palatino"/>
                </a:rPr>
                <a:t> faith</a:t>
              </a:r>
              <a:endParaRPr lang="en-US" dirty="0">
                <a:solidFill>
                  <a:schemeClr val="bg1"/>
                </a:solidFill>
              </a:endParaRPr>
            </a:p>
          </p:txBody>
        </p:sp>
        <p:grpSp>
          <p:nvGrpSpPr>
            <p:cNvPr id="33" name="Group 32"/>
            <p:cNvGrpSpPr/>
            <p:nvPr/>
          </p:nvGrpSpPr>
          <p:grpSpPr>
            <a:xfrm>
              <a:off x="5213339" y="2794385"/>
              <a:ext cx="248100" cy="951787"/>
              <a:chOff x="3729193" y="976912"/>
              <a:chExt cx="1003199" cy="3848561"/>
            </a:xfrm>
          </p:grpSpPr>
          <p:sp>
            <p:nvSpPr>
              <p:cNvPr id="34" name="Rounded Rectangle 33"/>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rot="9815699">
                <a:off x="4320769" y="3397833"/>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8" name="Group 97"/>
          <p:cNvGrpSpPr/>
          <p:nvPr/>
        </p:nvGrpSpPr>
        <p:grpSpPr>
          <a:xfrm>
            <a:off x="5163732" y="3133168"/>
            <a:ext cx="1736373" cy="1356308"/>
            <a:chOff x="5163732" y="3133168"/>
            <a:chExt cx="1736373" cy="1356308"/>
          </a:xfrm>
        </p:grpSpPr>
        <p:sp>
          <p:nvSpPr>
            <p:cNvPr id="12" name="Rectangle 11"/>
            <p:cNvSpPr/>
            <p:nvPr/>
          </p:nvSpPr>
          <p:spPr>
            <a:xfrm>
              <a:off x="5163732" y="4120144"/>
              <a:ext cx="1736373" cy="369332"/>
            </a:xfrm>
            <a:prstGeom prst="rect">
              <a:avLst/>
            </a:prstGeom>
            <a:solidFill>
              <a:schemeClr val="accent6">
                <a:lumMod val="75000"/>
              </a:schemeClr>
            </a:solidFill>
            <a:ln>
              <a:solidFill>
                <a:schemeClr val="tx1"/>
              </a:solidFill>
            </a:ln>
          </p:spPr>
          <p:txBody>
            <a:bodyPr wrap="none">
              <a:spAutoFit/>
            </a:bodyPr>
            <a:lstStyle/>
            <a:p>
              <a:r>
                <a:rPr lang="en-US" dirty="0">
                  <a:solidFill>
                    <a:schemeClr val="bg1"/>
                  </a:solidFill>
                  <a:latin typeface="Palatino"/>
                </a:rPr>
                <a:t>gifts of healing </a:t>
              </a:r>
              <a:endParaRPr lang="en-US" dirty="0">
                <a:solidFill>
                  <a:schemeClr val="bg1"/>
                </a:solidFill>
              </a:endParaRPr>
            </a:p>
          </p:txBody>
        </p:sp>
        <p:grpSp>
          <p:nvGrpSpPr>
            <p:cNvPr id="49" name="Group 48"/>
            <p:cNvGrpSpPr/>
            <p:nvPr/>
          </p:nvGrpSpPr>
          <p:grpSpPr>
            <a:xfrm>
              <a:off x="6114598" y="3133168"/>
              <a:ext cx="248100" cy="951787"/>
              <a:chOff x="3729193" y="976912"/>
              <a:chExt cx="1003199" cy="3848561"/>
            </a:xfrm>
          </p:grpSpPr>
          <p:sp>
            <p:nvSpPr>
              <p:cNvPr id="50" name="Rounded Rectangle 49"/>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rot="9815699">
                <a:off x="4320769" y="3397833"/>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9" name="Group 98"/>
          <p:cNvGrpSpPr/>
          <p:nvPr/>
        </p:nvGrpSpPr>
        <p:grpSpPr>
          <a:xfrm>
            <a:off x="6031919" y="3521382"/>
            <a:ext cx="2206694" cy="1339746"/>
            <a:chOff x="6031919" y="3521382"/>
            <a:chExt cx="2206694" cy="1339746"/>
          </a:xfrm>
        </p:grpSpPr>
        <p:sp>
          <p:nvSpPr>
            <p:cNvPr id="13" name="Rectangle 12"/>
            <p:cNvSpPr/>
            <p:nvPr/>
          </p:nvSpPr>
          <p:spPr>
            <a:xfrm>
              <a:off x="6031919" y="4491796"/>
              <a:ext cx="2206694" cy="369332"/>
            </a:xfrm>
            <a:prstGeom prst="rect">
              <a:avLst/>
            </a:prstGeom>
            <a:solidFill>
              <a:schemeClr val="accent6">
                <a:lumMod val="75000"/>
              </a:schemeClr>
            </a:solidFill>
            <a:ln>
              <a:solidFill>
                <a:schemeClr val="tx1"/>
              </a:solidFill>
            </a:ln>
          </p:spPr>
          <p:txBody>
            <a:bodyPr wrap="none">
              <a:spAutoFit/>
            </a:bodyPr>
            <a:lstStyle/>
            <a:p>
              <a:r>
                <a:rPr lang="en-US" dirty="0">
                  <a:solidFill>
                    <a:schemeClr val="bg1"/>
                  </a:solidFill>
                  <a:latin typeface="Palatino"/>
                </a:rPr>
                <a:t>Working of miracles</a:t>
              </a:r>
              <a:endParaRPr lang="en-US" dirty="0">
                <a:solidFill>
                  <a:schemeClr val="bg1"/>
                </a:solidFill>
              </a:endParaRPr>
            </a:p>
          </p:txBody>
        </p:sp>
        <p:grpSp>
          <p:nvGrpSpPr>
            <p:cNvPr id="56" name="Group 55"/>
            <p:cNvGrpSpPr/>
            <p:nvPr/>
          </p:nvGrpSpPr>
          <p:grpSpPr>
            <a:xfrm>
              <a:off x="7362649" y="3521382"/>
              <a:ext cx="248100" cy="951787"/>
              <a:chOff x="3729193" y="976912"/>
              <a:chExt cx="1003199" cy="3848561"/>
            </a:xfrm>
          </p:grpSpPr>
          <p:sp>
            <p:nvSpPr>
              <p:cNvPr id="57" name="Rounded Rectangle 56"/>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9815699">
                <a:off x="4320769" y="3397833"/>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0" name="Group 99"/>
          <p:cNvGrpSpPr/>
          <p:nvPr/>
        </p:nvGrpSpPr>
        <p:grpSpPr>
          <a:xfrm>
            <a:off x="7569199" y="3886981"/>
            <a:ext cx="1338828" cy="1343479"/>
            <a:chOff x="7569199" y="3886981"/>
            <a:chExt cx="1338828" cy="1343479"/>
          </a:xfrm>
        </p:grpSpPr>
        <p:sp>
          <p:nvSpPr>
            <p:cNvPr id="14" name="Rectangle 13"/>
            <p:cNvSpPr/>
            <p:nvPr/>
          </p:nvSpPr>
          <p:spPr>
            <a:xfrm>
              <a:off x="7569199" y="4861128"/>
              <a:ext cx="1338828" cy="369332"/>
            </a:xfrm>
            <a:prstGeom prst="rect">
              <a:avLst/>
            </a:prstGeom>
            <a:solidFill>
              <a:schemeClr val="accent6">
                <a:lumMod val="75000"/>
              </a:schemeClr>
            </a:solidFill>
            <a:ln>
              <a:solidFill>
                <a:schemeClr val="tx1"/>
              </a:solidFill>
            </a:ln>
          </p:spPr>
          <p:txBody>
            <a:bodyPr wrap="none">
              <a:spAutoFit/>
            </a:bodyPr>
            <a:lstStyle/>
            <a:p>
              <a:r>
                <a:rPr lang="en-US" dirty="0">
                  <a:solidFill>
                    <a:schemeClr val="bg1"/>
                  </a:solidFill>
                  <a:latin typeface="Palatino"/>
                </a:rPr>
                <a:t>Prophecies</a:t>
              </a:r>
              <a:endParaRPr lang="en-US" dirty="0">
                <a:solidFill>
                  <a:schemeClr val="bg1"/>
                </a:solidFill>
              </a:endParaRPr>
            </a:p>
          </p:txBody>
        </p:sp>
        <p:grpSp>
          <p:nvGrpSpPr>
            <p:cNvPr id="63" name="Group 62"/>
            <p:cNvGrpSpPr/>
            <p:nvPr/>
          </p:nvGrpSpPr>
          <p:grpSpPr>
            <a:xfrm>
              <a:off x="8402451" y="3886981"/>
              <a:ext cx="248100" cy="951787"/>
              <a:chOff x="3729193" y="976912"/>
              <a:chExt cx="1003199" cy="3848561"/>
            </a:xfrm>
          </p:grpSpPr>
          <p:sp>
            <p:nvSpPr>
              <p:cNvPr id="64" name="Rounded Rectangle 63"/>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rot="9815699">
                <a:off x="4320769" y="3397833"/>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 name="Group 101"/>
          <p:cNvGrpSpPr/>
          <p:nvPr/>
        </p:nvGrpSpPr>
        <p:grpSpPr>
          <a:xfrm>
            <a:off x="9551976" y="4582391"/>
            <a:ext cx="2179359" cy="1940731"/>
            <a:chOff x="9551976" y="4582391"/>
            <a:chExt cx="2179359" cy="1940731"/>
          </a:xfrm>
        </p:grpSpPr>
        <p:sp>
          <p:nvSpPr>
            <p:cNvPr id="16" name="Rectangle 15"/>
            <p:cNvSpPr/>
            <p:nvPr/>
          </p:nvSpPr>
          <p:spPr>
            <a:xfrm>
              <a:off x="9551976" y="5599792"/>
              <a:ext cx="2179359" cy="923330"/>
            </a:xfrm>
            <a:prstGeom prst="rect">
              <a:avLst/>
            </a:prstGeom>
            <a:solidFill>
              <a:schemeClr val="accent6">
                <a:lumMod val="75000"/>
              </a:schemeClr>
            </a:solidFill>
            <a:ln>
              <a:solidFill>
                <a:schemeClr val="tx1"/>
              </a:solidFill>
            </a:ln>
          </p:spPr>
          <p:txBody>
            <a:bodyPr wrap="square">
              <a:spAutoFit/>
            </a:bodyPr>
            <a:lstStyle/>
            <a:p>
              <a:pPr algn="ctr"/>
              <a:r>
                <a:rPr lang="en-US" dirty="0">
                  <a:solidFill>
                    <a:schemeClr val="bg1"/>
                  </a:solidFill>
                  <a:latin typeface="Palatino"/>
                </a:rPr>
                <a:t>Gift of tongues and interpretation of tongues</a:t>
              </a:r>
              <a:endParaRPr lang="en-US" dirty="0">
                <a:solidFill>
                  <a:schemeClr val="bg1"/>
                </a:solidFill>
              </a:endParaRPr>
            </a:p>
          </p:txBody>
        </p:sp>
        <p:grpSp>
          <p:nvGrpSpPr>
            <p:cNvPr id="40" name="Group 39"/>
            <p:cNvGrpSpPr/>
            <p:nvPr/>
          </p:nvGrpSpPr>
          <p:grpSpPr>
            <a:xfrm>
              <a:off x="11091364" y="4582391"/>
              <a:ext cx="328245" cy="1032587"/>
              <a:chOff x="7205858" y="1350098"/>
              <a:chExt cx="1204256" cy="3848561"/>
            </a:xfrm>
          </p:grpSpPr>
          <p:grpSp>
            <p:nvGrpSpPr>
              <p:cNvPr id="41" name="Group 40"/>
              <p:cNvGrpSpPr/>
              <p:nvPr/>
            </p:nvGrpSpPr>
            <p:grpSpPr>
              <a:xfrm>
                <a:off x="7322943" y="1350098"/>
                <a:ext cx="1003199" cy="3848561"/>
                <a:chOff x="3729193" y="976912"/>
                <a:chExt cx="1003199" cy="3848561"/>
              </a:xfrm>
            </p:grpSpPr>
            <p:sp>
              <p:nvSpPr>
                <p:cNvPr id="43" name="Rounded Rectangle 42"/>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Isosceles Triangle 41"/>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0608789" y="4648005"/>
              <a:ext cx="248100" cy="951787"/>
              <a:chOff x="3729193" y="976912"/>
              <a:chExt cx="1003199" cy="3848561"/>
            </a:xfrm>
          </p:grpSpPr>
          <p:sp>
            <p:nvSpPr>
              <p:cNvPr id="71" name="Rounded Rectangle 70"/>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9815699">
                <a:off x="4320769" y="3397833"/>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1" name="Group 100"/>
          <p:cNvGrpSpPr/>
          <p:nvPr/>
        </p:nvGrpSpPr>
        <p:grpSpPr>
          <a:xfrm>
            <a:off x="8238613" y="4238817"/>
            <a:ext cx="2146742" cy="1360975"/>
            <a:chOff x="8238613" y="4238817"/>
            <a:chExt cx="2146742" cy="1360975"/>
          </a:xfrm>
        </p:grpSpPr>
        <p:sp>
          <p:nvSpPr>
            <p:cNvPr id="15" name="Rectangle 14"/>
            <p:cNvSpPr/>
            <p:nvPr/>
          </p:nvSpPr>
          <p:spPr>
            <a:xfrm>
              <a:off x="8238613" y="5230460"/>
              <a:ext cx="2146742" cy="369332"/>
            </a:xfrm>
            <a:prstGeom prst="rect">
              <a:avLst/>
            </a:prstGeom>
            <a:solidFill>
              <a:schemeClr val="accent6">
                <a:lumMod val="75000"/>
              </a:schemeClr>
            </a:solidFill>
            <a:ln>
              <a:solidFill>
                <a:schemeClr val="tx1"/>
              </a:solidFill>
            </a:ln>
          </p:spPr>
          <p:txBody>
            <a:bodyPr wrap="none">
              <a:spAutoFit/>
            </a:bodyPr>
            <a:lstStyle/>
            <a:p>
              <a:r>
                <a:rPr lang="en-US" dirty="0">
                  <a:solidFill>
                    <a:schemeClr val="bg1"/>
                  </a:solidFill>
                  <a:latin typeface="Palatino"/>
                </a:rPr>
                <a:t>Discerning of spirts</a:t>
              </a:r>
              <a:endParaRPr lang="en-US" dirty="0">
                <a:solidFill>
                  <a:schemeClr val="bg1"/>
                </a:solidFill>
              </a:endParaRPr>
            </a:p>
          </p:txBody>
        </p:sp>
        <p:grpSp>
          <p:nvGrpSpPr>
            <p:cNvPr id="77" name="Group 76"/>
            <p:cNvGrpSpPr/>
            <p:nvPr/>
          </p:nvGrpSpPr>
          <p:grpSpPr>
            <a:xfrm>
              <a:off x="9479818" y="4238817"/>
              <a:ext cx="312164" cy="997613"/>
              <a:chOff x="7205858" y="1350098"/>
              <a:chExt cx="1204256" cy="3848561"/>
            </a:xfrm>
          </p:grpSpPr>
          <p:grpSp>
            <p:nvGrpSpPr>
              <p:cNvPr id="78" name="Group 77"/>
              <p:cNvGrpSpPr/>
              <p:nvPr/>
            </p:nvGrpSpPr>
            <p:grpSpPr>
              <a:xfrm>
                <a:off x="7322943" y="1350098"/>
                <a:ext cx="1003199" cy="3848561"/>
                <a:chOff x="3729193" y="976912"/>
                <a:chExt cx="1003199" cy="3848561"/>
              </a:xfrm>
            </p:grpSpPr>
            <p:sp>
              <p:nvSpPr>
                <p:cNvPr id="80" name="Rounded Rectangle 79"/>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Isosceles Triangle 78"/>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 name="Group 85"/>
          <p:cNvGrpSpPr/>
          <p:nvPr/>
        </p:nvGrpSpPr>
        <p:grpSpPr>
          <a:xfrm>
            <a:off x="3279827" y="1893392"/>
            <a:ext cx="352305" cy="1125895"/>
            <a:chOff x="7205858" y="1350098"/>
            <a:chExt cx="1204256" cy="3848561"/>
          </a:xfrm>
        </p:grpSpPr>
        <p:grpSp>
          <p:nvGrpSpPr>
            <p:cNvPr id="87" name="Group 86"/>
            <p:cNvGrpSpPr/>
            <p:nvPr/>
          </p:nvGrpSpPr>
          <p:grpSpPr>
            <a:xfrm>
              <a:off x="7322943" y="1350098"/>
              <a:ext cx="1003199" cy="3848561"/>
              <a:chOff x="3729193" y="976912"/>
              <a:chExt cx="1003199" cy="3848561"/>
            </a:xfrm>
          </p:grpSpPr>
          <p:sp>
            <p:nvSpPr>
              <p:cNvPr id="89" name="Rounded Rectangle 88"/>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Isosceles Triangle 87"/>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TextBox 102"/>
          <p:cNvSpPr txBox="1"/>
          <p:nvPr/>
        </p:nvSpPr>
        <p:spPr>
          <a:xfrm>
            <a:off x="122637" y="6481080"/>
            <a:ext cx="5222618" cy="369332"/>
          </a:xfrm>
          <a:prstGeom prst="rect">
            <a:avLst/>
          </a:prstGeom>
          <a:noFill/>
        </p:spPr>
        <p:txBody>
          <a:bodyPr wrap="square" rtlCol="0">
            <a:spAutoFit/>
          </a:bodyPr>
          <a:lstStyle/>
          <a:p>
            <a:r>
              <a:rPr lang="en-US" dirty="0">
                <a:solidFill>
                  <a:schemeClr val="bg1"/>
                </a:solidFill>
              </a:rPr>
              <a:t>Acts 1:6-8 See also Moroni 10:9-17; D&amp;C 46:13-26</a:t>
            </a:r>
          </a:p>
        </p:txBody>
      </p:sp>
    </p:spTree>
    <p:extLst>
      <p:ext uri="{BB962C8B-B14F-4D97-AF65-F5344CB8AC3E}">
        <p14:creationId xmlns:p14="http://schemas.microsoft.com/office/powerpoint/2010/main" val="71608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0555" y="152401"/>
            <a:ext cx="11738263" cy="523220"/>
          </a:xfrm>
          <a:prstGeom prst="rect">
            <a:avLst/>
          </a:prstGeom>
          <a:noFill/>
        </p:spPr>
        <p:txBody>
          <a:bodyPr wrap="square" rtlCol="0">
            <a:spAutoFit/>
          </a:bodyPr>
          <a:lstStyle/>
          <a:p>
            <a:pPr algn="ctr"/>
            <a:r>
              <a:rPr lang="en-US" sz="2800" dirty="0">
                <a:solidFill>
                  <a:schemeClr val="bg1"/>
                </a:solidFill>
                <a:latin typeface="Castellar" pitchFamily="18" charset="0"/>
              </a:rPr>
              <a:t>To Be A Witness—Here, There, and Everywhere</a:t>
            </a:r>
          </a:p>
        </p:txBody>
      </p:sp>
      <p:sp>
        <p:nvSpPr>
          <p:cNvPr id="7" name="TextBox 6"/>
          <p:cNvSpPr txBox="1"/>
          <p:nvPr/>
        </p:nvSpPr>
        <p:spPr>
          <a:xfrm>
            <a:off x="406464" y="951133"/>
            <a:ext cx="6172200" cy="1384995"/>
          </a:xfrm>
          <a:prstGeom prst="rect">
            <a:avLst/>
          </a:prstGeom>
          <a:noFill/>
        </p:spPr>
        <p:txBody>
          <a:bodyPr wrap="square" rtlCol="0">
            <a:spAutoFit/>
          </a:bodyPr>
          <a:lstStyle/>
          <a:p>
            <a:r>
              <a:rPr lang="en-US" sz="2800" dirty="0">
                <a:solidFill>
                  <a:schemeClr val="bg1"/>
                </a:solidFill>
              </a:rPr>
              <a:t>"Our work is to preach the gospel to the world. It is not self-imposed. We are under divine commandment. </a:t>
            </a:r>
            <a:endParaRPr lang="en-US" sz="2800" dirty="0">
              <a:solidFill>
                <a:schemeClr val="bg1"/>
              </a:solidFill>
              <a:latin typeface="+mj-lt"/>
            </a:endParaRPr>
          </a:p>
        </p:txBody>
      </p:sp>
      <p:sp>
        <p:nvSpPr>
          <p:cNvPr id="9" name="TextBox 8"/>
          <p:cNvSpPr txBox="1"/>
          <p:nvPr/>
        </p:nvSpPr>
        <p:spPr>
          <a:xfrm>
            <a:off x="117764" y="6457399"/>
            <a:ext cx="4800600" cy="369332"/>
          </a:xfrm>
          <a:prstGeom prst="rect">
            <a:avLst/>
          </a:prstGeom>
          <a:noFill/>
        </p:spPr>
        <p:txBody>
          <a:bodyPr wrap="square" rtlCol="0">
            <a:spAutoFit/>
          </a:bodyPr>
          <a:lstStyle/>
          <a:p>
            <a:r>
              <a:rPr lang="en-US" dirty="0">
                <a:solidFill>
                  <a:schemeClr val="bg1"/>
                </a:solidFill>
                <a:latin typeface="+mj-lt"/>
              </a:rPr>
              <a:t>Acts 1:8</a:t>
            </a:r>
          </a:p>
        </p:txBody>
      </p:sp>
      <p:sp>
        <p:nvSpPr>
          <p:cNvPr id="2" name="Rectangle 1"/>
          <p:cNvSpPr/>
          <p:nvPr/>
        </p:nvSpPr>
        <p:spPr>
          <a:xfrm>
            <a:off x="3492564" y="3581175"/>
            <a:ext cx="7971437" cy="2677656"/>
          </a:xfrm>
          <a:prstGeom prst="rect">
            <a:avLst/>
          </a:prstGeom>
        </p:spPr>
        <p:txBody>
          <a:bodyPr wrap="square">
            <a:spAutoFit/>
          </a:bodyPr>
          <a:lstStyle/>
          <a:p>
            <a:r>
              <a:rPr lang="en-US" sz="2800" dirty="0">
                <a:solidFill>
                  <a:schemeClr val="bg1"/>
                </a:solidFill>
              </a:rPr>
              <a:t>The</a:t>
            </a:r>
            <a:r>
              <a:rPr lang="en-US" sz="2800" b="1" dirty="0">
                <a:solidFill>
                  <a:schemeClr val="bg1"/>
                </a:solidFill>
              </a:rPr>
              <a:t> Prophet Joseph Smith </a:t>
            </a:r>
            <a:r>
              <a:rPr lang="en-US" sz="2800" dirty="0">
                <a:solidFill>
                  <a:schemeClr val="bg1"/>
                </a:solidFill>
              </a:rPr>
              <a:t>preached, 'After all has been said, the greatest and most important duty is to preach the gospel.' All the other programs are extremely important but, of course, we cannot influence people much by those programs until we get them in the Church.</a:t>
            </a:r>
          </a:p>
        </p:txBody>
      </p:sp>
      <p:sp>
        <p:nvSpPr>
          <p:cNvPr id="10" name="TextBox 9"/>
          <p:cNvSpPr txBox="1"/>
          <p:nvPr/>
        </p:nvSpPr>
        <p:spPr>
          <a:xfrm>
            <a:off x="7218218" y="6347681"/>
            <a:ext cx="4800600" cy="369332"/>
          </a:xfrm>
          <a:prstGeom prst="rect">
            <a:avLst/>
          </a:prstGeom>
          <a:noFill/>
        </p:spPr>
        <p:txBody>
          <a:bodyPr wrap="square" rtlCol="0">
            <a:spAutoFit/>
          </a:bodyPr>
          <a:lstStyle/>
          <a:p>
            <a:pPr algn="r"/>
            <a:r>
              <a:rPr lang="en-US" dirty="0">
                <a:solidFill>
                  <a:schemeClr val="bg1"/>
                </a:solidFill>
                <a:latin typeface="+mj-lt"/>
              </a:rPr>
              <a:t>(6)</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5223" y="703924"/>
            <a:ext cx="1084156" cy="1424474"/>
          </a:xfrm>
          <a:prstGeom prst="rect">
            <a:avLst/>
          </a:prstGeom>
        </p:spPr>
      </p:pic>
      <p:pic>
        <p:nvPicPr>
          <p:cNvPr id="27650" name="Picture 2" descr="Image result for joseph smi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491" y="2968013"/>
            <a:ext cx="19907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Image result for worl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0851" y="1357327"/>
            <a:ext cx="4136559" cy="213499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524307" y="1643630"/>
            <a:ext cx="125966" cy="483242"/>
            <a:chOff x="3729193" y="976912"/>
            <a:chExt cx="1003199" cy="3848561"/>
          </a:xfrm>
        </p:grpSpPr>
        <p:sp>
          <p:nvSpPr>
            <p:cNvPr id="12" name="Rounded Rectangle 11"/>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9815699">
              <a:off x="4320769" y="3397833"/>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948158" y="2200810"/>
            <a:ext cx="132631" cy="423862"/>
            <a:chOff x="7205858" y="1350098"/>
            <a:chExt cx="1204256" cy="3848561"/>
          </a:xfrm>
        </p:grpSpPr>
        <p:grpSp>
          <p:nvGrpSpPr>
            <p:cNvPr id="28" name="Group 27"/>
            <p:cNvGrpSpPr/>
            <p:nvPr/>
          </p:nvGrpSpPr>
          <p:grpSpPr>
            <a:xfrm>
              <a:off x="7322943" y="1350098"/>
              <a:ext cx="1003199" cy="3848561"/>
              <a:chOff x="3729193" y="976912"/>
              <a:chExt cx="1003199" cy="3848561"/>
            </a:xfrm>
          </p:grpSpPr>
          <p:sp>
            <p:nvSpPr>
              <p:cNvPr id="30" name="Rounded Rectangle 29"/>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Isosceles Triangle 28"/>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9149259" y="2461647"/>
            <a:ext cx="132631" cy="423862"/>
            <a:chOff x="7205858" y="1350098"/>
            <a:chExt cx="1204256" cy="3848561"/>
          </a:xfrm>
        </p:grpSpPr>
        <p:grpSp>
          <p:nvGrpSpPr>
            <p:cNvPr id="37" name="Group 36"/>
            <p:cNvGrpSpPr/>
            <p:nvPr/>
          </p:nvGrpSpPr>
          <p:grpSpPr>
            <a:xfrm>
              <a:off x="7322943" y="1350098"/>
              <a:ext cx="1003199" cy="3848561"/>
              <a:chOff x="3729193" y="976912"/>
              <a:chExt cx="1003199" cy="3848561"/>
            </a:xfrm>
          </p:grpSpPr>
          <p:sp>
            <p:nvSpPr>
              <p:cNvPr id="39" name="Rounded Rectangle 38"/>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Isosceles Triangle 37"/>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8757845" y="1828389"/>
            <a:ext cx="132631" cy="423862"/>
            <a:chOff x="7205858" y="1350098"/>
            <a:chExt cx="1204256" cy="3848561"/>
          </a:xfrm>
        </p:grpSpPr>
        <p:grpSp>
          <p:nvGrpSpPr>
            <p:cNvPr id="46" name="Group 45"/>
            <p:cNvGrpSpPr/>
            <p:nvPr/>
          </p:nvGrpSpPr>
          <p:grpSpPr>
            <a:xfrm>
              <a:off x="7322943" y="1350098"/>
              <a:ext cx="1003199" cy="3848561"/>
              <a:chOff x="3729193" y="976912"/>
              <a:chExt cx="1003199" cy="3848561"/>
            </a:xfrm>
          </p:grpSpPr>
          <p:sp>
            <p:nvSpPr>
              <p:cNvPr id="48" name="Rounded Rectangle 47"/>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Isosceles Triangle 46"/>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8383138" y="1496827"/>
            <a:ext cx="275891" cy="372321"/>
            <a:chOff x="8298816" y="1496827"/>
            <a:chExt cx="360214" cy="486117"/>
          </a:xfrm>
        </p:grpSpPr>
        <p:grpSp>
          <p:nvGrpSpPr>
            <p:cNvPr id="54" name="Group 53"/>
            <p:cNvGrpSpPr/>
            <p:nvPr/>
          </p:nvGrpSpPr>
          <p:grpSpPr>
            <a:xfrm>
              <a:off x="8533064" y="1496827"/>
              <a:ext cx="125966" cy="483242"/>
              <a:chOff x="3729193" y="976912"/>
              <a:chExt cx="1003199" cy="3848561"/>
            </a:xfrm>
          </p:grpSpPr>
          <p:sp>
            <p:nvSpPr>
              <p:cNvPr id="55" name="Rounded Rectangle 54"/>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rot="9815699">
                <a:off x="4320769" y="3397833"/>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8298816" y="1499702"/>
              <a:ext cx="125966" cy="483242"/>
              <a:chOff x="3729193" y="976912"/>
              <a:chExt cx="1003199" cy="3848561"/>
            </a:xfrm>
          </p:grpSpPr>
          <p:sp>
            <p:nvSpPr>
              <p:cNvPr id="62" name="Rounded Rectangle 61"/>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rot="9815699">
                <a:off x="4320769" y="3397833"/>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8" name="Group 67"/>
          <p:cNvGrpSpPr/>
          <p:nvPr/>
        </p:nvGrpSpPr>
        <p:grpSpPr>
          <a:xfrm>
            <a:off x="6793960" y="1562912"/>
            <a:ext cx="125966" cy="483242"/>
            <a:chOff x="3729193" y="976912"/>
            <a:chExt cx="1003199" cy="3848561"/>
          </a:xfrm>
        </p:grpSpPr>
        <p:sp>
          <p:nvSpPr>
            <p:cNvPr id="69" name="Rounded Rectangle 68"/>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rot="9815699">
              <a:off x="4320769" y="3397833"/>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8101097" y="2210757"/>
            <a:ext cx="132631" cy="423862"/>
            <a:chOff x="7205858" y="1350098"/>
            <a:chExt cx="1204256" cy="3848561"/>
          </a:xfrm>
        </p:grpSpPr>
        <p:grpSp>
          <p:nvGrpSpPr>
            <p:cNvPr id="83" name="Group 82"/>
            <p:cNvGrpSpPr/>
            <p:nvPr/>
          </p:nvGrpSpPr>
          <p:grpSpPr>
            <a:xfrm>
              <a:off x="7322943" y="1350098"/>
              <a:ext cx="1003199" cy="3848561"/>
              <a:chOff x="3729193" y="976912"/>
              <a:chExt cx="1003199" cy="3848561"/>
            </a:xfrm>
          </p:grpSpPr>
          <p:sp>
            <p:nvSpPr>
              <p:cNvPr id="85" name="Rounded Rectangle 84"/>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Isosceles Triangle 83"/>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7708683" y="1786985"/>
            <a:ext cx="245009" cy="415540"/>
            <a:chOff x="7708683" y="1786985"/>
            <a:chExt cx="245009" cy="415540"/>
          </a:xfrm>
        </p:grpSpPr>
        <p:grpSp>
          <p:nvGrpSpPr>
            <p:cNvPr id="75" name="Group 74"/>
            <p:cNvGrpSpPr/>
            <p:nvPr/>
          </p:nvGrpSpPr>
          <p:grpSpPr>
            <a:xfrm>
              <a:off x="7708683" y="1801718"/>
              <a:ext cx="104478" cy="400807"/>
              <a:chOff x="3729193" y="976912"/>
              <a:chExt cx="1003199" cy="3848561"/>
            </a:xfrm>
          </p:grpSpPr>
          <p:sp>
            <p:nvSpPr>
              <p:cNvPr id="76" name="Rounded Rectangle 75"/>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rot="9815699">
                <a:off x="4320769" y="3397833"/>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7849214" y="1786985"/>
              <a:ext cx="104478" cy="400807"/>
              <a:chOff x="3729193" y="976912"/>
              <a:chExt cx="1003199" cy="3848561"/>
            </a:xfrm>
          </p:grpSpPr>
          <p:sp>
            <p:nvSpPr>
              <p:cNvPr id="92" name="Rounded Rectangle 91"/>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rot="9815699">
                <a:off x="4320769" y="3397833"/>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8" name="Group 97"/>
          <p:cNvGrpSpPr/>
          <p:nvPr/>
        </p:nvGrpSpPr>
        <p:grpSpPr>
          <a:xfrm>
            <a:off x="8936007" y="1827040"/>
            <a:ext cx="132631" cy="423862"/>
            <a:chOff x="7205858" y="1350098"/>
            <a:chExt cx="1204256" cy="3848561"/>
          </a:xfrm>
        </p:grpSpPr>
        <p:grpSp>
          <p:nvGrpSpPr>
            <p:cNvPr id="99" name="Group 98"/>
            <p:cNvGrpSpPr/>
            <p:nvPr/>
          </p:nvGrpSpPr>
          <p:grpSpPr>
            <a:xfrm>
              <a:off x="7322943" y="1350098"/>
              <a:ext cx="1003199" cy="3848561"/>
              <a:chOff x="3729193" y="976912"/>
              <a:chExt cx="1003199" cy="3848561"/>
            </a:xfrm>
          </p:grpSpPr>
          <p:sp>
            <p:nvSpPr>
              <p:cNvPr id="101" name="Rounded Rectangle 100"/>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Isosceles Triangle 99"/>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p:cNvGrpSpPr/>
          <p:nvPr/>
        </p:nvGrpSpPr>
        <p:grpSpPr>
          <a:xfrm>
            <a:off x="9325051" y="2480255"/>
            <a:ext cx="132631" cy="423862"/>
            <a:chOff x="7205858" y="1350098"/>
            <a:chExt cx="1204256" cy="3848561"/>
          </a:xfrm>
        </p:grpSpPr>
        <p:grpSp>
          <p:nvGrpSpPr>
            <p:cNvPr id="108" name="Group 107"/>
            <p:cNvGrpSpPr/>
            <p:nvPr/>
          </p:nvGrpSpPr>
          <p:grpSpPr>
            <a:xfrm>
              <a:off x="7322943" y="1350098"/>
              <a:ext cx="1003199" cy="3848561"/>
              <a:chOff x="3729193" y="976912"/>
              <a:chExt cx="1003199" cy="3848561"/>
            </a:xfrm>
          </p:grpSpPr>
          <p:sp>
            <p:nvSpPr>
              <p:cNvPr id="110" name="Rounded Rectangle 109"/>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110"/>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Isosceles Triangle 108"/>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6831232" y="2237515"/>
            <a:ext cx="245009" cy="415540"/>
            <a:chOff x="7708683" y="1786985"/>
            <a:chExt cx="245009" cy="415540"/>
          </a:xfrm>
        </p:grpSpPr>
        <p:grpSp>
          <p:nvGrpSpPr>
            <p:cNvPr id="118" name="Group 117"/>
            <p:cNvGrpSpPr/>
            <p:nvPr/>
          </p:nvGrpSpPr>
          <p:grpSpPr>
            <a:xfrm>
              <a:off x="7708683" y="1801718"/>
              <a:ext cx="104478" cy="400807"/>
              <a:chOff x="3729193" y="976912"/>
              <a:chExt cx="1003199" cy="3848561"/>
            </a:xfrm>
          </p:grpSpPr>
          <p:sp>
            <p:nvSpPr>
              <p:cNvPr id="126" name="Rounded Rectangle 125"/>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rot="9815699">
                <a:off x="4320769" y="3397833"/>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7849214" y="1786985"/>
              <a:ext cx="104478" cy="400807"/>
              <a:chOff x="3729193" y="976912"/>
              <a:chExt cx="1003199" cy="3848561"/>
            </a:xfrm>
          </p:grpSpPr>
          <p:sp>
            <p:nvSpPr>
              <p:cNvPr id="120" name="Rounded Rectangle 119"/>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rot="9815699">
                <a:off x="4320769" y="3397833"/>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53792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47623" y="1455396"/>
            <a:ext cx="10602450" cy="584775"/>
          </a:xfrm>
          <a:prstGeom prst="rect">
            <a:avLst/>
          </a:prstGeom>
        </p:spPr>
        <p:txBody>
          <a:bodyPr wrap="square">
            <a:spAutoFit/>
          </a:bodyPr>
          <a:lstStyle/>
          <a:p>
            <a:pPr fontAlgn="base"/>
            <a:r>
              <a:rPr lang="en-US" sz="3200" dirty="0">
                <a:solidFill>
                  <a:srgbClr val="FFFF00"/>
                </a:solidFill>
                <a:latin typeface="Open Sans"/>
              </a:rPr>
              <a:t>Jesus Christ will return to the earth in the latter days.</a:t>
            </a:r>
            <a:endParaRPr lang="en-US" sz="3200" b="0" i="0" dirty="0">
              <a:solidFill>
                <a:srgbClr val="FFFF00"/>
              </a:solidFill>
              <a:effectLst/>
              <a:latin typeface="Open Sans"/>
            </a:endParaRPr>
          </a:p>
        </p:txBody>
      </p:sp>
      <p:sp>
        <p:nvSpPr>
          <p:cNvPr id="19" name="Rectangle 18"/>
          <p:cNvSpPr/>
          <p:nvPr/>
        </p:nvSpPr>
        <p:spPr>
          <a:xfrm>
            <a:off x="8842428" y="2133740"/>
            <a:ext cx="2260426"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True</a:t>
            </a:r>
            <a:endParaRPr lang="en-US" sz="8800" b="1" dirty="0">
              <a:ln w="22225">
                <a:solidFill>
                  <a:schemeClr val="accent2"/>
                </a:solidFill>
                <a:prstDash val="solid"/>
              </a:ln>
              <a:solidFill>
                <a:schemeClr val="accent2">
                  <a:lumMod val="40000"/>
                  <a:lumOff val="60000"/>
                </a:schemeClr>
              </a:solidFill>
            </a:endParaRPr>
          </a:p>
        </p:txBody>
      </p:sp>
      <p:sp>
        <p:nvSpPr>
          <p:cNvPr id="20" name="Rectangle 19"/>
          <p:cNvSpPr/>
          <p:nvPr/>
        </p:nvSpPr>
        <p:spPr>
          <a:xfrm>
            <a:off x="3134590" y="4149075"/>
            <a:ext cx="7451843" cy="1938992"/>
          </a:xfrm>
          <a:prstGeom prst="rect">
            <a:avLst/>
          </a:prstGeom>
        </p:spPr>
        <p:txBody>
          <a:bodyPr wrap="square">
            <a:spAutoFit/>
          </a:bodyPr>
          <a:lstStyle/>
          <a:p>
            <a:r>
              <a:rPr lang="en-US" sz="2400" i="1" dirty="0">
                <a:solidFill>
                  <a:schemeClr val="bg1"/>
                </a:solidFill>
                <a:latin typeface="Palatino"/>
              </a:rPr>
              <a:t>And the Lord said unto Enoch: As I live, even so will I come in the last days, in the days of wickedness and vengeance, to fulfil the oath which I have made unto you concerning the children of Noah;</a:t>
            </a:r>
          </a:p>
          <a:p>
            <a:r>
              <a:rPr lang="en-US" sz="2400" i="1" dirty="0">
                <a:solidFill>
                  <a:schemeClr val="bg1"/>
                </a:solidFill>
                <a:latin typeface="Palatino"/>
              </a:rPr>
              <a:t>Moses 7:60</a:t>
            </a:r>
            <a:endParaRPr lang="en-US" sz="2400" i="1" dirty="0">
              <a:solidFill>
                <a:schemeClr val="bg1"/>
              </a:solidFill>
            </a:endParaRPr>
          </a:p>
        </p:txBody>
      </p:sp>
      <p:sp>
        <p:nvSpPr>
          <p:cNvPr id="11" name="Rectangle 10"/>
          <p:cNvSpPr/>
          <p:nvPr/>
        </p:nvSpPr>
        <p:spPr>
          <a:xfrm>
            <a:off x="2776277" y="-121040"/>
            <a:ext cx="6639446"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True or False?</a:t>
            </a:r>
            <a:endParaRPr lang="en-US" sz="8800" b="1" dirty="0">
              <a:ln w="22225">
                <a:solidFill>
                  <a:schemeClr val="accent2"/>
                </a:solidFill>
                <a:prstDash val="solid"/>
              </a:ln>
              <a:solidFill>
                <a:schemeClr val="accent2">
                  <a:lumMod val="40000"/>
                  <a:lumOff val="60000"/>
                </a:schemeClr>
              </a:solidFill>
            </a:endParaRPr>
          </a:p>
        </p:txBody>
      </p:sp>
      <p:pic>
        <p:nvPicPr>
          <p:cNvPr id="33794" name="Picture 2" descr="Image result for jesus second coming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30" y="2500947"/>
            <a:ext cx="2333625"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17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94953" y="1041554"/>
            <a:ext cx="8040710" cy="1077218"/>
          </a:xfrm>
          <a:prstGeom prst="rect">
            <a:avLst/>
          </a:prstGeom>
        </p:spPr>
        <p:txBody>
          <a:bodyPr wrap="square">
            <a:spAutoFit/>
          </a:bodyPr>
          <a:lstStyle/>
          <a:p>
            <a:pPr fontAlgn="base"/>
            <a:r>
              <a:rPr lang="en-US" sz="3200" dirty="0">
                <a:solidFill>
                  <a:srgbClr val="FFFF00"/>
                </a:solidFill>
                <a:latin typeface="Open Sans"/>
              </a:rPr>
              <a:t>At His Second Coming, Jesus Christ will appear only to righteous people.</a:t>
            </a:r>
          </a:p>
        </p:txBody>
      </p:sp>
      <p:sp>
        <p:nvSpPr>
          <p:cNvPr id="21" name="Rectangle 20"/>
          <p:cNvSpPr/>
          <p:nvPr/>
        </p:nvSpPr>
        <p:spPr>
          <a:xfrm>
            <a:off x="497983" y="3429000"/>
            <a:ext cx="3262648" cy="2031325"/>
          </a:xfrm>
          <a:prstGeom prst="rect">
            <a:avLst/>
          </a:prstGeom>
        </p:spPr>
        <p:txBody>
          <a:bodyPr wrap="square">
            <a:spAutoFit/>
          </a:bodyPr>
          <a:lstStyle/>
          <a:p>
            <a:r>
              <a:rPr lang="en-US" dirty="0">
                <a:solidFill>
                  <a:schemeClr val="bg1"/>
                </a:solidFill>
                <a:latin typeface="Palatino"/>
              </a:rPr>
              <a:t>For as the light of the morning cometh out of the east, and </a:t>
            </a:r>
            <a:r>
              <a:rPr lang="en-US" dirty="0" err="1">
                <a:solidFill>
                  <a:schemeClr val="bg1"/>
                </a:solidFill>
                <a:latin typeface="Palatino"/>
              </a:rPr>
              <a:t>shineth</a:t>
            </a:r>
            <a:r>
              <a:rPr lang="en-US" dirty="0">
                <a:solidFill>
                  <a:schemeClr val="bg1"/>
                </a:solidFill>
                <a:latin typeface="Palatino"/>
              </a:rPr>
              <a:t> even unto the west, and </a:t>
            </a:r>
            <a:r>
              <a:rPr lang="en-US" dirty="0" err="1">
                <a:solidFill>
                  <a:schemeClr val="bg1"/>
                </a:solidFill>
                <a:latin typeface="Palatino"/>
              </a:rPr>
              <a:t>covereth</a:t>
            </a:r>
            <a:r>
              <a:rPr lang="en-US" dirty="0">
                <a:solidFill>
                  <a:schemeClr val="bg1"/>
                </a:solidFill>
                <a:latin typeface="Palatino"/>
              </a:rPr>
              <a:t> the whole earth, so shall also the coming of the Son of Man be.</a:t>
            </a:r>
          </a:p>
          <a:p>
            <a:r>
              <a:rPr lang="en-US" dirty="0">
                <a:solidFill>
                  <a:schemeClr val="bg1"/>
                </a:solidFill>
                <a:latin typeface="Palatino"/>
              </a:rPr>
              <a:t>JST Matthew 1:26</a:t>
            </a:r>
            <a:endParaRPr lang="en-US" dirty="0">
              <a:solidFill>
                <a:schemeClr val="bg1"/>
              </a:solidFill>
            </a:endParaRPr>
          </a:p>
        </p:txBody>
      </p:sp>
      <p:sp>
        <p:nvSpPr>
          <p:cNvPr id="132" name="Rectangle 131"/>
          <p:cNvSpPr/>
          <p:nvPr/>
        </p:nvSpPr>
        <p:spPr>
          <a:xfrm>
            <a:off x="8710309" y="2133740"/>
            <a:ext cx="2524665"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False</a:t>
            </a:r>
            <a:endParaRPr lang="en-US" sz="8800" b="1" dirty="0">
              <a:ln w="22225">
                <a:solidFill>
                  <a:schemeClr val="accent2"/>
                </a:solidFill>
                <a:prstDash val="solid"/>
              </a:ln>
              <a:solidFill>
                <a:schemeClr val="accent2">
                  <a:lumMod val="40000"/>
                  <a:lumOff val="60000"/>
                </a:schemeClr>
              </a:solidFill>
            </a:endParaRPr>
          </a:p>
        </p:txBody>
      </p:sp>
      <p:sp>
        <p:nvSpPr>
          <p:cNvPr id="133" name="Rectangle 132"/>
          <p:cNvSpPr/>
          <p:nvPr/>
        </p:nvSpPr>
        <p:spPr>
          <a:xfrm>
            <a:off x="2776277" y="-121040"/>
            <a:ext cx="6639446"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True or False?</a:t>
            </a:r>
            <a:endParaRPr lang="en-US" sz="8800" b="1" dirty="0">
              <a:ln w="22225">
                <a:solidFill>
                  <a:schemeClr val="accent2"/>
                </a:solidFill>
                <a:prstDash val="solid"/>
              </a:ln>
              <a:solidFill>
                <a:schemeClr val="accent2">
                  <a:lumMod val="40000"/>
                  <a:lumOff val="60000"/>
                </a:schemeClr>
              </a:solidFill>
            </a:endParaRPr>
          </a:p>
        </p:txBody>
      </p:sp>
      <p:sp>
        <p:nvSpPr>
          <p:cNvPr id="22" name="Rectangle 21"/>
          <p:cNvSpPr/>
          <p:nvPr/>
        </p:nvSpPr>
        <p:spPr>
          <a:xfrm>
            <a:off x="4415308" y="5257070"/>
            <a:ext cx="6970056" cy="1200329"/>
          </a:xfrm>
          <a:prstGeom prst="rect">
            <a:avLst/>
          </a:prstGeom>
        </p:spPr>
        <p:txBody>
          <a:bodyPr wrap="square">
            <a:spAutoFit/>
          </a:bodyPr>
          <a:lstStyle/>
          <a:p>
            <a:r>
              <a:rPr lang="en-US" dirty="0">
                <a:solidFill>
                  <a:schemeClr val="bg1"/>
                </a:solidFill>
                <a:latin typeface="Palatino"/>
              </a:rPr>
              <a:t>And prepare for the revelation which is to come, when the veil of the covering of my temple, in my tabernacle, which </a:t>
            </a:r>
            <a:r>
              <a:rPr lang="en-US" dirty="0" err="1">
                <a:solidFill>
                  <a:schemeClr val="bg1"/>
                </a:solidFill>
                <a:latin typeface="Palatino"/>
              </a:rPr>
              <a:t>hideth</a:t>
            </a:r>
            <a:r>
              <a:rPr lang="en-US" dirty="0">
                <a:solidFill>
                  <a:schemeClr val="bg1"/>
                </a:solidFill>
                <a:latin typeface="Palatino"/>
              </a:rPr>
              <a:t> the earth, shall be taken off, and all flesh shall see me together.</a:t>
            </a:r>
          </a:p>
          <a:p>
            <a:r>
              <a:rPr lang="en-US" dirty="0">
                <a:solidFill>
                  <a:schemeClr val="bg1"/>
                </a:solidFill>
                <a:latin typeface="Palatino"/>
              </a:rPr>
              <a:t>D&amp;C 101:23</a:t>
            </a:r>
            <a:endParaRPr lang="en-US" dirty="0">
              <a:solidFill>
                <a:schemeClr val="bg1"/>
              </a:solidFill>
            </a:endParaRPr>
          </a:p>
        </p:txBody>
      </p:sp>
      <p:pic>
        <p:nvPicPr>
          <p:cNvPr id="34820" name="Picture 4" descr="Image result for jesus second coming tem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2072" y="2222766"/>
            <a:ext cx="3814243" cy="2865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92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2000"/>
                                        <p:tgtEl>
                                          <p:spTgt spid="132"/>
                                        </p:tgtEl>
                                      </p:cBhvr>
                                    </p:animEffect>
                                    <p:anim calcmode="lin" valueType="num">
                                      <p:cBhvr>
                                        <p:cTn id="8" dur="2000" fill="hold"/>
                                        <p:tgtEl>
                                          <p:spTgt spid="132"/>
                                        </p:tgtEl>
                                        <p:attrNameLst>
                                          <p:attrName>ppt_w</p:attrName>
                                        </p:attrNameLst>
                                      </p:cBhvr>
                                      <p:tavLst>
                                        <p:tav tm="0" fmla="#ppt_w*sin(2.5*pi*$)">
                                          <p:val>
                                            <p:fltVal val="0"/>
                                          </p:val>
                                        </p:tav>
                                        <p:tav tm="100000">
                                          <p:val>
                                            <p:fltVal val="1"/>
                                          </p:val>
                                        </p:tav>
                                      </p:tavLst>
                                    </p:anim>
                                    <p:anim calcmode="lin" valueType="num">
                                      <p:cBhvr>
                                        <p:cTn id="9" dur="2000" fill="hold"/>
                                        <p:tgtEl>
                                          <p:spTgt spid="13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482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10" presetClass="exit" presetSubtype="0" fill="hold" grpId="1" nodeType="withEffect">
                                  <p:stCondLst>
                                    <p:cond delay="0"/>
                                  </p:stCondLst>
                                  <p:childTnLst>
                                    <p:animEffect transition="out" filter="fade">
                                      <p:cBhvr>
                                        <p:cTn id="21" dur="500"/>
                                        <p:tgtEl>
                                          <p:spTgt spid="132"/>
                                        </p:tgtEl>
                                      </p:cBhvr>
                                    </p:animEffect>
                                    <p:set>
                                      <p:cBhvr>
                                        <p:cTn id="22" dur="1" fill="hold">
                                          <p:stCondLst>
                                            <p:cond delay="499"/>
                                          </p:stCondLst>
                                        </p:cTn>
                                        <p:tgtEl>
                                          <p:spTgt spid="1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32" grpId="0"/>
      <p:bldP spid="132" grpId="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2333393" y="455972"/>
            <a:ext cx="7444341" cy="2739211"/>
          </a:xfrm>
          <a:prstGeom prst="rect">
            <a:avLst/>
          </a:prstGeom>
          <a:noFill/>
        </p:spPr>
        <p:txBody>
          <a:bodyPr wrap="square" rtlCol="0">
            <a:spAutoFit/>
          </a:bodyPr>
          <a:lstStyle/>
          <a:p>
            <a:r>
              <a:rPr lang="en-US" dirty="0">
                <a:solidFill>
                  <a:schemeClr val="bg1"/>
                </a:solidFill>
              </a:rPr>
              <a:t>*</a:t>
            </a:r>
            <a:r>
              <a:rPr lang="en-US" sz="3200" b="1" dirty="0">
                <a:solidFill>
                  <a:schemeClr val="bg1"/>
                </a:solidFill>
              </a:rPr>
              <a:t>Background</a:t>
            </a:r>
            <a:r>
              <a:rPr lang="en-US" sz="3200" dirty="0">
                <a:solidFill>
                  <a:schemeClr val="bg1"/>
                </a:solidFill>
              </a:rPr>
              <a:t>:</a:t>
            </a:r>
            <a:endParaRPr lang="en-US" sz="2800" dirty="0">
              <a:solidFill>
                <a:schemeClr val="bg1"/>
              </a:solidFill>
            </a:endParaRPr>
          </a:p>
          <a:p>
            <a:endParaRPr lang="en-US" sz="2800" dirty="0">
              <a:solidFill>
                <a:schemeClr val="bg1"/>
              </a:solidFill>
            </a:endParaRPr>
          </a:p>
          <a:p>
            <a:r>
              <a:rPr lang="en-US" sz="2800" dirty="0">
                <a:solidFill>
                  <a:schemeClr val="bg1"/>
                </a:solidFill>
              </a:rPr>
              <a:t>The events occurred over a period of about 30 years, under the rule by Rome. </a:t>
            </a:r>
          </a:p>
          <a:p>
            <a:endParaRPr lang="en-US" sz="2800" dirty="0">
              <a:solidFill>
                <a:schemeClr val="bg1"/>
              </a:solidFill>
            </a:endParaRPr>
          </a:p>
          <a:p>
            <a:r>
              <a:rPr lang="en-US" sz="2800" dirty="0">
                <a:solidFill>
                  <a:schemeClr val="bg1"/>
                </a:solidFill>
              </a:rPr>
              <a:t>The Book focuses on ministries of Peter and Paul. </a:t>
            </a:r>
          </a:p>
        </p:txBody>
      </p:sp>
      <p:grpSp>
        <p:nvGrpSpPr>
          <p:cNvPr id="2" name="Group 72"/>
          <p:cNvGrpSpPr/>
          <p:nvPr/>
        </p:nvGrpSpPr>
        <p:grpSpPr>
          <a:xfrm>
            <a:off x="7467600" y="4114800"/>
            <a:ext cx="2449806" cy="2160814"/>
            <a:chOff x="260737" y="762000"/>
            <a:chExt cx="3247574" cy="2749062"/>
          </a:xfrm>
        </p:grpSpPr>
        <p:sp>
          <p:nvSpPr>
            <p:cNvPr id="74" name="Rounded Rectangle 73"/>
            <p:cNvSpPr/>
            <p:nvPr/>
          </p:nvSpPr>
          <p:spPr>
            <a:xfrm>
              <a:off x="2872638" y="1657591"/>
              <a:ext cx="515290" cy="1748307"/>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p:nvPr/>
          </p:nvCxnSpPr>
          <p:spPr>
            <a:xfrm>
              <a:off x="2872638" y="1838451"/>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872638" y="2260456"/>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872638" y="2742747"/>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1"/>
            <p:cNvGrpSpPr/>
            <p:nvPr/>
          </p:nvGrpSpPr>
          <p:grpSpPr>
            <a:xfrm>
              <a:off x="2725394" y="1451037"/>
              <a:ext cx="782917" cy="387528"/>
              <a:chOff x="838200" y="4800600"/>
              <a:chExt cx="3276600" cy="1386254"/>
            </a:xfrm>
          </p:grpSpPr>
          <p:grpSp>
            <p:nvGrpSpPr>
              <p:cNvPr id="4" name="Group 11"/>
              <p:cNvGrpSpPr/>
              <p:nvPr/>
            </p:nvGrpSpPr>
            <p:grpSpPr>
              <a:xfrm>
                <a:off x="838200" y="4800600"/>
                <a:ext cx="3276600" cy="1386254"/>
                <a:chOff x="685800" y="3581400"/>
                <a:chExt cx="3962400" cy="1676400"/>
              </a:xfrm>
            </p:grpSpPr>
            <p:sp>
              <p:nvSpPr>
                <p:cNvPr id="145" name="Rounded Rectangle 6"/>
                <p:cNvSpPr/>
                <p:nvPr/>
              </p:nvSpPr>
              <p:spPr>
                <a:xfrm rot="5400000">
                  <a:off x="2171700" y="3009900"/>
                  <a:ext cx="990600" cy="22860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21"/>
                <p:cNvSpPr/>
                <p:nvPr/>
              </p:nvSpPr>
              <p:spPr>
                <a:xfrm>
                  <a:off x="685800" y="3581400"/>
                  <a:ext cx="1600200" cy="1600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22"/>
                <p:cNvSpPr/>
                <p:nvPr/>
              </p:nvSpPr>
              <p:spPr>
                <a:xfrm>
                  <a:off x="3048000" y="3657600"/>
                  <a:ext cx="1600200" cy="1600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23"/>
                <p:cNvSpPr/>
                <p:nvPr/>
              </p:nvSpPr>
              <p:spPr>
                <a:xfrm>
                  <a:off x="3276600" y="3886200"/>
                  <a:ext cx="1206708" cy="1151744"/>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8"/>
                <p:cNvSpPr/>
                <p:nvPr/>
              </p:nvSpPr>
              <p:spPr>
                <a:xfrm>
                  <a:off x="850692" y="3843728"/>
                  <a:ext cx="1206708" cy="1151744"/>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9"/>
                <p:cNvSpPr/>
                <p:nvPr/>
              </p:nvSpPr>
              <p:spPr>
                <a:xfrm>
                  <a:off x="1003092" y="3996128"/>
                  <a:ext cx="870678" cy="81571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0"/>
                <p:cNvSpPr/>
                <p:nvPr/>
              </p:nvSpPr>
              <p:spPr>
                <a:xfrm>
                  <a:off x="3448987" y="4073577"/>
                  <a:ext cx="870678" cy="81571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20"/>
              <p:cNvGrpSpPr/>
              <p:nvPr/>
            </p:nvGrpSpPr>
            <p:grpSpPr>
              <a:xfrm>
                <a:off x="1747603" y="5064176"/>
                <a:ext cx="1401581" cy="445958"/>
                <a:chOff x="1131757" y="3871209"/>
                <a:chExt cx="5044191" cy="1465290"/>
              </a:xfrm>
            </p:grpSpPr>
            <p:sp>
              <p:nvSpPr>
                <p:cNvPr id="142" name="Flowchart: Or 17"/>
                <p:cNvSpPr/>
                <p:nvPr/>
              </p:nvSpPr>
              <p:spPr>
                <a:xfrm>
                  <a:off x="1131757" y="3871209"/>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lowchart: Or 18"/>
                <p:cNvSpPr/>
                <p:nvPr/>
              </p:nvSpPr>
              <p:spPr>
                <a:xfrm>
                  <a:off x="2819400" y="3886200"/>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Or 19"/>
                <p:cNvSpPr/>
                <p:nvPr/>
              </p:nvSpPr>
              <p:spPr>
                <a:xfrm>
                  <a:off x="4499548" y="3888699"/>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 name="Trapezoid 14"/>
            <p:cNvSpPr/>
            <p:nvPr/>
          </p:nvSpPr>
          <p:spPr>
            <a:xfrm>
              <a:off x="2794744" y="3242531"/>
              <a:ext cx="658494" cy="230431"/>
            </a:xfrm>
            <a:prstGeom prst="trapezoid">
              <a:avLst>
                <a:gd name="adj" fmla="val 4106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304800" y="1209874"/>
              <a:ext cx="3180668" cy="24116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7"/>
            <p:cNvSpPr/>
            <p:nvPr/>
          </p:nvSpPr>
          <p:spPr>
            <a:xfrm>
              <a:off x="340538" y="762000"/>
              <a:ext cx="3037717" cy="447874"/>
            </a:xfrm>
            <a:prstGeom prst="triangle">
              <a:avLst>
                <a:gd name="adj" fmla="val 5000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hord 8"/>
            <p:cNvSpPr/>
            <p:nvPr/>
          </p:nvSpPr>
          <p:spPr>
            <a:xfrm rot="8225448">
              <a:off x="1525765" y="908631"/>
              <a:ext cx="730619" cy="660439"/>
            </a:xfrm>
            <a:prstGeom prst="chord">
              <a:avLst>
                <a:gd name="adj1" fmla="val 2700000"/>
                <a:gd name="adj2" fmla="val 13142446"/>
              </a:avLst>
            </a:prstGeom>
            <a:solidFill>
              <a:srgbClr val="FFD0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164"/>
            <p:cNvGrpSpPr/>
            <p:nvPr/>
          </p:nvGrpSpPr>
          <p:grpSpPr>
            <a:xfrm>
              <a:off x="260737" y="1396303"/>
              <a:ext cx="782917" cy="2060331"/>
              <a:chOff x="342380" y="1412631"/>
              <a:chExt cx="782917" cy="2060331"/>
            </a:xfrm>
          </p:grpSpPr>
          <p:sp>
            <p:nvSpPr>
              <p:cNvPr id="122" name="Rounded Rectangle 3"/>
              <p:cNvSpPr/>
              <p:nvPr/>
            </p:nvSpPr>
            <p:spPr>
              <a:xfrm>
                <a:off x="478203" y="1657591"/>
                <a:ext cx="515290" cy="1748307"/>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3"/>
              <p:cNvCxnSpPr/>
              <p:nvPr/>
            </p:nvCxnSpPr>
            <p:spPr>
              <a:xfrm>
                <a:off x="478203" y="1838451"/>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4"/>
              <p:cNvCxnSpPr/>
              <p:nvPr/>
            </p:nvCxnSpPr>
            <p:spPr>
              <a:xfrm>
                <a:off x="478203" y="2260456"/>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78203" y="2742747"/>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Trapezoid 125"/>
              <p:cNvSpPr/>
              <p:nvPr/>
            </p:nvSpPr>
            <p:spPr>
              <a:xfrm>
                <a:off x="400309" y="3242531"/>
                <a:ext cx="658494" cy="230431"/>
              </a:xfrm>
              <a:prstGeom prst="trapezoid">
                <a:avLst>
                  <a:gd name="adj" fmla="val 4106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21"/>
              <p:cNvGrpSpPr/>
              <p:nvPr/>
            </p:nvGrpSpPr>
            <p:grpSpPr>
              <a:xfrm>
                <a:off x="342380" y="1412631"/>
                <a:ext cx="782917" cy="387528"/>
                <a:chOff x="838200" y="4800600"/>
                <a:chExt cx="3276600" cy="1386254"/>
              </a:xfrm>
            </p:grpSpPr>
            <p:grpSp>
              <p:nvGrpSpPr>
                <p:cNvPr id="8" name="Group 11"/>
                <p:cNvGrpSpPr/>
                <p:nvPr/>
              </p:nvGrpSpPr>
              <p:grpSpPr>
                <a:xfrm>
                  <a:off x="838200" y="4800600"/>
                  <a:ext cx="3276600" cy="1386254"/>
                  <a:chOff x="685800" y="3581400"/>
                  <a:chExt cx="3962400" cy="1676400"/>
                </a:xfrm>
              </p:grpSpPr>
              <p:sp>
                <p:nvSpPr>
                  <p:cNvPr id="133" name="Rounded Rectangle 6"/>
                  <p:cNvSpPr/>
                  <p:nvPr/>
                </p:nvSpPr>
                <p:spPr>
                  <a:xfrm rot="5400000">
                    <a:off x="2171700" y="3009900"/>
                    <a:ext cx="990600" cy="22860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685800" y="3581400"/>
                    <a:ext cx="1600200" cy="1600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3048000" y="3657600"/>
                    <a:ext cx="1600200" cy="1600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3276600" y="3886200"/>
                    <a:ext cx="1206708" cy="1151744"/>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8"/>
                  <p:cNvSpPr/>
                  <p:nvPr/>
                </p:nvSpPr>
                <p:spPr>
                  <a:xfrm>
                    <a:off x="850692" y="3843728"/>
                    <a:ext cx="1206708" cy="1151744"/>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9"/>
                  <p:cNvSpPr/>
                  <p:nvPr/>
                </p:nvSpPr>
                <p:spPr>
                  <a:xfrm>
                    <a:off x="1003092" y="3996128"/>
                    <a:ext cx="870678" cy="81571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0"/>
                  <p:cNvSpPr/>
                  <p:nvPr/>
                </p:nvSpPr>
                <p:spPr>
                  <a:xfrm>
                    <a:off x="3448987" y="4073577"/>
                    <a:ext cx="870678" cy="81571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0"/>
                <p:cNvGrpSpPr/>
                <p:nvPr/>
              </p:nvGrpSpPr>
              <p:grpSpPr>
                <a:xfrm>
                  <a:off x="1747603" y="5064176"/>
                  <a:ext cx="1401581" cy="445958"/>
                  <a:chOff x="1131757" y="3871209"/>
                  <a:chExt cx="5044191" cy="1465290"/>
                </a:xfrm>
              </p:grpSpPr>
              <p:sp>
                <p:nvSpPr>
                  <p:cNvPr id="130" name="Flowchart: Or 129"/>
                  <p:cNvSpPr/>
                  <p:nvPr/>
                </p:nvSpPr>
                <p:spPr>
                  <a:xfrm>
                    <a:off x="1131757" y="3871209"/>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Or 130"/>
                  <p:cNvSpPr/>
                  <p:nvPr/>
                </p:nvSpPr>
                <p:spPr>
                  <a:xfrm>
                    <a:off x="2819400" y="3886200"/>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lowchart: Or 131"/>
                  <p:cNvSpPr/>
                  <p:nvPr/>
                </p:nvSpPr>
                <p:spPr>
                  <a:xfrm>
                    <a:off x="4499548" y="3888699"/>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 name="Group 165"/>
            <p:cNvGrpSpPr/>
            <p:nvPr/>
          </p:nvGrpSpPr>
          <p:grpSpPr>
            <a:xfrm>
              <a:off x="1071723" y="1428960"/>
              <a:ext cx="782917" cy="2060331"/>
              <a:chOff x="342380" y="1412631"/>
              <a:chExt cx="782917" cy="2060331"/>
            </a:xfrm>
          </p:grpSpPr>
          <p:sp>
            <p:nvSpPr>
              <p:cNvPr id="104" name="Rounded Rectangle 3"/>
              <p:cNvSpPr/>
              <p:nvPr/>
            </p:nvSpPr>
            <p:spPr>
              <a:xfrm>
                <a:off x="478203" y="1657591"/>
                <a:ext cx="515290" cy="1748307"/>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3"/>
              <p:cNvCxnSpPr/>
              <p:nvPr/>
            </p:nvCxnSpPr>
            <p:spPr>
              <a:xfrm>
                <a:off x="478203" y="1838451"/>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4"/>
              <p:cNvCxnSpPr/>
              <p:nvPr/>
            </p:nvCxnSpPr>
            <p:spPr>
              <a:xfrm>
                <a:off x="478203" y="2260456"/>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78203" y="2742747"/>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Trapezoid 107"/>
              <p:cNvSpPr/>
              <p:nvPr/>
            </p:nvSpPr>
            <p:spPr>
              <a:xfrm>
                <a:off x="400309" y="3242531"/>
                <a:ext cx="658494" cy="230431"/>
              </a:xfrm>
              <a:prstGeom prst="trapezoid">
                <a:avLst>
                  <a:gd name="adj" fmla="val 4106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1"/>
              <p:cNvGrpSpPr/>
              <p:nvPr/>
            </p:nvGrpSpPr>
            <p:grpSpPr>
              <a:xfrm>
                <a:off x="342380" y="1412631"/>
                <a:ext cx="782917" cy="387528"/>
                <a:chOff x="838200" y="4800600"/>
                <a:chExt cx="3276600" cy="1386254"/>
              </a:xfrm>
            </p:grpSpPr>
            <p:grpSp>
              <p:nvGrpSpPr>
                <p:cNvPr id="12" name="Group 11"/>
                <p:cNvGrpSpPr/>
                <p:nvPr/>
              </p:nvGrpSpPr>
              <p:grpSpPr>
                <a:xfrm>
                  <a:off x="838200" y="4800600"/>
                  <a:ext cx="3276600" cy="1386254"/>
                  <a:chOff x="685800" y="3581400"/>
                  <a:chExt cx="3962400" cy="1676400"/>
                </a:xfrm>
              </p:grpSpPr>
              <p:sp>
                <p:nvSpPr>
                  <p:cNvPr id="115" name="Rounded Rectangle 6"/>
                  <p:cNvSpPr/>
                  <p:nvPr/>
                </p:nvSpPr>
                <p:spPr>
                  <a:xfrm rot="5400000">
                    <a:off x="2171700" y="3009900"/>
                    <a:ext cx="990600" cy="22860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685800" y="3581400"/>
                    <a:ext cx="1600200" cy="1600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3048000" y="3657600"/>
                    <a:ext cx="1600200" cy="1600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3276600" y="3886200"/>
                    <a:ext cx="1206708" cy="1151744"/>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8"/>
                  <p:cNvSpPr/>
                  <p:nvPr/>
                </p:nvSpPr>
                <p:spPr>
                  <a:xfrm>
                    <a:off x="850692" y="3843728"/>
                    <a:ext cx="1206708" cy="1151744"/>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9"/>
                  <p:cNvSpPr/>
                  <p:nvPr/>
                </p:nvSpPr>
                <p:spPr>
                  <a:xfrm>
                    <a:off x="1003092" y="3996128"/>
                    <a:ext cx="870678" cy="81571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0"/>
                  <p:cNvSpPr/>
                  <p:nvPr/>
                </p:nvSpPr>
                <p:spPr>
                  <a:xfrm>
                    <a:off x="3448987" y="4073577"/>
                    <a:ext cx="870678" cy="81571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0"/>
                <p:cNvGrpSpPr/>
                <p:nvPr/>
              </p:nvGrpSpPr>
              <p:grpSpPr>
                <a:xfrm>
                  <a:off x="1747603" y="5064176"/>
                  <a:ext cx="1401581" cy="445958"/>
                  <a:chOff x="1131757" y="3871209"/>
                  <a:chExt cx="5044191" cy="1465290"/>
                </a:xfrm>
              </p:grpSpPr>
              <p:sp>
                <p:nvSpPr>
                  <p:cNvPr id="112" name="Flowchart: Or 111"/>
                  <p:cNvSpPr/>
                  <p:nvPr/>
                </p:nvSpPr>
                <p:spPr>
                  <a:xfrm>
                    <a:off x="1131757" y="3871209"/>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Or 112"/>
                  <p:cNvSpPr/>
                  <p:nvPr/>
                </p:nvSpPr>
                <p:spPr>
                  <a:xfrm>
                    <a:off x="2819400" y="3886200"/>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Or 113"/>
                  <p:cNvSpPr/>
                  <p:nvPr/>
                </p:nvSpPr>
                <p:spPr>
                  <a:xfrm>
                    <a:off x="4499548" y="3888699"/>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 name="Group 184"/>
            <p:cNvGrpSpPr/>
            <p:nvPr/>
          </p:nvGrpSpPr>
          <p:grpSpPr>
            <a:xfrm>
              <a:off x="1882708" y="1450731"/>
              <a:ext cx="782917" cy="2060331"/>
              <a:chOff x="342380" y="1412631"/>
              <a:chExt cx="782917" cy="2060331"/>
            </a:xfrm>
          </p:grpSpPr>
          <p:sp>
            <p:nvSpPr>
              <p:cNvPr id="86" name="Rounded Rectangle 3"/>
              <p:cNvSpPr/>
              <p:nvPr/>
            </p:nvSpPr>
            <p:spPr>
              <a:xfrm>
                <a:off x="478203" y="1657591"/>
                <a:ext cx="515290" cy="1748307"/>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13"/>
              <p:cNvCxnSpPr/>
              <p:nvPr/>
            </p:nvCxnSpPr>
            <p:spPr>
              <a:xfrm>
                <a:off x="478203" y="1838451"/>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14"/>
              <p:cNvCxnSpPr/>
              <p:nvPr/>
            </p:nvCxnSpPr>
            <p:spPr>
              <a:xfrm>
                <a:off x="478203" y="2260456"/>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78203" y="2742747"/>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rapezoid 89"/>
              <p:cNvSpPr/>
              <p:nvPr/>
            </p:nvSpPr>
            <p:spPr>
              <a:xfrm>
                <a:off x="400309" y="3242531"/>
                <a:ext cx="658494" cy="230431"/>
              </a:xfrm>
              <a:prstGeom prst="trapezoid">
                <a:avLst>
                  <a:gd name="adj" fmla="val 4106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21"/>
              <p:cNvGrpSpPr/>
              <p:nvPr/>
            </p:nvGrpSpPr>
            <p:grpSpPr>
              <a:xfrm>
                <a:off x="342380" y="1412631"/>
                <a:ext cx="782917" cy="387528"/>
                <a:chOff x="838200" y="4800600"/>
                <a:chExt cx="3276600" cy="1386254"/>
              </a:xfrm>
            </p:grpSpPr>
            <p:grpSp>
              <p:nvGrpSpPr>
                <p:cNvPr id="16" name="Group 11"/>
                <p:cNvGrpSpPr/>
                <p:nvPr/>
              </p:nvGrpSpPr>
              <p:grpSpPr>
                <a:xfrm>
                  <a:off x="838200" y="4800600"/>
                  <a:ext cx="3276600" cy="1386254"/>
                  <a:chOff x="685800" y="3581400"/>
                  <a:chExt cx="3962400" cy="1676400"/>
                </a:xfrm>
              </p:grpSpPr>
              <p:sp>
                <p:nvSpPr>
                  <p:cNvPr id="97" name="Rounded Rectangle 6"/>
                  <p:cNvSpPr/>
                  <p:nvPr/>
                </p:nvSpPr>
                <p:spPr>
                  <a:xfrm rot="5400000">
                    <a:off x="2171700" y="3009900"/>
                    <a:ext cx="990600" cy="22860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85800" y="3581400"/>
                    <a:ext cx="1600200" cy="1600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3048000" y="3657600"/>
                    <a:ext cx="1600200" cy="1600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3276600" y="3886200"/>
                    <a:ext cx="1206708" cy="1151744"/>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8"/>
                  <p:cNvSpPr/>
                  <p:nvPr/>
                </p:nvSpPr>
                <p:spPr>
                  <a:xfrm>
                    <a:off x="850692" y="3843728"/>
                    <a:ext cx="1206708" cy="1151744"/>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9"/>
                  <p:cNvSpPr/>
                  <p:nvPr/>
                </p:nvSpPr>
                <p:spPr>
                  <a:xfrm>
                    <a:off x="1003092" y="3996128"/>
                    <a:ext cx="870678" cy="81571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
                  <p:cNvSpPr/>
                  <p:nvPr/>
                </p:nvSpPr>
                <p:spPr>
                  <a:xfrm>
                    <a:off x="3448987" y="4073577"/>
                    <a:ext cx="870678" cy="81571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20"/>
                <p:cNvGrpSpPr/>
                <p:nvPr/>
              </p:nvGrpSpPr>
              <p:grpSpPr>
                <a:xfrm>
                  <a:off x="1747603" y="5064176"/>
                  <a:ext cx="1401581" cy="445958"/>
                  <a:chOff x="1131757" y="3871209"/>
                  <a:chExt cx="5044191" cy="1465290"/>
                </a:xfrm>
              </p:grpSpPr>
              <p:sp>
                <p:nvSpPr>
                  <p:cNvPr id="94" name="Flowchart: Or 93"/>
                  <p:cNvSpPr/>
                  <p:nvPr/>
                </p:nvSpPr>
                <p:spPr>
                  <a:xfrm>
                    <a:off x="1131757" y="3871209"/>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Or 94"/>
                  <p:cNvSpPr/>
                  <p:nvPr/>
                </p:nvSpPr>
                <p:spPr>
                  <a:xfrm>
                    <a:off x="2819400" y="3886200"/>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Or 95"/>
                  <p:cNvSpPr/>
                  <p:nvPr/>
                </p:nvSpPr>
                <p:spPr>
                  <a:xfrm>
                    <a:off x="4499548" y="3888699"/>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52" name="TextBox 151"/>
          <p:cNvSpPr txBox="1"/>
          <p:nvPr/>
        </p:nvSpPr>
        <p:spPr>
          <a:xfrm>
            <a:off x="2161008" y="4768779"/>
            <a:ext cx="5154700" cy="1384995"/>
          </a:xfrm>
          <a:prstGeom prst="rect">
            <a:avLst/>
          </a:prstGeom>
          <a:noFill/>
        </p:spPr>
        <p:txBody>
          <a:bodyPr wrap="square" rtlCol="0">
            <a:spAutoFit/>
          </a:bodyPr>
          <a:lstStyle/>
          <a:p>
            <a:r>
              <a:rPr lang="en-US" sz="2800" dirty="0">
                <a:solidFill>
                  <a:schemeClr val="bg1"/>
                </a:solidFill>
              </a:rPr>
              <a:t>Acts concludes about A.D. 62 with an account of Paul’s preaching at Rome while under house arrest. </a:t>
            </a:r>
          </a:p>
        </p:txBody>
      </p:sp>
      <p:grpSp>
        <p:nvGrpSpPr>
          <p:cNvPr id="18" name="Group 94">
            <a:extLst>
              <a:ext uri="{FF2B5EF4-FFF2-40B4-BE49-F238E27FC236}">
                <a16:creationId xmlns:a16="http://schemas.microsoft.com/office/drawing/2014/main" id="{79BF8E40-580E-C8AE-1D72-E0F5199E0372}"/>
              </a:ext>
            </a:extLst>
          </p:cNvPr>
          <p:cNvGrpSpPr/>
          <p:nvPr/>
        </p:nvGrpSpPr>
        <p:grpSpPr>
          <a:xfrm>
            <a:off x="611603" y="550529"/>
            <a:ext cx="1557593" cy="3393329"/>
            <a:chOff x="4405860" y="139189"/>
            <a:chExt cx="2861871" cy="6475262"/>
          </a:xfrm>
        </p:grpSpPr>
        <p:grpSp>
          <p:nvGrpSpPr>
            <p:cNvPr id="19" name="Group 86">
              <a:extLst>
                <a:ext uri="{FF2B5EF4-FFF2-40B4-BE49-F238E27FC236}">
                  <a16:creationId xmlns:a16="http://schemas.microsoft.com/office/drawing/2014/main" id="{03693DFD-47DC-7405-5759-715E516387E3}"/>
                </a:ext>
              </a:extLst>
            </p:cNvPr>
            <p:cNvGrpSpPr/>
            <p:nvPr/>
          </p:nvGrpSpPr>
          <p:grpSpPr>
            <a:xfrm rot="2107423">
              <a:off x="4802579" y="139189"/>
              <a:ext cx="743864" cy="1806453"/>
              <a:chOff x="7696200" y="914400"/>
              <a:chExt cx="685800" cy="2438400"/>
            </a:xfrm>
          </p:grpSpPr>
          <p:sp>
            <p:nvSpPr>
              <p:cNvPr id="59" name="Moon 58">
                <a:extLst>
                  <a:ext uri="{FF2B5EF4-FFF2-40B4-BE49-F238E27FC236}">
                    <a16:creationId xmlns:a16="http://schemas.microsoft.com/office/drawing/2014/main" id="{026EBA52-B1BB-99AC-0E0D-AFE03BCD0336}"/>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a:extLst>
                  <a:ext uri="{FF2B5EF4-FFF2-40B4-BE49-F238E27FC236}">
                    <a16:creationId xmlns:a16="http://schemas.microsoft.com/office/drawing/2014/main" id="{C5F457C5-F877-FDD0-CC86-421CE488F9DE}"/>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a:extLst>
                  <a:ext uri="{FF2B5EF4-FFF2-40B4-BE49-F238E27FC236}">
                    <a16:creationId xmlns:a16="http://schemas.microsoft.com/office/drawing/2014/main" id="{CD1B64F5-3731-063A-9A1D-BB196B9008CE}"/>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F9DA7E8-2EBC-B41E-74F0-6D7821ED417B}"/>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87">
              <a:extLst>
                <a:ext uri="{FF2B5EF4-FFF2-40B4-BE49-F238E27FC236}">
                  <a16:creationId xmlns:a16="http://schemas.microsoft.com/office/drawing/2014/main" id="{A5F34DE1-8DA2-F5DE-5C39-109D5692A7F5}"/>
                </a:ext>
              </a:extLst>
            </p:cNvPr>
            <p:cNvGrpSpPr/>
            <p:nvPr/>
          </p:nvGrpSpPr>
          <p:grpSpPr>
            <a:xfrm rot="19262140" flipH="1">
              <a:off x="6126313" y="231425"/>
              <a:ext cx="743864" cy="1645187"/>
              <a:chOff x="7696200" y="914400"/>
              <a:chExt cx="685800" cy="2438400"/>
            </a:xfrm>
          </p:grpSpPr>
          <p:sp>
            <p:nvSpPr>
              <p:cNvPr id="55" name="Moon 54">
                <a:extLst>
                  <a:ext uri="{FF2B5EF4-FFF2-40B4-BE49-F238E27FC236}">
                    <a16:creationId xmlns:a16="http://schemas.microsoft.com/office/drawing/2014/main" id="{DCD714AE-72D2-3019-8A6A-DE8AD21DA324}"/>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a:extLst>
                  <a:ext uri="{FF2B5EF4-FFF2-40B4-BE49-F238E27FC236}">
                    <a16:creationId xmlns:a16="http://schemas.microsoft.com/office/drawing/2014/main" id="{7075AB8D-4F7E-15F9-3F7F-05095AA7135D}"/>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a:extLst>
                  <a:ext uri="{FF2B5EF4-FFF2-40B4-BE49-F238E27FC236}">
                    <a16:creationId xmlns:a16="http://schemas.microsoft.com/office/drawing/2014/main" id="{1E6B9DEC-0C08-7D98-3258-114EAB2A1B62}"/>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F3BC2C28-0D30-D1C6-74DD-F0330D845AAD}"/>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47">
              <a:extLst>
                <a:ext uri="{FF2B5EF4-FFF2-40B4-BE49-F238E27FC236}">
                  <a16:creationId xmlns:a16="http://schemas.microsoft.com/office/drawing/2014/main" id="{9E8E0BBB-ED45-5785-2E56-14C15DD1C52C}"/>
                </a:ext>
              </a:extLst>
            </p:cNvPr>
            <p:cNvGrpSpPr/>
            <p:nvPr/>
          </p:nvGrpSpPr>
          <p:grpSpPr>
            <a:xfrm rot="562843">
              <a:off x="5697438" y="5840305"/>
              <a:ext cx="666047" cy="774146"/>
              <a:chOff x="6106804" y="4039302"/>
              <a:chExt cx="666047" cy="774146"/>
            </a:xfrm>
          </p:grpSpPr>
          <p:sp>
            <p:nvSpPr>
              <p:cNvPr id="52" name="Oval 51">
                <a:extLst>
                  <a:ext uri="{FF2B5EF4-FFF2-40B4-BE49-F238E27FC236}">
                    <a16:creationId xmlns:a16="http://schemas.microsoft.com/office/drawing/2014/main" id="{2804BD0E-721E-80D2-A168-EA1908705819}"/>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A74C552-85D2-6674-D178-FB685BED508D}"/>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8E78BF8D-FDCA-3B7B-8389-514E68DBB8C1}"/>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47">
              <a:extLst>
                <a:ext uri="{FF2B5EF4-FFF2-40B4-BE49-F238E27FC236}">
                  <a16:creationId xmlns:a16="http://schemas.microsoft.com/office/drawing/2014/main" id="{2A06475D-BF4C-94F2-BF9E-FCA049C1834C}"/>
                </a:ext>
              </a:extLst>
            </p:cNvPr>
            <p:cNvGrpSpPr/>
            <p:nvPr/>
          </p:nvGrpSpPr>
          <p:grpSpPr>
            <a:xfrm rot="2613352">
              <a:off x="5128037" y="5761712"/>
              <a:ext cx="666047" cy="774146"/>
              <a:chOff x="6106804" y="4039302"/>
              <a:chExt cx="666047" cy="774146"/>
            </a:xfrm>
          </p:grpSpPr>
          <p:sp>
            <p:nvSpPr>
              <p:cNvPr id="49" name="Oval 48">
                <a:extLst>
                  <a:ext uri="{FF2B5EF4-FFF2-40B4-BE49-F238E27FC236}">
                    <a16:creationId xmlns:a16="http://schemas.microsoft.com/office/drawing/2014/main" id="{51D0FF7D-C564-07C3-A273-1BF62DF57D31}"/>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6C2410E-3B8F-2145-D821-DDC7DF36373F}"/>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C3ABD25-93A2-5FD1-72A7-064944927289}"/>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BCF9F9A7-37C8-4D28-DFEE-D10D32116172}"/>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AABB297-D034-2ABC-2C2C-77FA853C081C}"/>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D65FBF65-602F-A858-296C-6536C0645A1D}"/>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89FE6EBB-C2A6-F036-0BC5-D04C2DBFA3AD}"/>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BD231160-0902-DA69-9CFD-9E3F8A6A6782}"/>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B51E21DF-CDC6-5B54-7F84-0E5AC0CCEADF}"/>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EC1414B1-B4C6-A458-F814-6F0D5D01DB70}"/>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52170D07-5430-1627-5DDB-A6BAD529A7BE}"/>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9557758-D232-9CA8-E941-103F581211CA}"/>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9AB51E3-9AC6-AABC-50BE-46B94980945A}"/>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57">
              <a:extLst>
                <a:ext uri="{FF2B5EF4-FFF2-40B4-BE49-F238E27FC236}">
                  <a16:creationId xmlns:a16="http://schemas.microsoft.com/office/drawing/2014/main" id="{1ADA1512-2F14-FFF2-9D18-0E55950B9DEC}"/>
                </a:ext>
              </a:extLst>
            </p:cNvPr>
            <p:cNvGrpSpPr/>
            <p:nvPr/>
          </p:nvGrpSpPr>
          <p:grpSpPr>
            <a:xfrm>
              <a:off x="4953000" y="5334000"/>
              <a:ext cx="1828800" cy="609600"/>
              <a:chOff x="1371600" y="3962400"/>
              <a:chExt cx="6705600" cy="2057400"/>
            </a:xfrm>
          </p:grpSpPr>
          <p:grpSp>
            <p:nvGrpSpPr>
              <p:cNvPr id="37" name="Group 195">
                <a:extLst>
                  <a:ext uri="{FF2B5EF4-FFF2-40B4-BE49-F238E27FC236}">
                    <a16:creationId xmlns:a16="http://schemas.microsoft.com/office/drawing/2014/main" id="{13092A25-AF3C-6C18-0702-FDCDA4E44AFF}"/>
                  </a:ext>
                </a:extLst>
              </p:cNvPr>
              <p:cNvGrpSpPr/>
              <p:nvPr/>
            </p:nvGrpSpPr>
            <p:grpSpPr>
              <a:xfrm>
                <a:off x="1371600" y="3962400"/>
                <a:ext cx="1676400" cy="2057400"/>
                <a:chOff x="1371600" y="3962400"/>
                <a:chExt cx="1676400" cy="2057400"/>
              </a:xfrm>
            </p:grpSpPr>
            <p:sp>
              <p:nvSpPr>
                <p:cNvPr id="47" name="Right Arrow Callout 111">
                  <a:extLst>
                    <a:ext uri="{FF2B5EF4-FFF2-40B4-BE49-F238E27FC236}">
                      <a16:creationId xmlns:a16="http://schemas.microsoft.com/office/drawing/2014/main" id="{4B9AA180-3F58-3365-5BE8-9341880BC168}"/>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112">
                  <a:extLst>
                    <a:ext uri="{FF2B5EF4-FFF2-40B4-BE49-F238E27FC236}">
                      <a16:creationId xmlns:a16="http://schemas.microsoft.com/office/drawing/2014/main" id="{1319CFB3-72BD-74B8-DD92-487DFCDCD6A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196">
                <a:extLst>
                  <a:ext uri="{FF2B5EF4-FFF2-40B4-BE49-F238E27FC236}">
                    <a16:creationId xmlns:a16="http://schemas.microsoft.com/office/drawing/2014/main" id="{A2150D3E-AE04-7CC3-FD0D-E7B92BD4926C}"/>
                  </a:ext>
                </a:extLst>
              </p:cNvPr>
              <p:cNvGrpSpPr/>
              <p:nvPr/>
            </p:nvGrpSpPr>
            <p:grpSpPr>
              <a:xfrm>
                <a:off x="3048000" y="3962400"/>
                <a:ext cx="1676400" cy="2057400"/>
                <a:chOff x="1371600" y="3962400"/>
                <a:chExt cx="1676400" cy="2057400"/>
              </a:xfrm>
            </p:grpSpPr>
            <p:sp>
              <p:nvSpPr>
                <p:cNvPr id="45" name="Right Arrow Callout 109">
                  <a:extLst>
                    <a:ext uri="{FF2B5EF4-FFF2-40B4-BE49-F238E27FC236}">
                      <a16:creationId xmlns:a16="http://schemas.microsoft.com/office/drawing/2014/main" id="{B2550A0D-56F3-A28A-FA08-6ACA61AEE0EE}"/>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Quad Arrow 110">
                  <a:extLst>
                    <a:ext uri="{FF2B5EF4-FFF2-40B4-BE49-F238E27FC236}">
                      <a16:creationId xmlns:a16="http://schemas.microsoft.com/office/drawing/2014/main" id="{7B193D59-E9E6-07F9-44A2-8D6CA2179181}"/>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199">
                <a:extLst>
                  <a:ext uri="{FF2B5EF4-FFF2-40B4-BE49-F238E27FC236}">
                    <a16:creationId xmlns:a16="http://schemas.microsoft.com/office/drawing/2014/main" id="{67B8E7E0-44F8-E46F-D431-6F06947C7952}"/>
                  </a:ext>
                </a:extLst>
              </p:cNvPr>
              <p:cNvGrpSpPr/>
              <p:nvPr/>
            </p:nvGrpSpPr>
            <p:grpSpPr>
              <a:xfrm>
                <a:off x="4724400" y="3962400"/>
                <a:ext cx="1676400" cy="2057400"/>
                <a:chOff x="1371600" y="3962400"/>
                <a:chExt cx="1676400" cy="2057400"/>
              </a:xfrm>
            </p:grpSpPr>
            <p:sp>
              <p:nvSpPr>
                <p:cNvPr id="43" name="Right Arrow Callout 107">
                  <a:extLst>
                    <a:ext uri="{FF2B5EF4-FFF2-40B4-BE49-F238E27FC236}">
                      <a16:creationId xmlns:a16="http://schemas.microsoft.com/office/drawing/2014/main" id="{B528EE71-CEA4-AD39-2043-BB8BB964E696}"/>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108">
                  <a:extLst>
                    <a:ext uri="{FF2B5EF4-FFF2-40B4-BE49-F238E27FC236}">
                      <a16:creationId xmlns:a16="http://schemas.microsoft.com/office/drawing/2014/main" id="{CAC7967B-2C64-8415-E3D5-4C50D09373FE}"/>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202">
                <a:extLst>
                  <a:ext uri="{FF2B5EF4-FFF2-40B4-BE49-F238E27FC236}">
                    <a16:creationId xmlns:a16="http://schemas.microsoft.com/office/drawing/2014/main" id="{7004731C-5AB3-EF7F-9AF7-1F9E17B62A22}"/>
                  </a:ext>
                </a:extLst>
              </p:cNvPr>
              <p:cNvGrpSpPr/>
              <p:nvPr/>
            </p:nvGrpSpPr>
            <p:grpSpPr>
              <a:xfrm>
                <a:off x="6400800" y="3962400"/>
                <a:ext cx="1676400" cy="2057400"/>
                <a:chOff x="1371600" y="3962400"/>
                <a:chExt cx="1676400" cy="2057400"/>
              </a:xfrm>
            </p:grpSpPr>
            <p:sp>
              <p:nvSpPr>
                <p:cNvPr id="41" name="Right Arrow Callout 105">
                  <a:extLst>
                    <a:ext uri="{FF2B5EF4-FFF2-40B4-BE49-F238E27FC236}">
                      <a16:creationId xmlns:a16="http://schemas.microsoft.com/office/drawing/2014/main" id="{8229F86A-13E5-CBC9-CFA5-1889F52B9ADB}"/>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106">
                  <a:extLst>
                    <a:ext uri="{FF2B5EF4-FFF2-40B4-BE49-F238E27FC236}">
                      <a16:creationId xmlns:a16="http://schemas.microsoft.com/office/drawing/2014/main" id="{E70C0113-E56D-FD51-238B-AA99A72F7F4B}"/>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 name="Cloud 33">
              <a:extLst>
                <a:ext uri="{FF2B5EF4-FFF2-40B4-BE49-F238E27FC236}">
                  <a16:creationId xmlns:a16="http://schemas.microsoft.com/office/drawing/2014/main" id="{3054A03E-ED72-378A-7A98-471A1D14C600}"/>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lay 34">
              <a:extLst>
                <a:ext uri="{FF2B5EF4-FFF2-40B4-BE49-F238E27FC236}">
                  <a16:creationId xmlns:a16="http://schemas.microsoft.com/office/drawing/2014/main" id="{6A91BF93-2FCB-8EE7-A953-C7AE4CC9662B}"/>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A32736D-AC94-8D18-EB9F-DE1DCFCE78B8}"/>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A39B5E83-E443-D2D9-8FFD-1D8F66183BB8}"/>
              </a:ext>
            </a:extLst>
          </p:cNvPr>
          <p:cNvGrpSpPr/>
          <p:nvPr/>
        </p:nvGrpSpPr>
        <p:grpSpPr>
          <a:xfrm>
            <a:off x="9730920" y="476500"/>
            <a:ext cx="1490139" cy="3406336"/>
            <a:chOff x="782565" y="1101398"/>
            <a:chExt cx="1893267" cy="4327852"/>
          </a:xfrm>
        </p:grpSpPr>
        <p:sp>
          <p:nvSpPr>
            <p:cNvPr id="65" name="Round Diagonal Corner Rectangle 94">
              <a:extLst>
                <a:ext uri="{FF2B5EF4-FFF2-40B4-BE49-F238E27FC236}">
                  <a16:creationId xmlns:a16="http://schemas.microsoft.com/office/drawing/2014/main" id="{F393405C-05E0-A075-D709-B757623DB64A}"/>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6" name="Round Diagonal Corner Rectangle 95">
              <a:extLst>
                <a:ext uri="{FF2B5EF4-FFF2-40B4-BE49-F238E27FC236}">
                  <a16:creationId xmlns:a16="http://schemas.microsoft.com/office/drawing/2014/main" id="{95CEF761-4F64-0117-B9D4-9E66BDFA415D}"/>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7" name="Oval 66">
              <a:extLst>
                <a:ext uri="{FF2B5EF4-FFF2-40B4-BE49-F238E27FC236}">
                  <a16:creationId xmlns:a16="http://schemas.microsoft.com/office/drawing/2014/main" id="{2E3CDF30-C1C6-4B1C-E489-64E71E6F1528}"/>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68" name="Group 67">
              <a:extLst>
                <a:ext uri="{FF2B5EF4-FFF2-40B4-BE49-F238E27FC236}">
                  <a16:creationId xmlns:a16="http://schemas.microsoft.com/office/drawing/2014/main" id="{6B149728-1EDB-AF3A-1385-F62114F53777}"/>
                </a:ext>
              </a:extLst>
            </p:cNvPr>
            <p:cNvGrpSpPr/>
            <p:nvPr/>
          </p:nvGrpSpPr>
          <p:grpSpPr>
            <a:xfrm rot="2754858">
              <a:off x="1292245" y="4851434"/>
              <a:ext cx="418271" cy="737362"/>
              <a:chOff x="1676400" y="2133600"/>
              <a:chExt cx="1447800" cy="2088845"/>
            </a:xfrm>
          </p:grpSpPr>
          <p:sp>
            <p:nvSpPr>
              <p:cNvPr id="224" name="Oval 223">
                <a:extLst>
                  <a:ext uri="{FF2B5EF4-FFF2-40B4-BE49-F238E27FC236}">
                    <a16:creationId xmlns:a16="http://schemas.microsoft.com/office/drawing/2014/main" id="{A914083C-3A2A-6AC3-8140-0E19A2E5900B}"/>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5" name="Moon 224">
                <a:extLst>
                  <a:ext uri="{FF2B5EF4-FFF2-40B4-BE49-F238E27FC236}">
                    <a16:creationId xmlns:a16="http://schemas.microsoft.com/office/drawing/2014/main" id="{16CA35EB-1AB7-475E-ACEF-5AB66E492C11}"/>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6" name="Moon 225">
                <a:extLst>
                  <a:ext uri="{FF2B5EF4-FFF2-40B4-BE49-F238E27FC236}">
                    <a16:creationId xmlns:a16="http://schemas.microsoft.com/office/drawing/2014/main" id="{BEA03E1F-A8F3-E091-911F-B70C010B49CD}"/>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69" name="Group 68">
              <a:extLst>
                <a:ext uri="{FF2B5EF4-FFF2-40B4-BE49-F238E27FC236}">
                  <a16:creationId xmlns:a16="http://schemas.microsoft.com/office/drawing/2014/main" id="{29EADF98-4F51-EC85-28DA-239C27E18492}"/>
                </a:ext>
              </a:extLst>
            </p:cNvPr>
            <p:cNvGrpSpPr/>
            <p:nvPr/>
          </p:nvGrpSpPr>
          <p:grpSpPr>
            <a:xfrm rot="18845142" flipH="1">
              <a:off x="1670777" y="4757861"/>
              <a:ext cx="454896" cy="743939"/>
              <a:chOff x="1676400" y="2133600"/>
              <a:chExt cx="1447800" cy="2088845"/>
            </a:xfrm>
          </p:grpSpPr>
          <p:sp>
            <p:nvSpPr>
              <p:cNvPr id="127" name="Oval 126">
                <a:extLst>
                  <a:ext uri="{FF2B5EF4-FFF2-40B4-BE49-F238E27FC236}">
                    <a16:creationId xmlns:a16="http://schemas.microsoft.com/office/drawing/2014/main" id="{1E0929AD-F0F9-2C93-EBD6-213F21C3DCCD}"/>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2" name="Moon 221">
                <a:extLst>
                  <a:ext uri="{FF2B5EF4-FFF2-40B4-BE49-F238E27FC236}">
                    <a16:creationId xmlns:a16="http://schemas.microsoft.com/office/drawing/2014/main" id="{6FC7BD0C-CB6F-2F18-AF24-26ECD3B1D6B3}"/>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3" name="Moon 222">
                <a:extLst>
                  <a:ext uri="{FF2B5EF4-FFF2-40B4-BE49-F238E27FC236}">
                    <a16:creationId xmlns:a16="http://schemas.microsoft.com/office/drawing/2014/main" id="{A8A09788-0053-C608-D8D9-9DDFBE1DE514}"/>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70" name="Group 69">
              <a:extLst>
                <a:ext uri="{FF2B5EF4-FFF2-40B4-BE49-F238E27FC236}">
                  <a16:creationId xmlns:a16="http://schemas.microsoft.com/office/drawing/2014/main" id="{C3A3A0C0-B6EE-6281-FA48-234EDDC429F9}"/>
                </a:ext>
              </a:extLst>
            </p:cNvPr>
            <p:cNvGrpSpPr/>
            <p:nvPr/>
          </p:nvGrpSpPr>
          <p:grpSpPr>
            <a:xfrm>
              <a:off x="810561" y="2772737"/>
              <a:ext cx="1865271" cy="2320328"/>
              <a:chOff x="4419600" y="2060454"/>
              <a:chExt cx="3045502" cy="4187946"/>
            </a:xfrm>
          </p:grpSpPr>
          <p:sp>
            <p:nvSpPr>
              <p:cNvPr id="83" name="Oval 82">
                <a:extLst>
                  <a:ext uri="{FF2B5EF4-FFF2-40B4-BE49-F238E27FC236}">
                    <a16:creationId xmlns:a16="http://schemas.microsoft.com/office/drawing/2014/main" id="{EB76E11F-5179-E4E3-D3D7-E7934991FCCD}"/>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4" name="Oval 83">
                <a:extLst>
                  <a:ext uri="{FF2B5EF4-FFF2-40B4-BE49-F238E27FC236}">
                    <a16:creationId xmlns:a16="http://schemas.microsoft.com/office/drawing/2014/main" id="{43C8F6F1-C166-5AC7-55B0-189D37E57318}"/>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5" name="Trapezoid 84">
                <a:extLst>
                  <a:ext uri="{FF2B5EF4-FFF2-40B4-BE49-F238E27FC236}">
                    <a16:creationId xmlns:a16="http://schemas.microsoft.com/office/drawing/2014/main" id="{476CFD4D-93C9-C583-864C-DF7541E9F868}"/>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1" name="Trapezoid 90">
                <a:extLst>
                  <a:ext uri="{FF2B5EF4-FFF2-40B4-BE49-F238E27FC236}">
                    <a16:creationId xmlns:a16="http://schemas.microsoft.com/office/drawing/2014/main" id="{6BD0B297-C5EB-FD63-1E90-F012DFDF6AB6}"/>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2" name="Trapezoid 91">
                <a:extLst>
                  <a:ext uri="{FF2B5EF4-FFF2-40B4-BE49-F238E27FC236}">
                    <a16:creationId xmlns:a16="http://schemas.microsoft.com/office/drawing/2014/main" id="{F4BE125D-7FA0-D3B1-64CD-5637B780412A}"/>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3" name="Isosceles Triangle 92">
                <a:extLst>
                  <a:ext uri="{FF2B5EF4-FFF2-40B4-BE49-F238E27FC236}">
                    <a16:creationId xmlns:a16="http://schemas.microsoft.com/office/drawing/2014/main" id="{BA849118-ACB9-79D5-F946-EBE55FA8401F}"/>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9" name="Rectangle 108">
                <a:extLst>
                  <a:ext uri="{FF2B5EF4-FFF2-40B4-BE49-F238E27FC236}">
                    <a16:creationId xmlns:a16="http://schemas.microsoft.com/office/drawing/2014/main" id="{0323B9C2-A777-1D2C-AC92-8DC340219B86}"/>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0" name="Trapezoid 109">
                <a:extLst>
                  <a:ext uri="{FF2B5EF4-FFF2-40B4-BE49-F238E27FC236}">
                    <a16:creationId xmlns:a16="http://schemas.microsoft.com/office/drawing/2014/main" id="{A91C809A-CC04-6032-D653-6DA0EC05A8D8}"/>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 name="Trapezoid 110">
                <a:extLst>
                  <a:ext uri="{FF2B5EF4-FFF2-40B4-BE49-F238E27FC236}">
                    <a16:creationId xmlns:a16="http://schemas.microsoft.com/office/drawing/2014/main" id="{68D4E524-3A6A-8BF8-8511-1A8727A866BC}"/>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71" name="Round Diagonal Corner Rectangle 102">
              <a:extLst>
                <a:ext uri="{FF2B5EF4-FFF2-40B4-BE49-F238E27FC236}">
                  <a16:creationId xmlns:a16="http://schemas.microsoft.com/office/drawing/2014/main" id="{E122283D-3BAB-CFFE-5F19-617634E81B11}"/>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2" name="Oval 71">
              <a:extLst>
                <a:ext uri="{FF2B5EF4-FFF2-40B4-BE49-F238E27FC236}">
                  <a16:creationId xmlns:a16="http://schemas.microsoft.com/office/drawing/2014/main" id="{B0DD3D28-24BA-8BCE-3633-2CBC9EF75020}"/>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3" name="Rectangle 72">
              <a:extLst>
                <a:ext uri="{FF2B5EF4-FFF2-40B4-BE49-F238E27FC236}">
                  <a16:creationId xmlns:a16="http://schemas.microsoft.com/office/drawing/2014/main" id="{A840BB9B-12AA-B1A6-051E-092AE8141B98}"/>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8" name="Freeform: Shape 77">
              <a:extLst>
                <a:ext uri="{FF2B5EF4-FFF2-40B4-BE49-F238E27FC236}">
                  <a16:creationId xmlns:a16="http://schemas.microsoft.com/office/drawing/2014/main" id="{BF09680A-7A38-B42C-4C5F-21E74869D8BE}"/>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Tree>
    <p:extLst>
      <p:ext uri="{BB962C8B-B14F-4D97-AF65-F5344CB8AC3E}">
        <p14:creationId xmlns:p14="http://schemas.microsoft.com/office/powerpoint/2010/main" val="340281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xEl>
                                              <p:pRg st="4" end="4"/>
                                            </p:txEl>
                                          </p:spTgt>
                                        </p:tgtEl>
                                        <p:attrNameLst>
                                          <p:attrName>style.visibility</p:attrName>
                                        </p:attrNameLst>
                                      </p:cBhvr>
                                      <p:to>
                                        <p:strVal val="visible"/>
                                      </p:to>
                                    </p:set>
                                  </p:childTnLst>
                                </p:cTn>
                              </p:par>
                              <p:par>
                                <p:cTn id="11" presetID="26"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80">
                                          <p:stCondLst>
                                            <p:cond delay="0"/>
                                          </p:stCondLst>
                                        </p:cTn>
                                        <p:tgtEl>
                                          <p:spTgt spid="18"/>
                                        </p:tgtEl>
                                      </p:cBhvr>
                                    </p:animEffect>
                                    <p:anim calcmode="lin" valueType="num">
                                      <p:cBhvr>
                                        <p:cTn id="1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9" dur="26">
                                          <p:stCondLst>
                                            <p:cond delay="650"/>
                                          </p:stCondLst>
                                        </p:cTn>
                                        <p:tgtEl>
                                          <p:spTgt spid="18"/>
                                        </p:tgtEl>
                                      </p:cBhvr>
                                      <p:to x="100000" y="60000"/>
                                    </p:animScale>
                                    <p:animScale>
                                      <p:cBhvr>
                                        <p:cTn id="20" dur="166" decel="50000">
                                          <p:stCondLst>
                                            <p:cond delay="676"/>
                                          </p:stCondLst>
                                        </p:cTn>
                                        <p:tgtEl>
                                          <p:spTgt spid="18"/>
                                        </p:tgtEl>
                                      </p:cBhvr>
                                      <p:to x="100000" y="100000"/>
                                    </p:animScale>
                                    <p:animScale>
                                      <p:cBhvr>
                                        <p:cTn id="21" dur="26">
                                          <p:stCondLst>
                                            <p:cond delay="1312"/>
                                          </p:stCondLst>
                                        </p:cTn>
                                        <p:tgtEl>
                                          <p:spTgt spid="18"/>
                                        </p:tgtEl>
                                      </p:cBhvr>
                                      <p:to x="100000" y="80000"/>
                                    </p:animScale>
                                    <p:animScale>
                                      <p:cBhvr>
                                        <p:cTn id="22" dur="166" decel="50000">
                                          <p:stCondLst>
                                            <p:cond delay="1338"/>
                                          </p:stCondLst>
                                        </p:cTn>
                                        <p:tgtEl>
                                          <p:spTgt spid="18"/>
                                        </p:tgtEl>
                                      </p:cBhvr>
                                      <p:to x="100000" y="100000"/>
                                    </p:animScale>
                                    <p:animScale>
                                      <p:cBhvr>
                                        <p:cTn id="23" dur="26">
                                          <p:stCondLst>
                                            <p:cond delay="1642"/>
                                          </p:stCondLst>
                                        </p:cTn>
                                        <p:tgtEl>
                                          <p:spTgt spid="18"/>
                                        </p:tgtEl>
                                      </p:cBhvr>
                                      <p:to x="100000" y="90000"/>
                                    </p:animScale>
                                    <p:animScale>
                                      <p:cBhvr>
                                        <p:cTn id="24" dur="166" decel="50000">
                                          <p:stCondLst>
                                            <p:cond delay="1668"/>
                                          </p:stCondLst>
                                        </p:cTn>
                                        <p:tgtEl>
                                          <p:spTgt spid="18"/>
                                        </p:tgtEl>
                                      </p:cBhvr>
                                      <p:to x="100000" y="100000"/>
                                    </p:animScale>
                                    <p:animScale>
                                      <p:cBhvr>
                                        <p:cTn id="25" dur="26">
                                          <p:stCondLst>
                                            <p:cond delay="1808"/>
                                          </p:stCondLst>
                                        </p:cTn>
                                        <p:tgtEl>
                                          <p:spTgt spid="18"/>
                                        </p:tgtEl>
                                      </p:cBhvr>
                                      <p:to x="100000" y="95000"/>
                                    </p:animScale>
                                    <p:animScale>
                                      <p:cBhvr>
                                        <p:cTn id="26" dur="166" decel="50000">
                                          <p:stCondLst>
                                            <p:cond delay="1834"/>
                                          </p:stCondLst>
                                        </p:cTn>
                                        <p:tgtEl>
                                          <p:spTgt spid="18"/>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wipe(down)">
                                      <p:cBhvr>
                                        <p:cTn id="29" dur="580">
                                          <p:stCondLst>
                                            <p:cond delay="0"/>
                                          </p:stCondLst>
                                        </p:cTn>
                                        <p:tgtEl>
                                          <p:spTgt spid="64"/>
                                        </p:tgtEl>
                                      </p:cBhvr>
                                    </p:animEffect>
                                    <p:anim calcmode="lin" valueType="num">
                                      <p:cBhvr>
                                        <p:cTn id="30"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35" dur="26">
                                          <p:stCondLst>
                                            <p:cond delay="650"/>
                                          </p:stCondLst>
                                        </p:cTn>
                                        <p:tgtEl>
                                          <p:spTgt spid="64"/>
                                        </p:tgtEl>
                                      </p:cBhvr>
                                      <p:to x="100000" y="60000"/>
                                    </p:animScale>
                                    <p:animScale>
                                      <p:cBhvr>
                                        <p:cTn id="36" dur="166" decel="50000">
                                          <p:stCondLst>
                                            <p:cond delay="676"/>
                                          </p:stCondLst>
                                        </p:cTn>
                                        <p:tgtEl>
                                          <p:spTgt spid="64"/>
                                        </p:tgtEl>
                                      </p:cBhvr>
                                      <p:to x="100000" y="100000"/>
                                    </p:animScale>
                                    <p:animScale>
                                      <p:cBhvr>
                                        <p:cTn id="37" dur="26">
                                          <p:stCondLst>
                                            <p:cond delay="1312"/>
                                          </p:stCondLst>
                                        </p:cTn>
                                        <p:tgtEl>
                                          <p:spTgt spid="64"/>
                                        </p:tgtEl>
                                      </p:cBhvr>
                                      <p:to x="100000" y="80000"/>
                                    </p:animScale>
                                    <p:animScale>
                                      <p:cBhvr>
                                        <p:cTn id="38" dur="166" decel="50000">
                                          <p:stCondLst>
                                            <p:cond delay="1338"/>
                                          </p:stCondLst>
                                        </p:cTn>
                                        <p:tgtEl>
                                          <p:spTgt spid="64"/>
                                        </p:tgtEl>
                                      </p:cBhvr>
                                      <p:to x="100000" y="100000"/>
                                    </p:animScale>
                                    <p:animScale>
                                      <p:cBhvr>
                                        <p:cTn id="39" dur="26">
                                          <p:stCondLst>
                                            <p:cond delay="1642"/>
                                          </p:stCondLst>
                                        </p:cTn>
                                        <p:tgtEl>
                                          <p:spTgt spid="64"/>
                                        </p:tgtEl>
                                      </p:cBhvr>
                                      <p:to x="100000" y="90000"/>
                                    </p:animScale>
                                    <p:animScale>
                                      <p:cBhvr>
                                        <p:cTn id="40" dur="166" decel="50000">
                                          <p:stCondLst>
                                            <p:cond delay="1668"/>
                                          </p:stCondLst>
                                        </p:cTn>
                                        <p:tgtEl>
                                          <p:spTgt spid="64"/>
                                        </p:tgtEl>
                                      </p:cBhvr>
                                      <p:to x="100000" y="100000"/>
                                    </p:animScale>
                                    <p:animScale>
                                      <p:cBhvr>
                                        <p:cTn id="41" dur="26">
                                          <p:stCondLst>
                                            <p:cond delay="1808"/>
                                          </p:stCondLst>
                                        </p:cTn>
                                        <p:tgtEl>
                                          <p:spTgt spid="64"/>
                                        </p:tgtEl>
                                      </p:cBhvr>
                                      <p:to x="100000" y="95000"/>
                                    </p:animScale>
                                    <p:animScale>
                                      <p:cBhvr>
                                        <p:cTn id="42" dur="166" decel="50000">
                                          <p:stCondLst>
                                            <p:cond delay="1834"/>
                                          </p:stCondLst>
                                        </p:cTn>
                                        <p:tgtEl>
                                          <p:spTgt spid="6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94953" y="1041554"/>
            <a:ext cx="10062692" cy="1569660"/>
          </a:xfrm>
          <a:prstGeom prst="rect">
            <a:avLst/>
          </a:prstGeom>
        </p:spPr>
        <p:txBody>
          <a:bodyPr wrap="square">
            <a:spAutoFit/>
          </a:bodyPr>
          <a:lstStyle/>
          <a:p>
            <a:pPr fontAlgn="base"/>
            <a:r>
              <a:rPr lang="en-US" sz="3200" dirty="0">
                <a:solidFill>
                  <a:srgbClr val="FFFF00"/>
                </a:solidFill>
                <a:latin typeface="Open Sans"/>
              </a:rPr>
              <a:t>Because Jesus Christ will be in disguise when He comes again, most people will not realize that the Second Coming has occurred.</a:t>
            </a:r>
            <a:endParaRPr lang="en-US" sz="3200" b="0" i="0" dirty="0">
              <a:solidFill>
                <a:srgbClr val="FFFF00"/>
              </a:solidFill>
              <a:effectLst/>
              <a:latin typeface="Open Sans"/>
            </a:endParaRPr>
          </a:p>
        </p:txBody>
      </p:sp>
      <p:sp>
        <p:nvSpPr>
          <p:cNvPr id="11" name="Rectangle 10"/>
          <p:cNvSpPr/>
          <p:nvPr/>
        </p:nvSpPr>
        <p:spPr>
          <a:xfrm>
            <a:off x="8710309" y="2133740"/>
            <a:ext cx="2524665"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False</a:t>
            </a:r>
            <a:endParaRPr lang="en-US" sz="8800" b="1" dirty="0">
              <a:ln w="22225">
                <a:solidFill>
                  <a:schemeClr val="accent2"/>
                </a:solidFill>
                <a:prstDash val="solid"/>
              </a:ln>
              <a:solidFill>
                <a:schemeClr val="accent2">
                  <a:lumMod val="40000"/>
                  <a:lumOff val="60000"/>
                </a:schemeClr>
              </a:solidFill>
            </a:endParaRPr>
          </a:p>
        </p:txBody>
      </p:sp>
      <p:sp>
        <p:nvSpPr>
          <p:cNvPr id="12" name="Rectangle 11"/>
          <p:cNvSpPr/>
          <p:nvPr/>
        </p:nvSpPr>
        <p:spPr>
          <a:xfrm>
            <a:off x="2776277" y="-121040"/>
            <a:ext cx="6639446"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True or False?</a:t>
            </a:r>
            <a:endParaRPr lang="en-US" sz="8800" b="1" dirty="0">
              <a:ln w="22225">
                <a:solidFill>
                  <a:schemeClr val="accent2"/>
                </a:solidFill>
                <a:prstDash val="solid"/>
              </a:ln>
              <a:solidFill>
                <a:schemeClr val="accent2">
                  <a:lumMod val="40000"/>
                  <a:lumOff val="60000"/>
                </a:schemeClr>
              </a:solidFill>
            </a:endParaRPr>
          </a:p>
        </p:txBody>
      </p:sp>
      <p:sp>
        <p:nvSpPr>
          <p:cNvPr id="2" name="Rectangle 1"/>
          <p:cNvSpPr/>
          <p:nvPr/>
        </p:nvSpPr>
        <p:spPr>
          <a:xfrm>
            <a:off x="7481038" y="3580180"/>
            <a:ext cx="4476090" cy="2862322"/>
          </a:xfrm>
          <a:prstGeom prst="rect">
            <a:avLst/>
          </a:prstGeom>
        </p:spPr>
        <p:txBody>
          <a:bodyPr wrap="square">
            <a:spAutoFit/>
          </a:bodyPr>
          <a:lstStyle/>
          <a:p>
            <a:pPr fontAlgn="base"/>
            <a:r>
              <a:rPr lang="en-US" dirty="0">
                <a:solidFill>
                  <a:schemeClr val="bg1"/>
                </a:solidFill>
                <a:latin typeface="Palatino"/>
              </a:rPr>
              <a:t>Wherefore, be not deceived, but continue in steadfastness, looking forth for the heavens to be shaken, and the earth to tremble and to reel to and fro as a drunken man, and for the valleys to be exalted, and for the mountains to be made low, and for the rough places to become smooth—and all this when the angel shall sound his trumpet.</a:t>
            </a:r>
          </a:p>
          <a:p>
            <a:pPr fontAlgn="base"/>
            <a:r>
              <a:rPr lang="en-US" b="0" i="0" dirty="0">
                <a:solidFill>
                  <a:schemeClr val="bg1"/>
                </a:solidFill>
                <a:effectLst/>
                <a:latin typeface="Palatino"/>
              </a:rPr>
              <a:t>D&amp;C 49:22-23</a:t>
            </a:r>
          </a:p>
        </p:txBody>
      </p:sp>
      <p:sp>
        <p:nvSpPr>
          <p:cNvPr id="3" name="Rectangle 2"/>
          <p:cNvSpPr/>
          <p:nvPr/>
        </p:nvSpPr>
        <p:spPr>
          <a:xfrm>
            <a:off x="354439" y="3045250"/>
            <a:ext cx="3120980" cy="1477328"/>
          </a:xfrm>
          <a:prstGeom prst="rect">
            <a:avLst/>
          </a:prstGeom>
        </p:spPr>
        <p:txBody>
          <a:bodyPr wrap="square">
            <a:spAutoFit/>
          </a:bodyPr>
          <a:lstStyle/>
          <a:p>
            <a:pPr fontAlgn="base"/>
            <a:r>
              <a:rPr lang="en-US" dirty="0">
                <a:solidFill>
                  <a:schemeClr val="bg1"/>
                </a:solidFill>
                <a:latin typeface="Palatino"/>
              </a:rPr>
              <a:t>And again, verily I say unto you, that the Son of Man cometh not in the form of a woman, neither of a man traveling on the earth.</a:t>
            </a:r>
          </a:p>
        </p:txBody>
      </p:sp>
      <p:grpSp>
        <p:nvGrpSpPr>
          <p:cNvPr id="5" name="Group 4"/>
          <p:cNvGrpSpPr/>
          <p:nvPr/>
        </p:nvGrpSpPr>
        <p:grpSpPr>
          <a:xfrm>
            <a:off x="3213139" y="2857015"/>
            <a:ext cx="4267899" cy="3028776"/>
            <a:chOff x="3066575" y="2659031"/>
            <a:chExt cx="4267899" cy="3028776"/>
          </a:xfrm>
        </p:grpSpPr>
        <p:pic>
          <p:nvPicPr>
            <p:cNvPr id="32770" name="Picture 2" descr="Image result for jesus comes again trump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474" y="2659031"/>
              <a:ext cx="4191000" cy="27622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66575" y="5441586"/>
              <a:ext cx="1107996" cy="246221"/>
            </a:xfrm>
            <a:prstGeom prst="rect">
              <a:avLst/>
            </a:prstGeom>
          </p:spPr>
          <p:txBody>
            <a:bodyPr wrap="none">
              <a:spAutoFit/>
            </a:bodyPr>
            <a:lstStyle/>
            <a:p>
              <a:r>
                <a:rPr lang="en-US" sz="1000" dirty="0">
                  <a:solidFill>
                    <a:schemeClr val="bg1"/>
                  </a:solidFill>
                  <a:latin typeface="arial" panose="020B0604020202020204" pitchFamily="34" charset="0"/>
                </a:rPr>
                <a:t>Rose </a:t>
              </a:r>
              <a:r>
                <a:rPr lang="en-US" sz="1000" dirty="0" err="1">
                  <a:solidFill>
                    <a:schemeClr val="bg1"/>
                  </a:solidFill>
                  <a:latin typeface="arial" panose="020B0604020202020204" pitchFamily="34" charset="0"/>
                </a:rPr>
                <a:t>Detac</a:t>
              </a:r>
              <a:r>
                <a:rPr lang="en-US" sz="1000" dirty="0">
                  <a:solidFill>
                    <a:schemeClr val="bg1"/>
                  </a:solidFill>
                  <a:latin typeface="arial" panose="020B0604020202020204" pitchFamily="34" charset="0"/>
                </a:rPr>
                <a:t> Dall</a:t>
              </a:r>
              <a:endParaRPr lang="en-US" sz="1000" dirty="0">
                <a:solidFill>
                  <a:schemeClr val="bg1"/>
                </a:solidFill>
              </a:endParaRPr>
            </a:p>
          </p:txBody>
        </p:sp>
      </p:grpSp>
    </p:spTree>
    <p:extLst>
      <p:ext uri="{BB962C8B-B14F-4D97-AF65-F5344CB8AC3E}">
        <p14:creationId xmlns:p14="http://schemas.microsoft.com/office/powerpoint/2010/main" val="256852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0555" y="152401"/>
            <a:ext cx="11738263" cy="646331"/>
          </a:xfrm>
          <a:prstGeom prst="rect">
            <a:avLst/>
          </a:prstGeom>
          <a:noFill/>
        </p:spPr>
        <p:txBody>
          <a:bodyPr wrap="square" rtlCol="0">
            <a:spAutoFit/>
          </a:bodyPr>
          <a:lstStyle/>
          <a:p>
            <a:pPr algn="ctr"/>
            <a:r>
              <a:rPr lang="en-US" sz="3600" dirty="0">
                <a:solidFill>
                  <a:schemeClr val="bg1"/>
                </a:solidFill>
                <a:latin typeface="Castellar" pitchFamily="18" charset="0"/>
              </a:rPr>
              <a:t>Two Holy Men</a:t>
            </a:r>
          </a:p>
        </p:txBody>
      </p:sp>
      <p:sp>
        <p:nvSpPr>
          <p:cNvPr id="7" name="TextBox 6"/>
          <p:cNvSpPr txBox="1"/>
          <p:nvPr/>
        </p:nvSpPr>
        <p:spPr>
          <a:xfrm>
            <a:off x="635894" y="1194811"/>
            <a:ext cx="6172200" cy="1384995"/>
          </a:xfrm>
          <a:prstGeom prst="rect">
            <a:avLst/>
          </a:prstGeom>
          <a:noFill/>
        </p:spPr>
        <p:txBody>
          <a:bodyPr wrap="square" rtlCol="0">
            <a:spAutoFit/>
          </a:bodyPr>
          <a:lstStyle/>
          <a:p>
            <a:r>
              <a:rPr lang="en-US" sz="2800" dirty="0">
                <a:solidFill>
                  <a:schemeClr val="bg1"/>
                </a:solidFill>
              </a:rPr>
              <a:t>Two angels told them that Jesus Christ would return to the earth in “like manner” as He had ascended.</a:t>
            </a:r>
            <a:endParaRPr lang="en-US" sz="2800" dirty="0">
              <a:solidFill>
                <a:schemeClr val="bg1"/>
              </a:solidFill>
              <a:latin typeface="+mj-lt"/>
            </a:endParaRPr>
          </a:p>
        </p:txBody>
      </p:sp>
      <p:sp>
        <p:nvSpPr>
          <p:cNvPr id="9" name="TextBox 8"/>
          <p:cNvSpPr txBox="1"/>
          <p:nvPr/>
        </p:nvSpPr>
        <p:spPr>
          <a:xfrm>
            <a:off x="117764" y="6457399"/>
            <a:ext cx="4800600" cy="369332"/>
          </a:xfrm>
          <a:prstGeom prst="rect">
            <a:avLst/>
          </a:prstGeom>
          <a:noFill/>
        </p:spPr>
        <p:txBody>
          <a:bodyPr wrap="square" rtlCol="0">
            <a:spAutoFit/>
          </a:bodyPr>
          <a:lstStyle/>
          <a:p>
            <a:r>
              <a:rPr lang="en-US" dirty="0">
                <a:solidFill>
                  <a:schemeClr val="bg1"/>
                </a:solidFill>
                <a:latin typeface="+mj-lt"/>
              </a:rPr>
              <a:t>Acts 1:9-10</a:t>
            </a:r>
          </a:p>
        </p:txBody>
      </p:sp>
      <p:sp>
        <p:nvSpPr>
          <p:cNvPr id="2" name="Rectangle 1"/>
          <p:cNvSpPr/>
          <p:nvPr/>
        </p:nvSpPr>
        <p:spPr>
          <a:xfrm>
            <a:off x="5373660" y="4223807"/>
            <a:ext cx="6096000" cy="2246769"/>
          </a:xfrm>
          <a:prstGeom prst="rect">
            <a:avLst/>
          </a:prstGeom>
        </p:spPr>
        <p:txBody>
          <a:bodyPr>
            <a:spAutoFit/>
          </a:bodyPr>
          <a:lstStyle/>
          <a:p>
            <a:r>
              <a:rPr lang="en-US" sz="2800" dirty="0">
                <a:solidFill>
                  <a:schemeClr val="bg1"/>
                </a:solidFill>
              </a:rPr>
              <a:t>This announcement makes clear to all mankind what they are to watch for in connection with the Savior’s Second Coming and protects them against deception. </a:t>
            </a:r>
            <a:endParaRPr lang="en-US" sz="1600" dirty="0">
              <a:solidFill>
                <a:schemeClr val="bg1"/>
              </a:solidFill>
            </a:endParaRPr>
          </a:p>
        </p:txBody>
      </p:sp>
      <p:sp>
        <p:nvSpPr>
          <p:cNvPr id="3" name="AutoShape 4" descr="Image result for light in clou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3"/>
          <a:srcRect l="25728" t="47288" r="58920" b="31952"/>
          <a:stretch/>
        </p:blipFill>
        <p:spPr>
          <a:xfrm>
            <a:off x="1304766" y="3443455"/>
            <a:ext cx="3433488" cy="2611656"/>
          </a:xfrm>
          <a:prstGeom prst="rect">
            <a:avLst/>
          </a:prstGeom>
        </p:spPr>
      </p:pic>
      <p:grpSp>
        <p:nvGrpSpPr>
          <p:cNvPr id="10" name="Group 9"/>
          <p:cNvGrpSpPr/>
          <p:nvPr/>
        </p:nvGrpSpPr>
        <p:grpSpPr>
          <a:xfrm>
            <a:off x="7611719" y="886089"/>
            <a:ext cx="2427752" cy="3158175"/>
            <a:chOff x="7611719" y="886089"/>
            <a:chExt cx="2229668" cy="2861663"/>
          </a:xfrm>
        </p:grpSpPr>
        <p:pic>
          <p:nvPicPr>
            <p:cNvPr id="2054" name="Picture 6" descr="Image result for savior comes agai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612"/>
            <a:stretch/>
          </p:blipFill>
          <p:spPr bwMode="auto">
            <a:xfrm>
              <a:off x="7611719" y="886089"/>
              <a:ext cx="2229668" cy="28616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11719" y="3532308"/>
              <a:ext cx="407484" cy="215444"/>
            </a:xfrm>
            <a:prstGeom prst="rect">
              <a:avLst/>
            </a:prstGeom>
          </p:spPr>
          <p:txBody>
            <a:bodyPr wrap="none">
              <a:spAutoFit/>
            </a:bodyPr>
            <a:lstStyle/>
            <a:p>
              <a:r>
                <a:rPr lang="en-US" sz="800" dirty="0" err="1">
                  <a:latin typeface="arial" panose="020B0604020202020204" pitchFamily="34" charset="0"/>
                </a:rPr>
                <a:t>ayeri</a:t>
              </a:r>
              <a:endParaRPr lang="en-US" sz="800" dirty="0"/>
            </a:p>
          </p:txBody>
        </p:sp>
      </p:grpSp>
      <p:sp>
        <p:nvSpPr>
          <p:cNvPr id="13" name="TextBox 12"/>
          <p:cNvSpPr txBox="1"/>
          <p:nvPr/>
        </p:nvSpPr>
        <p:spPr>
          <a:xfrm>
            <a:off x="7218218" y="6347681"/>
            <a:ext cx="4800600" cy="369332"/>
          </a:xfrm>
          <a:prstGeom prst="rect">
            <a:avLst/>
          </a:prstGeom>
          <a:noFill/>
        </p:spPr>
        <p:txBody>
          <a:bodyPr wrap="square" rtlCol="0">
            <a:spAutoFit/>
          </a:bodyPr>
          <a:lstStyle/>
          <a:p>
            <a:pPr algn="r"/>
            <a:r>
              <a:rPr lang="en-US" dirty="0">
                <a:solidFill>
                  <a:schemeClr val="bg1"/>
                </a:solidFill>
                <a:latin typeface="+mj-lt"/>
              </a:rPr>
              <a:t>(5)</a:t>
            </a:r>
          </a:p>
        </p:txBody>
      </p:sp>
    </p:spTree>
    <p:extLst>
      <p:ext uri="{BB962C8B-B14F-4D97-AF65-F5344CB8AC3E}">
        <p14:creationId xmlns:p14="http://schemas.microsoft.com/office/powerpoint/2010/main" val="219975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0555" y="152401"/>
            <a:ext cx="11738263" cy="523220"/>
          </a:xfrm>
          <a:prstGeom prst="rect">
            <a:avLst/>
          </a:prstGeom>
          <a:noFill/>
        </p:spPr>
        <p:txBody>
          <a:bodyPr wrap="square" rtlCol="0">
            <a:spAutoFit/>
          </a:bodyPr>
          <a:lstStyle/>
          <a:p>
            <a:pPr algn="ctr"/>
            <a:r>
              <a:rPr lang="en-US" sz="2800" dirty="0">
                <a:solidFill>
                  <a:schemeClr val="bg1"/>
                </a:solidFill>
                <a:latin typeface="Castellar" pitchFamily="18" charset="0"/>
              </a:rPr>
              <a:t>Again On Mt. Olive</a:t>
            </a:r>
          </a:p>
        </p:txBody>
      </p:sp>
      <p:sp>
        <p:nvSpPr>
          <p:cNvPr id="9" name="TextBox 8"/>
          <p:cNvSpPr txBox="1"/>
          <p:nvPr/>
        </p:nvSpPr>
        <p:spPr>
          <a:xfrm>
            <a:off x="117764" y="6457399"/>
            <a:ext cx="4800600" cy="369332"/>
          </a:xfrm>
          <a:prstGeom prst="rect">
            <a:avLst/>
          </a:prstGeom>
          <a:noFill/>
        </p:spPr>
        <p:txBody>
          <a:bodyPr wrap="square" rtlCol="0">
            <a:spAutoFit/>
          </a:bodyPr>
          <a:lstStyle/>
          <a:p>
            <a:r>
              <a:rPr lang="en-US" dirty="0">
                <a:solidFill>
                  <a:schemeClr val="bg1"/>
                </a:solidFill>
                <a:latin typeface="+mj-lt"/>
              </a:rPr>
              <a:t>Acts 1:12</a:t>
            </a:r>
          </a:p>
        </p:txBody>
      </p:sp>
      <p:sp>
        <p:nvSpPr>
          <p:cNvPr id="10" name="TextBox 9"/>
          <p:cNvSpPr txBox="1"/>
          <p:nvPr/>
        </p:nvSpPr>
        <p:spPr>
          <a:xfrm>
            <a:off x="7218218" y="6347681"/>
            <a:ext cx="4800600" cy="369332"/>
          </a:xfrm>
          <a:prstGeom prst="rect">
            <a:avLst/>
          </a:prstGeom>
          <a:noFill/>
        </p:spPr>
        <p:txBody>
          <a:bodyPr wrap="square" rtlCol="0">
            <a:spAutoFit/>
          </a:bodyPr>
          <a:lstStyle/>
          <a:p>
            <a:pPr algn="r"/>
            <a:r>
              <a:rPr lang="en-US" dirty="0">
                <a:solidFill>
                  <a:schemeClr val="bg1"/>
                </a:solidFill>
                <a:latin typeface="+mj-lt"/>
              </a:rPr>
              <a:t>(6)</a:t>
            </a:r>
          </a:p>
        </p:txBody>
      </p:sp>
      <p:sp>
        <p:nvSpPr>
          <p:cNvPr id="18" name="Rectangle 17"/>
          <p:cNvSpPr/>
          <p:nvPr/>
        </p:nvSpPr>
        <p:spPr>
          <a:xfrm>
            <a:off x="755559" y="652769"/>
            <a:ext cx="8130863" cy="1200329"/>
          </a:xfrm>
          <a:prstGeom prst="rect">
            <a:avLst/>
          </a:prstGeom>
        </p:spPr>
        <p:txBody>
          <a:bodyPr wrap="square">
            <a:spAutoFit/>
          </a:bodyPr>
          <a:lstStyle/>
          <a:p>
            <a:r>
              <a:rPr lang="en-US" dirty="0">
                <a:solidFill>
                  <a:schemeClr val="bg1"/>
                </a:solidFill>
                <a:latin typeface="Open Sans"/>
              </a:rPr>
              <a:t>The Savior’s Ascension took place on the Mount of Olives.</a:t>
            </a:r>
          </a:p>
          <a:p>
            <a:endParaRPr lang="en-US" dirty="0">
              <a:solidFill>
                <a:schemeClr val="bg1"/>
              </a:solidFill>
              <a:latin typeface="Open Sans"/>
            </a:endParaRPr>
          </a:p>
          <a:p>
            <a:r>
              <a:rPr lang="en-US" dirty="0">
                <a:solidFill>
                  <a:schemeClr val="bg1"/>
                </a:solidFill>
                <a:latin typeface="Open Sans"/>
              </a:rPr>
              <a:t>When the Savior comes again, one of His appearances will be when He will descend and actually stand on the Mount of Olives.</a:t>
            </a:r>
            <a:endParaRPr lang="en-US" dirty="0">
              <a:solidFill>
                <a:schemeClr val="bg1"/>
              </a:solidFill>
            </a:endParaRPr>
          </a:p>
        </p:txBody>
      </p:sp>
      <p:sp>
        <p:nvSpPr>
          <p:cNvPr id="19" name="Rectangle 18"/>
          <p:cNvSpPr/>
          <p:nvPr/>
        </p:nvSpPr>
        <p:spPr>
          <a:xfrm>
            <a:off x="5366197" y="2638342"/>
            <a:ext cx="6096000" cy="2031325"/>
          </a:xfrm>
          <a:prstGeom prst="rect">
            <a:avLst/>
          </a:prstGeom>
        </p:spPr>
        <p:txBody>
          <a:bodyPr>
            <a:spAutoFit/>
          </a:bodyPr>
          <a:lstStyle/>
          <a:p>
            <a:r>
              <a:rPr lang="en-US" i="1" dirty="0">
                <a:solidFill>
                  <a:srgbClr val="FFFF00"/>
                </a:solidFill>
                <a:latin typeface="Palatino"/>
              </a:rPr>
              <a:t>And his feet shall stand in that day upon the mount of Olives, which is before Jerusalem on the east, and the mount of Olives shall cleave in the midst thereof toward the east and toward the west, and there shall be a very great valley; and half of the mountain shall remove toward the north, and half of it toward the south.</a:t>
            </a:r>
          </a:p>
          <a:p>
            <a:r>
              <a:rPr lang="en-US" i="1" dirty="0">
                <a:solidFill>
                  <a:srgbClr val="FFFF00"/>
                </a:solidFill>
                <a:latin typeface="Palatino"/>
              </a:rPr>
              <a:t>Zechariah 14:4</a:t>
            </a:r>
            <a:endParaRPr lang="en-US" i="1" dirty="0">
              <a:solidFill>
                <a:srgbClr val="FFFF00"/>
              </a:solidFill>
            </a:endParaRPr>
          </a:p>
        </p:txBody>
      </p:sp>
      <p:sp>
        <p:nvSpPr>
          <p:cNvPr id="20" name="Rectangle 19"/>
          <p:cNvSpPr/>
          <p:nvPr/>
        </p:nvSpPr>
        <p:spPr>
          <a:xfrm>
            <a:off x="549497" y="5139342"/>
            <a:ext cx="7229341" cy="369332"/>
          </a:xfrm>
          <a:prstGeom prst="rect">
            <a:avLst/>
          </a:prstGeom>
        </p:spPr>
        <p:txBody>
          <a:bodyPr wrap="square">
            <a:spAutoFit/>
          </a:bodyPr>
          <a:lstStyle/>
          <a:p>
            <a:r>
              <a:rPr lang="en-US" dirty="0">
                <a:solidFill>
                  <a:schemeClr val="bg1"/>
                </a:solidFill>
                <a:latin typeface="Open Sans"/>
              </a:rPr>
              <a:t>This will be before His great and grand appearance to the world</a:t>
            </a:r>
            <a:endParaRPr lang="en-US" dirty="0">
              <a:solidFill>
                <a:schemeClr val="bg1"/>
              </a:solidFill>
            </a:endParaRPr>
          </a:p>
        </p:txBody>
      </p:sp>
      <p:sp>
        <p:nvSpPr>
          <p:cNvPr id="21" name="Rectangle 20"/>
          <p:cNvSpPr/>
          <p:nvPr/>
        </p:nvSpPr>
        <p:spPr>
          <a:xfrm>
            <a:off x="3489784" y="5707843"/>
            <a:ext cx="7456868" cy="923330"/>
          </a:xfrm>
          <a:prstGeom prst="rect">
            <a:avLst/>
          </a:prstGeom>
        </p:spPr>
        <p:txBody>
          <a:bodyPr wrap="square">
            <a:spAutoFit/>
          </a:bodyPr>
          <a:lstStyle/>
          <a:p>
            <a:r>
              <a:rPr lang="en-US" i="1" dirty="0">
                <a:solidFill>
                  <a:srgbClr val="FFFF00"/>
                </a:solidFill>
                <a:latin typeface="Palatino"/>
              </a:rPr>
              <a:t>And the glory of the </a:t>
            </a:r>
            <a:r>
              <a:rPr lang="en-US" i="1" cap="small" dirty="0">
                <a:solidFill>
                  <a:srgbClr val="FFFF00"/>
                </a:solidFill>
                <a:latin typeface="Palatino"/>
              </a:rPr>
              <a:t>Lord</a:t>
            </a:r>
            <a:r>
              <a:rPr lang="en-US" i="1" dirty="0">
                <a:solidFill>
                  <a:srgbClr val="FFFF00"/>
                </a:solidFill>
                <a:latin typeface="Palatino"/>
              </a:rPr>
              <a:t> shall be revealed, and all flesh shall see it together: for the mouth of the </a:t>
            </a:r>
            <a:r>
              <a:rPr lang="en-US" i="1" cap="small" dirty="0">
                <a:solidFill>
                  <a:srgbClr val="FFFF00"/>
                </a:solidFill>
                <a:latin typeface="Palatino"/>
              </a:rPr>
              <a:t>Lord</a:t>
            </a:r>
            <a:r>
              <a:rPr lang="en-US" i="1" dirty="0">
                <a:solidFill>
                  <a:srgbClr val="FFFF00"/>
                </a:solidFill>
                <a:latin typeface="Palatino"/>
              </a:rPr>
              <a:t> hath spoken it.</a:t>
            </a:r>
          </a:p>
          <a:p>
            <a:r>
              <a:rPr lang="en-US" i="1" dirty="0">
                <a:solidFill>
                  <a:srgbClr val="FFFF00"/>
                </a:solidFill>
                <a:latin typeface="Palatino"/>
              </a:rPr>
              <a:t>Isaiah 40:5</a:t>
            </a:r>
            <a:endParaRPr lang="en-US" i="1" dirty="0">
              <a:solidFill>
                <a:srgbClr val="FFFF00"/>
              </a:solidFill>
            </a:endParaRPr>
          </a:p>
        </p:txBody>
      </p:sp>
      <p:pic>
        <p:nvPicPr>
          <p:cNvPr id="35842" name="Picture 2" descr="Image result for jesus on mt oli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1613" y="2053482"/>
            <a:ext cx="3924176" cy="2943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39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5842"/>
                                        </p:tgtEl>
                                        <p:attrNameLst>
                                          <p:attrName>style.visibility</p:attrName>
                                        </p:attrNameLst>
                                      </p:cBhvr>
                                      <p:to>
                                        <p:strVal val="visible"/>
                                      </p:to>
                                    </p:set>
                                    <p:animEffect transition="in" filter="fade">
                                      <p:cBhvr>
                                        <p:cTn id="9" dur="500"/>
                                        <p:tgtEl>
                                          <p:spTgt spid="3584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0555" y="152401"/>
            <a:ext cx="11738263" cy="646331"/>
          </a:xfrm>
          <a:prstGeom prst="rect">
            <a:avLst/>
          </a:prstGeom>
          <a:noFill/>
        </p:spPr>
        <p:txBody>
          <a:bodyPr wrap="square" rtlCol="0">
            <a:spAutoFit/>
          </a:bodyPr>
          <a:lstStyle/>
          <a:p>
            <a:pPr algn="ctr"/>
            <a:r>
              <a:rPr lang="en-US" sz="3600" dirty="0">
                <a:solidFill>
                  <a:schemeClr val="bg1"/>
                </a:solidFill>
                <a:latin typeface="Castellar" pitchFamily="18" charset="0"/>
              </a:rPr>
              <a:t>A Sabbath’s Days Journey</a:t>
            </a:r>
          </a:p>
        </p:txBody>
      </p:sp>
      <p:sp>
        <p:nvSpPr>
          <p:cNvPr id="7" name="TextBox 6"/>
          <p:cNvSpPr txBox="1"/>
          <p:nvPr/>
        </p:nvSpPr>
        <p:spPr>
          <a:xfrm>
            <a:off x="389785" y="855574"/>
            <a:ext cx="7078551" cy="1384995"/>
          </a:xfrm>
          <a:prstGeom prst="rect">
            <a:avLst/>
          </a:prstGeom>
          <a:noFill/>
        </p:spPr>
        <p:txBody>
          <a:bodyPr wrap="square" rtlCol="0">
            <a:spAutoFit/>
          </a:bodyPr>
          <a:lstStyle/>
          <a:p>
            <a:r>
              <a:rPr lang="en-US" sz="2800" dirty="0">
                <a:solidFill>
                  <a:schemeClr val="bg1"/>
                </a:solidFill>
              </a:rPr>
              <a:t>According to Jewish oral traditions, a Sabbath day’s journey was the distance a Jew was permitted to walk on the Sabbath.</a:t>
            </a:r>
            <a:endParaRPr lang="en-US" sz="2800" dirty="0">
              <a:solidFill>
                <a:schemeClr val="bg1"/>
              </a:solidFill>
              <a:latin typeface="+mj-lt"/>
            </a:endParaRPr>
          </a:p>
        </p:txBody>
      </p:sp>
      <p:sp>
        <p:nvSpPr>
          <p:cNvPr id="9" name="TextBox 8"/>
          <p:cNvSpPr txBox="1"/>
          <p:nvPr/>
        </p:nvSpPr>
        <p:spPr>
          <a:xfrm>
            <a:off x="117764" y="6457399"/>
            <a:ext cx="4800600" cy="369332"/>
          </a:xfrm>
          <a:prstGeom prst="rect">
            <a:avLst/>
          </a:prstGeom>
          <a:noFill/>
        </p:spPr>
        <p:txBody>
          <a:bodyPr wrap="square" rtlCol="0">
            <a:spAutoFit/>
          </a:bodyPr>
          <a:lstStyle/>
          <a:p>
            <a:r>
              <a:rPr lang="en-US" dirty="0">
                <a:solidFill>
                  <a:schemeClr val="bg1"/>
                </a:solidFill>
                <a:latin typeface="+mj-lt"/>
              </a:rPr>
              <a:t>Acts 1:12</a:t>
            </a:r>
          </a:p>
        </p:txBody>
      </p:sp>
      <p:sp>
        <p:nvSpPr>
          <p:cNvPr id="2" name="Rectangle 1"/>
          <p:cNvSpPr/>
          <p:nvPr/>
        </p:nvSpPr>
        <p:spPr>
          <a:xfrm>
            <a:off x="7022851" y="3089962"/>
            <a:ext cx="4521898" cy="1815882"/>
          </a:xfrm>
          <a:prstGeom prst="rect">
            <a:avLst/>
          </a:prstGeom>
        </p:spPr>
        <p:txBody>
          <a:bodyPr wrap="square">
            <a:spAutoFit/>
          </a:bodyPr>
          <a:lstStyle/>
          <a:p>
            <a:r>
              <a:rPr lang="en-US" sz="2800" dirty="0">
                <a:solidFill>
                  <a:schemeClr val="bg1"/>
                </a:solidFill>
              </a:rPr>
              <a:t>Later rabbinic sources give this as 2,000 cubits—a distance of about 3,600 feet (about 1,100 meters). </a:t>
            </a:r>
            <a:endParaRPr lang="en-US" sz="1600" dirty="0">
              <a:solidFill>
                <a:schemeClr val="bg1"/>
              </a:solidFill>
            </a:endParaRPr>
          </a:p>
        </p:txBody>
      </p:sp>
      <p:sp>
        <p:nvSpPr>
          <p:cNvPr id="3" name="AutoShape 4" descr="Image result for light in clou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218218" y="6347681"/>
            <a:ext cx="4800600" cy="369332"/>
          </a:xfrm>
          <a:prstGeom prst="rect">
            <a:avLst/>
          </a:prstGeom>
          <a:noFill/>
        </p:spPr>
        <p:txBody>
          <a:bodyPr wrap="square" rtlCol="0">
            <a:spAutoFit/>
          </a:bodyPr>
          <a:lstStyle/>
          <a:p>
            <a:pPr algn="r"/>
            <a:r>
              <a:rPr lang="en-US" dirty="0">
                <a:solidFill>
                  <a:schemeClr val="bg1"/>
                </a:solidFill>
                <a:latin typeface="+mj-lt"/>
              </a:rPr>
              <a:t>(5)</a:t>
            </a:r>
          </a:p>
        </p:txBody>
      </p:sp>
      <p:sp>
        <p:nvSpPr>
          <p:cNvPr id="11" name="Rectangle 10"/>
          <p:cNvSpPr/>
          <p:nvPr/>
        </p:nvSpPr>
        <p:spPr>
          <a:xfrm>
            <a:off x="1372336" y="5818010"/>
            <a:ext cx="6096000" cy="646331"/>
          </a:xfrm>
          <a:prstGeom prst="rect">
            <a:avLst/>
          </a:prstGeom>
        </p:spPr>
        <p:txBody>
          <a:bodyPr>
            <a:spAutoFit/>
          </a:bodyPr>
          <a:lstStyle/>
          <a:p>
            <a:r>
              <a:rPr lang="en-US" dirty="0">
                <a:solidFill>
                  <a:schemeClr val="bg1"/>
                </a:solidFill>
                <a:latin typeface="Abadi" panose="020B0604020104020204" pitchFamily="34" charset="0"/>
              </a:rPr>
              <a:t>It was about that distance from the city wall of Jerusalem to the Mount of Olives. (9)</a:t>
            </a:r>
            <a:endParaRPr lang="en-US" dirty="0">
              <a:solidFill>
                <a:schemeClr val="bg1"/>
              </a:solidFill>
            </a:endParaRPr>
          </a:p>
        </p:txBody>
      </p:sp>
      <p:pic>
        <p:nvPicPr>
          <p:cNvPr id="30722" name="Picture 2" descr="View from mount of Olives towards the old c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319" y="2499476"/>
            <a:ext cx="4763373" cy="318881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V="1">
            <a:off x="3929060" y="3902299"/>
            <a:ext cx="0" cy="15084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119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0555" y="152401"/>
            <a:ext cx="11738263" cy="646331"/>
          </a:xfrm>
          <a:prstGeom prst="rect">
            <a:avLst/>
          </a:prstGeom>
          <a:noFill/>
        </p:spPr>
        <p:txBody>
          <a:bodyPr wrap="square" rtlCol="0">
            <a:spAutoFit/>
          </a:bodyPr>
          <a:lstStyle/>
          <a:p>
            <a:pPr algn="ctr"/>
            <a:r>
              <a:rPr lang="en-US" sz="3600" dirty="0">
                <a:solidFill>
                  <a:schemeClr val="bg1"/>
                </a:solidFill>
                <a:latin typeface="Castellar" pitchFamily="18" charset="0"/>
              </a:rPr>
              <a:t>A Field of Blood</a:t>
            </a:r>
          </a:p>
        </p:txBody>
      </p:sp>
      <p:sp>
        <p:nvSpPr>
          <p:cNvPr id="7" name="TextBox 6"/>
          <p:cNvSpPr txBox="1"/>
          <p:nvPr/>
        </p:nvSpPr>
        <p:spPr>
          <a:xfrm>
            <a:off x="117764" y="765102"/>
            <a:ext cx="11901053" cy="1384995"/>
          </a:xfrm>
          <a:prstGeom prst="rect">
            <a:avLst/>
          </a:prstGeom>
          <a:noFill/>
        </p:spPr>
        <p:txBody>
          <a:bodyPr wrap="square" rtlCol="0">
            <a:spAutoFit/>
          </a:bodyPr>
          <a:lstStyle/>
          <a:p>
            <a:r>
              <a:rPr lang="en-US" sz="2800" dirty="0">
                <a:solidFill>
                  <a:schemeClr val="bg1"/>
                </a:solidFill>
              </a:rPr>
              <a:t>Following the suicide of Judas Iscariot (“this man”), the chief priests took the 30 pieces of silver that Judas had cast down in the temple (“the reward of iniquity”) and purchased “the potter’s field,” wherein strangers were later buried.</a:t>
            </a:r>
            <a:endParaRPr lang="en-US" sz="2800" dirty="0">
              <a:solidFill>
                <a:schemeClr val="bg1"/>
              </a:solidFill>
              <a:latin typeface="+mj-lt"/>
            </a:endParaRPr>
          </a:p>
        </p:txBody>
      </p:sp>
      <p:sp>
        <p:nvSpPr>
          <p:cNvPr id="9" name="TextBox 8"/>
          <p:cNvSpPr txBox="1"/>
          <p:nvPr/>
        </p:nvSpPr>
        <p:spPr>
          <a:xfrm>
            <a:off x="117764" y="6457399"/>
            <a:ext cx="4800600" cy="369332"/>
          </a:xfrm>
          <a:prstGeom prst="rect">
            <a:avLst/>
          </a:prstGeom>
          <a:noFill/>
        </p:spPr>
        <p:txBody>
          <a:bodyPr wrap="square" rtlCol="0">
            <a:spAutoFit/>
          </a:bodyPr>
          <a:lstStyle/>
          <a:p>
            <a:r>
              <a:rPr lang="en-US" dirty="0">
                <a:solidFill>
                  <a:schemeClr val="bg1"/>
                </a:solidFill>
                <a:latin typeface="+mj-lt"/>
              </a:rPr>
              <a:t>Acts 1:13-14</a:t>
            </a:r>
          </a:p>
        </p:txBody>
      </p:sp>
      <p:sp>
        <p:nvSpPr>
          <p:cNvPr id="3" name="AutoShape 4" descr="Image result for light in clou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218218" y="6347681"/>
            <a:ext cx="4800600" cy="369332"/>
          </a:xfrm>
          <a:prstGeom prst="rect">
            <a:avLst/>
          </a:prstGeom>
          <a:noFill/>
        </p:spPr>
        <p:txBody>
          <a:bodyPr wrap="square" rtlCol="0">
            <a:spAutoFit/>
          </a:bodyPr>
          <a:lstStyle/>
          <a:p>
            <a:pPr algn="r"/>
            <a:r>
              <a:rPr lang="en-US" dirty="0">
                <a:solidFill>
                  <a:schemeClr val="bg1"/>
                </a:solidFill>
                <a:latin typeface="+mj-lt"/>
              </a:rPr>
              <a:t>(5)</a:t>
            </a:r>
          </a:p>
        </p:txBody>
      </p:sp>
      <p:grpSp>
        <p:nvGrpSpPr>
          <p:cNvPr id="5" name="Group 4"/>
          <p:cNvGrpSpPr/>
          <p:nvPr/>
        </p:nvGrpSpPr>
        <p:grpSpPr>
          <a:xfrm>
            <a:off x="280555" y="2150097"/>
            <a:ext cx="4762500" cy="3448780"/>
            <a:chOff x="6037411" y="3299057"/>
            <a:chExt cx="4762500" cy="3448780"/>
          </a:xfrm>
        </p:grpSpPr>
        <p:pic>
          <p:nvPicPr>
            <p:cNvPr id="38914" name="Picture 2" descr="Image result for potters field in jerusal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7411" y="3299057"/>
              <a:ext cx="4762500" cy="31718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134616" y="6440060"/>
              <a:ext cx="4411272" cy="307777"/>
            </a:xfrm>
            <a:prstGeom prst="rect">
              <a:avLst/>
            </a:prstGeom>
          </p:spPr>
          <p:txBody>
            <a:bodyPr wrap="none">
              <a:spAutoFit/>
            </a:bodyPr>
            <a:lstStyle/>
            <a:p>
              <a:r>
                <a:rPr lang="en-US" sz="1400" dirty="0">
                  <a:solidFill>
                    <a:schemeClr val="bg1"/>
                  </a:solidFill>
                  <a:latin typeface="arial" panose="020B0604020202020204" pitchFamily="34" charset="0"/>
                </a:rPr>
                <a:t>Field of Blood caves, tombs above the </a:t>
              </a:r>
              <a:r>
                <a:rPr lang="en-US" sz="1400" dirty="0" err="1">
                  <a:solidFill>
                    <a:schemeClr val="bg1"/>
                  </a:solidFill>
                  <a:latin typeface="arial" panose="020B0604020202020204" pitchFamily="34" charset="0"/>
                </a:rPr>
                <a:t>Hinnom</a:t>
              </a:r>
              <a:r>
                <a:rPr lang="en-US" sz="1400" dirty="0">
                  <a:solidFill>
                    <a:schemeClr val="bg1"/>
                  </a:solidFill>
                  <a:latin typeface="arial" panose="020B0604020202020204" pitchFamily="34" charset="0"/>
                </a:rPr>
                <a:t> Valley</a:t>
              </a:r>
              <a:endParaRPr lang="en-US" sz="1400" dirty="0">
                <a:solidFill>
                  <a:schemeClr val="bg1"/>
                </a:solidFill>
              </a:endParaRPr>
            </a:p>
          </p:txBody>
        </p:sp>
      </p:grpSp>
      <p:grpSp>
        <p:nvGrpSpPr>
          <p:cNvPr id="2" name="Group 1"/>
          <p:cNvGrpSpPr/>
          <p:nvPr/>
        </p:nvGrpSpPr>
        <p:grpSpPr>
          <a:xfrm>
            <a:off x="6097776" y="2754861"/>
            <a:ext cx="5457871" cy="3931374"/>
            <a:chOff x="6097776" y="2754861"/>
            <a:chExt cx="5457871" cy="3931374"/>
          </a:xfrm>
        </p:grpSpPr>
        <p:pic>
          <p:nvPicPr>
            <p:cNvPr id="38916" name="Picture 4" descr="Image result for potters field in jerusale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7776" y="2754861"/>
              <a:ext cx="5457871" cy="363630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340494" y="6378458"/>
              <a:ext cx="2257541" cy="307777"/>
            </a:xfrm>
            <a:prstGeom prst="rect">
              <a:avLst/>
            </a:prstGeom>
          </p:spPr>
          <p:txBody>
            <a:bodyPr wrap="none">
              <a:spAutoFit/>
            </a:bodyPr>
            <a:lstStyle/>
            <a:p>
              <a:r>
                <a:rPr lang="en-US" sz="1400" dirty="0">
                  <a:solidFill>
                    <a:schemeClr val="bg1"/>
                  </a:solidFill>
                  <a:latin typeface="arial" panose="020B0604020202020204" pitchFamily="34" charset="0"/>
                </a:rPr>
                <a:t>Modern Day Potter’s Field</a:t>
              </a:r>
              <a:endParaRPr lang="en-US" sz="1400" dirty="0">
                <a:solidFill>
                  <a:schemeClr val="bg1"/>
                </a:solidFill>
              </a:endParaRPr>
            </a:p>
          </p:txBody>
        </p:sp>
      </p:grpSp>
    </p:spTree>
    <p:extLst>
      <p:ext uri="{BB962C8B-B14F-4D97-AF65-F5344CB8AC3E}">
        <p14:creationId xmlns:p14="http://schemas.microsoft.com/office/powerpoint/2010/main" val="346139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0555" y="152401"/>
            <a:ext cx="11738263" cy="646331"/>
          </a:xfrm>
          <a:prstGeom prst="rect">
            <a:avLst/>
          </a:prstGeom>
          <a:noFill/>
        </p:spPr>
        <p:txBody>
          <a:bodyPr wrap="square" rtlCol="0">
            <a:spAutoFit/>
          </a:bodyPr>
          <a:lstStyle/>
          <a:p>
            <a:pPr algn="ctr"/>
            <a:r>
              <a:rPr lang="en-US" sz="3600" dirty="0">
                <a:solidFill>
                  <a:schemeClr val="bg1"/>
                </a:solidFill>
                <a:latin typeface="Castellar" pitchFamily="18" charset="0"/>
              </a:rPr>
              <a:t>Matthias</a:t>
            </a:r>
          </a:p>
        </p:txBody>
      </p:sp>
      <p:sp>
        <p:nvSpPr>
          <p:cNvPr id="7" name="TextBox 6"/>
          <p:cNvSpPr txBox="1"/>
          <p:nvPr/>
        </p:nvSpPr>
        <p:spPr>
          <a:xfrm>
            <a:off x="307975" y="951133"/>
            <a:ext cx="7078551" cy="1815882"/>
          </a:xfrm>
          <a:prstGeom prst="rect">
            <a:avLst/>
          </a:prstGeom>
          <a:noFill/>
        </p:spPr>
        <p:txBody>
          <a:bodyPr wrap="square" rtlCol="0">
            <a:spAutoFit/>
          </a:bodyPr>
          <a:lstStyle/>
          <a:p>
            <a:r>
              <a:rPr lang="en-US" sz="2800" dirty="0">
                <a:solidFill>
                  <a:schemeClr val="bg1"/>
                </a:solidFill>
              </a:rPr>
              <a:t>Peter stood before 120 disciples and recounted the death of Judas Iscariot. Because Judas had been one of the Twelve Apostles, the disciples gathered to choose a new Apostle.</a:t>
            </a:r>
            <a:endParaRPr lang="en-US" sz="2800" dirty="0">
              <a:solidFill>
                <a:schemeClr val="bg1"/>
              </a:solidFill>
              <a:latin typeface="+mj-lt"/>
            </a:endParaRPr>
          </a:p>
        </p:txBody>
      </p:sp>
      <p:sp>
        <p:nvSpPr>
          <p:cNvPr id="9" name="TextBox 8"/>
          <p:cNvSpPr txBox="1"/>
          <p:nvPr/>
        </p:nvSpPr>
        <p:spPr>
          <a:xfrm>
            <a:off x="117764" y="6457399"/>
            <a:ext cx="4800600" cy="369332"/>
          </a:xfrm>
          <a:prstGeom prst="rect">
            <a:avLst/>
          </a:prstGeom>
          <a:noFill/>
        </p:spPr>
        <p:txBody>
          <a:bodyPr wrap="square" rtlCol="0">
            <a:spAutoFit/>
          </a:bodyPr>
          <a:lstStyle/>
          <a:p>
            <a:r>
              <a:rPr lang="en-US" dirty="0">
                <a:solidFill>
                  <a:schemeClr val="bg1"/>
                </a:solidFill>
                <a:latin typeface="+mj-lt"/>
              </a:rPr>
              <a:t>Acts 1:26</a:t>
            </a:r>
          </a:p>
        </p:txBody>
      </p:sp>
      <p:sp>
        <p:nvSpPr>
          <p:cNvPr id="3" name="AutoShape 4" descr="Image result for light in clou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218218" y="6347681"/>
            <a:ext cx="4800600" cy="369332"/>
          </a:xfrm>
          <a:prstGeom prst="rect">
            <a:avLst/>
          </a:prstGeom>
          <a:noFill/>
        </p:spPr>
        <p:txBody>
          <a:bodyPr wrap="square" rtlCol="0">
            <a:spAutoFit/>
          </a:bodyPr>
          <a:lstStyle/>
          <a:p>
            <a:pPr algn="r"/>
            <a:r>
              <a:rPr lang="en-US" dirty="0">
                <a:solidFill>
                  <a:schemeClr val="bg1"/>
                </a:solidFill>
                <a:latin typeface="+mj-lt"/>
              </a:rPr>
              <a:t>(5)</a:t>
            </a:r>
          </a:p>
        </p:txBody>
      </p:sp>
      <p:sp>
        <p:nvSpPr>
          <p:cNvPr id="4" name="Rectangle 3"/>
          <p:cNvSpPr/>
          <p:nvPr/>
        </p:nvSpPr>
        <p:spPr>
          <a:xfrm>
            <a:off x="1607275" y="3475931"/>
            <a:ext cx="5416868" cy="646331"/>
          </a:xfrm>
          <a:prstGeom prst="rect">
            <a:avLst/>
          </a:prstGeom>
        </p:spPr>
        <p:txBody>
          <a:bodyPr wrap="none">
            <a:spAutoFit/>
          </a:bodyPr>
          <a:lstStyle/>
          <a:p>
            <a:pPr fontAlgn="base"/>
            <a:r>
              <a:rPr lang="en-US" sz="3600" dirty="0">
                <a:solidFill>
                  <a:schemeClr val="bg1"/>
                </a:solidFill>
                <a:latin typeface="Open Sans"/>
              </a:rPr>
              <a:t>“they gave forth their lots”</a:t>
            </a:r>
            <a:endParaRPr lang="en-US" sz="3600" b="0" i="0" dirty="0">
              <a:solidFill>
                <a:schemeClr val="bg1"/>
              </a:solidFill>
              <a:effectLst/>
              <a:latin typeface="Open Sans"/>
            </a:endParaRPr>
          </a:p>
        </p:txBody>
      </p:sp>
      <p:sp>
        <p:nvSpPr>
          <p:cNvPr id="5" name="Rectangle 4"/>
          <p:cNvSpPr/>
          <p:nvPr/>
        </p:nvSpPr>
        <p:spPr>
          <a:xfrm>
            <a:off x="1970099" y="4188273"/>
            <a:ext cx="6814286" cy="707886"/>
          </a:xfrm>
          <a:prstGeom prst="rect">
            <a:avLst/>
          </a:prstGeom>
        </p:spPr>
        <p:txBody>
          <a:bodyPr wrap="square">
            <a:spAutoFit/>
          </a:bodyPr>
          <a:lstStyle/>
          <a:p>
            <a:r>
              <a:rPr lang="en-US" sz="2000" dirty="0">
                <a:solidFill>
                  <a:schemeClr val="bg1"/>
                </a:solidFill>
                <a:latin typeface="Open Sans"/>
              </a:rPr>
              <a:t>casting lots was a faithful means of making a decision that showed trust in God directing the outcome </a:t>
            </a:r>
            <a:endParaRPr lang="en-US" sz="2000" dirty="0">
              <a:solidFill>
                <a:schemeClr val="bg1"/>
              </a:solidFill>
            </a:endParaRPr>
          </a:p>
        </p:txBody>
      </p:sp>
      <p:sp>
        <p:nvSpPr>
          <p:cNvPr id="10" name="Rectangle 9"/>
          <p:cNvSpPr/>
          <p:nvPr/>
        </p:nvSpPr>
        <p:spPr>
          <a:xfrm>
            <a:off x="2842765" y="5543520"/>
            <a:ext cx="6096000" cy="1015663"/>
          </a:xfrm>
          <a:prstGeom prst="rect">
            <a:avLst/>
          </a:prstGeom>
        </p:spPr>
        <p:txBody>
          <a:bodyPr>
            <a:spAutoFit/>
          </a:bodyPr>
          <a:lstStyle/>
          <a:p>
            <a:r>
              <a:rPr lang="en-US" sz="2000" i="1" dirty="0">
                <a:solidFill>
                  <a:srgbClr val="FFFF00"/>
                </a:solidFill>
                <a:latin typeface="Palatino"/>
              </a:rPr>
              <a:t> The lot is cast into the lap; but the whole disposing thereof is of the </a:t>
            </a:r>
            <a:r>
              <a:rPr lang="en-US" sz="2000" i="1" cap="small" dirty="0">
                <a:solidFill>
                  <a:srgbClr val="FFFF00"/>
                </a:solidFill>
                <a:latin typeface="Palatino"/>
              </a:rPr>
              <a:t>Lord</a:t>
            </a:r>
            <a:r>
              <a:rPr lang="en-US" sz="2000" i="1" dirty="0">
                <a:solidFill>
                  <a:srgbClr val="FFFF00"/>
                </a:solidFill>
                <a:latin typeface="Palatino"/>
              </a:rPr>
              <a:t>.</a:t>
            </a:r>
          </a:p>
          <a:p>
            <a:r>
              <a:rPr lang="en-US" sz="2000" i="1" dirty="0">
                <a:solidFill>
                  <a:srgbClr val="FFFF00"/>
                </a:solidFill>
                <a:latin typeface="Palatino"/>
              </a:rPr>
              <a:t>Proverbs 16:33</a:t>
            </a:r>
            <a:endParaRPr lang="en-US" sz="2000" i="1" dirty="0">
              <a:solidFill>
                <a:srgbClr val="FFFF00"/>
              </a:solidFill>
            </a:endParaRPr>
          </a:p>
        </p:txBody>
      </p:sp>
      <p:grpSp>
        <p:nvGrpSpPr>
          <p:cNvPr id="2" name="Group 1">
            <a:extLst>
              <a:ext uri="{FF2B5EF4-FFF2-40B4-BE49-F238E27FC236}">
                <a16:creationId xmlns:a16="http://schemas.microsoft.com/office/drawing/2014/main" id="{B95F0EFF-3274-9AF6-D157-A5287C9FBF0E}"/>
              </a:ext>
            </a:extLst>
          </p:cNvPr>
          <p:cNvGrpSpPr/>
          <p:nvPr/>
        </p:nvGrpSpPr>
        <p:grpSpPr>
          <a:xfrm>
            <a:off x="9146971" y="2347554"/>
            <a:ext cx="1929112" cy="3859140"/>
            <a:chOff x="1329663" y="506992"/>
            <a:chExt cx="2898367" cy="5798111"/>
          </a:xfrm>
        </p:grpSpPr>
        <p:sp>
          <p:nvSpPr>
            <p:cNvPr id="11" name="Oval 10">
              <a:extLst>
                <a:ext uri="{FF2B5EF4-FFF2-40B4-BE49-F238E27FC236}">
                  <a16:creationId xmlns:a16="http://schemas.microsoft.com/office/drawing/2014/main" id="{A6125466-E904-5FB3-C2B7-75ABA08F8C82}"/>
                </a:ext>
              </a:extLst>
            </p:cNvPr>
            <p:cNvSpPr/>
            <p:nvPr/>
          </p:nvSpPr>
          <p:spPr>
            <a:xfrm rot="19358140">
              <a:off x="3634472" y="3715154"/>
              <a:ext cx="593558" cy="8890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EBEDD98-5D4D-9116-F050-1F2BDC03D8F3}"/>
                </a:ext>
              </a:extLst>
            </p:cNvPr>
            <p:cNvSpPr/>
            <p:nvPr/>
          </p:nvSpPr>
          <p:spPr>
            <a:xfrm rot="2073985">
              <a:off x="1329663" y="3658548"/>
              <a:ext cx="519363" cy="8890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FEBAC79-528E-EEB9-F9DA-83EAE9C90E93}"/>
                </a:ext>
              </a:extLst>
            </p:cNvPr>
            <p:cNvSpPr/>
            <p:nvPr/>
          </p:nvSpPr>
          <p:spPr>
            <a:xfrm>
              <a:off x="2187742" y="5504946"/>
              <a:ext cx="741947" cy="80015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1B2C7DB-713B-BFCB-1B51-F44C018F0E91}"/>
                </a:ext>
              </a:extLst>
            </p:cNvPr>
            <p:cNvSpPr/>
            <p:nvPr/>
          </p:nvSpPr>
          <p:spPr>
            <a:xfrm>
              <a:off x="2707105" y="5504946"/>
              <a:ext cx="741947" cy="80015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309FCE69-740F-5B67-10BE-EB0E41585840}"/>
                </a:ext>
              </a:extLst>
            </p:cNvPr>
            <p:cNvSpPr/>
            <p:nvPr/>
          </p:nvSpPr>
          <p:spPr>
            <a:xfrm rot="1996156">
              <a:off x="1496189" y="2617447"/>
              <a:ext cx="983285" cy="168403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10A9D6C5-DF2A-7713-5C02-2A63A4731E55}"/>
                </a:ext>
              </a:extLst>
            </p:cNvPr>
            <p:cNvSpPr/>
            <p:nvPr/>
          </p:nvSpPr>
          <p:spPr>
            <a:xfrm rot="2041752">
              <a:off x="1643840" y="2412635"/>
              <a:ext cx="977481" cy="1524303"/>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AB31FDA6-94E6-58AD-00C9-0FC9BC591D30}"/>
                </a:ext>
              </a:extLst>
            </p:cNvPr>
            <p:cNvSpPr/>
            <p:nvPr/>
          </p:nvSpPr>
          <p:spPr>
            <a:xfrm rot="19870960">
              <a:off x="3117269" y="2622127"/>
              <a:ext cx="923600" cy="168403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1BADB471-D872-B55B-34FC-494566D78061}"/>
                </a:ext>
              </a:extLst>
            </p:cNvPr>
            <p:cNvSpPr/>
            <p:nvPr/>
          </p:nvSpPr>
          <p:spPr>
            <a:xfrm rot="20036208">
              <a:off x="2936855" y="2438251"/>
              <a:ext cx="977481" cy="1524303"/>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FB00EAA7-B783-EA2A-E21C-02FD6FA077B1}"/>
                </a:ext>
              </a:extLst>
            </p:cNvPr>
            <p:cNvSpPr/>
            <p:nvPr/>
          </p:nvSpPr>
          <p:spPr>
            <a:xfrm>
              <a:off x="2113547" y="2482132"/>
              <a:ext cx="1409700" cy="3378439"/>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1C13D8A-1C8E-9FD3-8498-E93F4B567BDB}"/>
                </a:ext>
              </a:extLst>
            </p:cNvPr>
            <p:cNvSpPr/>
            <p:nvPr/>
          </p:nvSpPr>
          <p:spPr>
            <a:xfrm>
              <a:off x="2503983" y="2215413"/>
              <a:ext cx="583825" cy="7112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79E4A9FD-E7FF-C32D-2C84-B112375B1B56}"/>
                </a:ext>
              </a:extLst>
            </p:cNvPr>
            <p:cNvSpPr/>
            <p:nvPr/>
          </p:nvSpPr>
          <p:spPr>
            <a:xfrm rot="21335299">
              <a:off x="2872741" y="2303524"/>
              <a:ext cx="680701" cy="338230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068E7036-BAFE-0104-61E5-D6C789CF26B1}"/>
                </a:ext>
              </a:extLst>
            </p:cNvPr>
            <p:cNvSpPr/>
            <p:nvPr/>
          </p:nvSpPr>
          <p:spPr>
            <a:xfrm rot="353417">
              <a:off x="2096930" y="2427182"/>
              <a:ext cx="680701" cy="3233093"/>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FA3E8DB-7A59-04DB-E93A-084D9D0BBDC7}"/>
                </a:ext>
              </a:extLst>
            </p:cNvPr>
            <p:cNvSpPr/>
            <p:nvPr/>
          </p:nvSpPr>
          <p:spPr>
            <a:xfrm>
              <a:off x="2123440" y="769517"/>
              <a:ext cx="1409700" cy="18015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4">
              <a:extLst>
                <a:ext uri="{FF2B5EF4-FFF2-40B4-BE49-F238E27FC236}">
                  <a16:creationId xmlns:a16="http://schemas.microsoft.com/office/drawing/2014/main" id="{CCABF2AA-8A25-8612-A21C-ADF64AF8F152}"/>
                </a:ext>
              </a:extLst>
            </p:cNvPr>
            <p:cNvSpPr/>
            <p:nvPr/>
          </p:nvSpPr>
          <p:spPr>
            <a:xfrm rot="3069450" flipH="1">
              <a:off x="1910710" y="448719"/>
              <a:ext cx="1753825" cy="1870372"/>
            </a:xfrm>
            <a:custGeom>
              <a:avLst/>
              <a:gdLst>
                <a:gd name="connsiteX0" fmla="*/ 1512425 w 1753825"/>
                <a:gd name="connsiteY0" fmla="*/ 252831 h 1870372"/>
                <a:gd name="connsiteX1" fmla="*/ 1280044 w 1753825"/>
                <a:gd name="connsiteY1" fmla="*/ 196854 h 1870372"/>
                <a:gd name="connsiteX2" fmla="*/ 1233654 w 1753825"/>
                <a:gd name="connsiteY2" fmla="*/ 71593 h 1870372"/>
                <a:gd name="connsiteX3" fmla="*/ 1024019 w 1753825"/>
                <a:gd name="connsiteY3" fmla="*/ 67797 h 1870372"/>
                <a:gd name="connsiteX4" fmla="*/ 768964 w 1753825"/>
                <a:gd name="connsiteY4" fmla="*/ 1551 h 1870372"/>
                <a:gd name="connsiteX5" fmla="*/ 501820 w 1753825"/>
                <a:gd name="connsiteY5" fmla="*/ 69826 h 1870372"/>
                <a:gd name="connsiteX6" fmla="*/ 324081 w 1753825"/>
                <a:gd name="connsiteY6" fmla="*/ 96554 h 1870372"/>
                <a:gd name="connsiteX7" fmla="*/ 192052 w 1753825"/>
                <a:gd name="connsiteY7" fmla="*/ 166272 h 1870372"/>
                <a:gd name="connsiteX8" fmla="*/ 172570 w 1753825"/>
                <a:gd name="connsiteY8" fmla="*/ 193037 h 1870372"/>
                <a:gd name="connsiteX9" fmla="*/ 172320 w 1753825"/>
                <a:gd name="connsiteY9" fmla="*/ 193382 h 1870372"/>
                <a:gd name="connsiteX10" fmla="*/ 13018 w 1753825"/>
                <a:gd name="connsiteY10" fmla="*/ 275740 h 1870372"/>
                <a:gd name="connsiteX11" fmla="*/ 31 w 1753825"/>
                <a:gd name="connsiteY11" fmla="*/ 307362 h 1870372"/>
                <a:gd name="connsiteX12" fmla="*/ 92673 w 1753825"/>
                <a:gd name="connsiteY12" fmla="*/ 371861 h 1870372"/>
                <a:gd name="connsiteX13" fmla="*/ 90947 w 1753825"/>
                <a:gd name="connsiteY13" fmla="*/ 373175 h 1870372"/>
                <a:gd name="connsiteX14" fmla="*/ 33130 w 1753825"/>
                <a:gd name="connsiteY14" fmla="*/ 417189 h 1870372"/>
                <a:gd name="connsiteX15" fmla="*/ 27066 w 1753825"/>
                <a:gd name="connsiteY15" fmla="*/ 462357 h 1870372"/>
                <a:gd name="connsiteX16" fmla="*/ 69872 w 1753825"/>
                <a:gd name="connsiteY16" fmla="*/ 492874 h 1870372"/>
                <a:gd name="connsiteX17" fmla="*/ 147183 w 1753825"/>
                <a:gd name="connsiteY17" fmla="*/ 505616 h 1870372"/>
                <a:gd name="connsiteX18" fmla="*/ 148941 w 1753825"/>
                <a:gd name="connsiteY18" fmla="*/ 505906 h 1870372"/>
                <a:gd name="connsiteX19" fmla="*/ 143065 w 1753825"/>
                <a:gd name="connsiteY19" fmla="*/ 638841 h 1870372"/>
                <a:gd name="connsiteX20" fmla="*/ 236751 w 1753825"/>
                <a:gd name="connsiteY20" fmla="*/ 655500 h 1870372"/>
                <a:gd name="connsiteX21" fmla="*/ 236856 w 1753825"/>
                <a:gd name="connsiteY21" fmla="*/ 655518 h 1870372"/>
                <a:gd name="connsiteX22" fmla="*/ 322311 w 1753825"/>
                <a:gd name="connsiteY22" fmla="*/ 804202 h 1870372"/>
                <a:gd name="connsiteX23" fmla="*/ 585006 w 1753825"/>
                <a:gd name="connsiteY23" fmla="*/ 793503 h 1870372"/>
                <a:gd name="connsiteX24" fmla="*/ 589845 w 1753825"/>
                <a:gd name="connsiteY24" fmla="*/ 793408 h 1870372"/>
                <a:gd name="connsiteX25" fmla="*/ 781275 w 1753825"/>
                <a:gd name="connsiteY25" fmla="*/ 836435 h 1870372"/>
                <a:gd name="connsiteX26" fmla="*/ 941711 w 1753825"/>
                <a:gd name="connsiteY26" fmla="*/ 787493 h 1870372"/>
                <a:gd name="connsiteX27" fmla="*/ 974943 w 1753825"/>
                <a:gd name="connsiteY27" fmla="*/ 763248 h 1870372"/>
                <a:gd name="connsiteX28" fmla="*/ 971632 w 1753825"/>
                <a:gd name="connsiteY28" fmla="*/ 856555 h 1870372"/>
                <a:gd name="connsiteX29" fmla="*/ 970896 w 1753825"/>
                <a:gd name="connsiteY29" fmla="*/ 861346 h 1870372"/>
                <a:gd name="connsiteX30" fmla="*/ 893949 w 1753825"/>
                <a:gd name="connsiteY30" fmla="*/ 1043090 h 1870372"/>
                <a:gd name="connsiteX31" fmla="*/ 936083 w 1753825"/>
                <a:gd name="connsiteY31" fmla="*/ 1247564 h 1870372"/>
                <a:gd name="connsiteX32" fmla="*/ 916130 w 1753825"/>
                <a:gd name="connsiteY32" fmla="*/ 1446863 h 1870372"/>
                <a:gd name="connsiteX33" fmla="*/ 1009508 w 1753825"/>
                <a:gd name="connsiteY33" fmla="*/ 1594510 h 1870372"/>
                <a:gd name="connsiteX34" fmla="*/ 1221886 w 1753825"/>
                <a:gd name="connsiteY34" fmla="*/ 1727190 h 1870372"/>
                <a:gd name="connsiteX35" fmla="*/ 1364857 w 1753825"/>
                <a:gd name="connsiteY35" fmla="*/ 1861478 h 1870372"/>
                <a:gd name="connsiteX36" fmla="*/ 1462094 w 1753825"/>
                <a:gd name="connsiteY36" fmla="*/ 1641476 h 1870372"/>
                <a:gd name="connsiteX37" fmla="*/ 1598162 w 1753825"/>
                <a:gd name="connsiteY37" fmla="*/ 1616507 h 1870372"/>
                <a:gd name="connsiteX38" fmla="*/ 1638127 w 1753825"/>
                <a:gd name="connsiteY38" fmla="*/ 1410284 h 1870372"/>
                <a:gd name="connsiteX39" fmla="*/ 1749767 w 1753825"/>
                <a:gd name="connsiteY39" fmla="*/ 1169614 h 1870372"/>
                <a:gd name="connsiteX40" fmla="*/ 1725935 w 1753825"/>
                <a:gd name="connsiteY40" fmla="*/ 894673 h 1870372"/>
                <a:gd name="connsiteX41" fmla="*/ 1729197 w 1753825"/>
                <a:gd name="connsiteY41" fmla="*/ 714853 h 1870372"/>
                <a:gd name="connsiteX42" fmla="*/ 1680633 w 1753825"/>
                <a:gd name="connsiteY42" fmla="*/ 572995 h 1870372"/>
                <a:gd name="connsiteX43" fmla="*/ 1656618 w 1753825"/>
                <a:gd name="connsiteY43" fmla="*/ 549326 h 1870372"/>
                <a:gd name="connsiteX44" fmla="*/ 1656309 w 1753825"/>
                <a:gd name="connsiteY44" fmla="*/ 549021 h 1870372"/>
                <a:gd name="connsiteX45" fmla="*/ 1599515 w 1753825"/>
                <a:gd name="connsiteY45" fmla="*/ 378154 h 1870372"/>
                <a:gd name="connsiteX46" fmla="*/ 1569415 w 1753825"/>
                <a:gd name="connsiteY46" fmla="*/ 360086 h 1870372"/>
                <a:gd name="connsiteX47" fmla="*/ 1487517 w 1753825"/>
                <a:gd name="connsiteY47" fmla="*/ 440787 h 1870372"/>
                <a:gd name="connsiteX48" fmla="*/ 1486565 w 1753825"/>
                <a:gd name="connsiteY48" fmla="*/ 438505 h 1870372"/>
                <a:gd name="connsiteX49" fmla="*/ 1471158 w 1753825"/>
                <a:gd name="connsiteY49" fmla="*/ 401595 h 1870372"/>
                <a:gd name="connsiteX50" fmla="*/ 1454181 w 1753825"/>
                <a:gd name="connsiteY50" fmla="*/ 381712 h 1870372"/>
                <a:gd name="connsiteX51" fmla="*/ 1470178 w 1753825"/>
                <a:gd name="connsiteY51" fmla="*/ 372540 h 1870372"/>
                <a:gd name="connsiteX52" fmla="*/ 1512425 w 1753825"/>
                <a:gd name="connsiteY52" fmla="*/ 252831 h 18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753825" h="1870372">
                  <a:moveTo>
                    <a:pt x="1512425" y="252831"/>
                  </a:moveTo>
                  <a:cubicBezTo>
                    <a:pt x="1478703" y="213140"/>
                    <a:pt x="1390234" y="191826"/>
                    <a:pt x="1280044" y="196854"/>
                  </a:cubicBezTo>
                  <a:cubicBezTo>
                    <a:pt x="1336063" y="145616"/>
                    <a:pt x="1317275" y="94851"/>
                    <a:pt x="1233654" y="71593"/>
                  </a:cubicBezTo>
                  <a:cubicBezTo>
                    <a:pt x="1178624" y="56285"/>
                    <a:pt x="1102192" y="54891"/>
                    <a:pt x="1024019" y="67797"/>
                  </a:cubicBezTo>
                  <a:cubicBezTo>
                    <a:pt x="997078" y="19337"/>
                    <a:pt x="896272" y="-6844"/>
                    <a:pt x="768964" y="1551"/>
                  </a:cubicBezTo>
                  <a:cubicBezTo>
                    <a:pt x="673202" y="7865"/>
                    <a:pt x="574797" y="33009"/>
                    <a:pt x="501820" y="69826"/>
                  </a:cubicBezTo>
                  <a:cubicBezTo>
                    <a:pt x="444043" y="69571"/>
                    <a:pt x="380824" y="79085"/>
                    <a:pt x="324081" y="96554"/>
                  </a:cubicBezTo>
                  <a:cubicBezTo>
                    <a:pt x="265451" y="114594"/>
                    <a:pt x="218751" y="139556"/>
                    <a:pt x="192052" y="166272"/>
                  </a:cubicBezTo>
                  <a:lnTo>
                    <a:pt x="172570" y="193037"/>
                  </a:lnTo>
                  <a:lnTo>
                    <a:pt x="172320" y="193382"/>
                  </a:lnTo>
                  <a:cubicBezTo>
                    <a:pt x="98242" y="211454"/>
                    <a:pt x="38448" y="242375"/>
                    <a:pt x="13018" y="275740"/>
                  </a:cubicBezTo>
                  <a:cubicBezTo>
                    <a:pt x="4672" y="286688"/>
                    <a:pt x="433" y="297337"/>
                    <a:pt x="31" y="307362"/>
                  </a:cubicBezTo>
                  <a:cubicBezTo>
                    <a:pt x="-1177" y="337437"/>
                    <a:pt x="32144" y="361885"/>
                    <a:pt x="92673" y="371861"/>
                  </a:cubicBezTo>
                  <a:lnTo>
                    <a:pt x="90947" y="373175"/>
                  </a:lnTo>
                  <a:lnTo>
                    <a:pt x="33130" y="417189"/>
                  </a:lnTo>
                  <a:cubicBezTo>
                    <a:pt x="21794" y="432828"/>
                    <a:pt x="19371" y="448439"/>
                    <a:pt x="27066" y="462357"/>
                  </a:cubicBezTo>
                  <a:cubicBezTo>
                    <a:pt x="34050" y="475004"/>
                    <a:pt x="48939" y="485397"/>
                    <a:pt x="69872" y="492874"/>
                  </a:cubicBezTo>
                  <a:lnTo>
                    <a:pt x="147183" y="505616"/>
                  </a:lnTo>
                  <a:lnTo>
                    <a:pt x="148941" y="505906"/>
                  </a:lnTo>
                  <a:cubicBezTo>
                    <a:pt x="66870" y="556811"/>
                    <a:pt x="71136" y="611721"/>
                    <a:pt x="143065" y="638841"/>
                  </a:cubicBezTo>
                  <a:lnTo>
                    <a:pt x="236751" y="655500"/>
                  </a:lnTo>
                  <a:lnTo>
                    <a:pt x="236856" y="655518"/>
                  </a:lnTo>
                  <a:cubicBezTo>
                    <a:pt x="170280" y="720050"/>
                    <a:pt x="205827" y="781944"/>
                    <a:pt x="322311" y="804202"/>
                  </a:cubicBezTo>
                  <a:cubicBezTo>
                    <a:pt x="396060" y="818285"/>
                    <a:pt x="492367" y="814369"/>
                    <a:pt x="585006" y="793503"/>
                  </a:cubicBezTo>
                  <a:cubicBezTo>
                    <a:pt x="586629" y="793463"/>
                    <a:pt x="588222" y="793448"/>
                    <a:pt x="589845" y="793408"/>
                  </a:cubicBezTo>
                  <a:cubicBezTo>
                    <a:pt x="606060" y="829938"/>
                    <a:pt x="685548" y="847802"/>
                    <a:pt x="781275" y="836435"/>
                  </a:cubicBezTo>
                  <a:cubicBezTo>
                    <a:pt x="842592" y="829149"/>
                    <a:pt x="900962" y="810977"/>
                    <a:pt x="941711" y="787493"/>
                  </a:cubicBezTo>
                  <a:lnTo>
                    <a:pt x="974943" y="763248"/>
                  </a:lnTo>
                  <a:lnTo>
                    <a:pt x="971632" y="856555"/>
                  </a:lnTo>
                  <a:cubicBezTo>
                    <a:pt x="971393" y="858164"/>
                    <a:pt x="971134" y="859738"/>
                    <a:pt x="970896" y="861346"/>
                  </a:cubicBezTo>
                  <a:cubicBezTo>
                    <a:pt x="930752" y="871278"/>
                    <a:pt x="898803" y="946745"/>
                    <a:pt x="893949" y="1043090"/>
                  </a:cubicBezTo>
                  <a:cubicBezTo>
                    <a:pt x="889812" y="1125376"/>
                    <a:pt x="906363" y="1205704"/>
                    <a:pt x="936083" y="1247564"/>
                  </a:cubicBezTo>
                  <a:cubicBezTo>
                    <a:pt x="915136" y="1300930"/>
                    <a:pt x="907556" y="1376677"/>
                    <a:pt x="916130" y="1446863"/>
                  </a:cubicBezTo>
                  <a:cubicBezTo>
                    <a:pt x="927967" y="1543872"/>
                    <a:pt x="967454" y="1606295"/>
                    <a:pt x="1009508" y="1594510"/>
                  </a:cubicBezTo>
                  <a:cubicBezTo>
                    <a:pt x="1052318" y="1773806"/>
                    <a:pt x="1148123" y="1833641"/>
                    <a:pt x="1221886" y="1727190"/>
                  </a:cubicBezTo>
                  <a:cubicBezTo>
                    <a:pt x="1253138" y="1839341"/>
                    <a:pt x="1310191" y="1892917"/>
                    <a:pt x="1364857" y="1861478"/>
                  </a:cubicBezTo>
                  <a:cubicBezTo>
                    <a:pt x="1411247" y="1834795"/>
                    <a:pt x="1448268" y="1751040"/>
                    <a:pt x="1462094" y="1641476"/>
                  </a:cubicBezTo>
                  <a:cubicBezTo>
                    <a:pt x="1504844" y="1705263"/>
                    <a:pt x="1559987" y="1695156"/>
                    <a:pt x="1598162" y="1616507"/>
                  </a:cubicBezTo>
                  <a:cubicBezTo>
                    <a:pt x="1623287" y="1564750"/>
                    <a:pt x="1637869" y="1489563"/>
                    <a:pt x="1638127" y="1410284"/>
                  </a:cubicBezTo>
                  <a:cubicBezTo>
                    <a:pt x="1692316" y="1391749"/>
                    <a:pt x="1736438" y="1296629"/>
                    <a:pt x="1749767" y="1169614"/>
                  </a:cubicBezTo>
                  <a:cubicBezTo>
                    <a:pt x="1759793" y="1074074"/>
                    <a:pt x="1751020" y="972798"/>
                    <a:pt x="1725935" y="894673"/>
                  </a:cubicBezTo>
                  <a:cubicBezTo>
                    <a:pt x="1736140" y="837706"/>
                    <a:pt x="1737294" y="773744"/>
                    <a:pt x="1729197" y="714853"/>
                  </a:cubicBezTo>
                  <a:cubicBezTo>
                    <a:pt x="1720842" y="654004"/>
                    <a:pt x="1703356" y="603777"/>
                    <a:pt x="1680633" y="572995"/>
                  </a:cubicBezTo>
                  <a:lnTo>
                    <a:pt x="1656618" y="549326"/>
                  </a:lnTo>
                  <a:lnTo>
                    <a:pt x="1656309" y="549021"/>
                  </a:lnTo>
                  <a:cubicBezTo>
                    <a:pt x="1650580" y="472925"/>
                    <a:pt x="1629255" y="408788"/>
                    <a:pt x="1599515" y="378154"/>
                  </a:cubicBezTo>
                  <a:cubicBezTo>
                    <a:pt x="1589757" y="368100"/>
                    <a:pt x="1579597" y="362148"/>
                    <a:pt x="1569415" y="360086"/>
                  </a:cubicBezTo>
                  <a:cubicBezTo>
                    <a:pt x="1538871" y="353899"/>
                    <a:pt x="1508136" y="382718"/>
                    <a:pt x="1487517" y="440787"/>
                  </a:cubicBezTo>
                  <a:lnTo>
                    <a:pt x="1486565" y="438505"/>
                  </a:lnTo>
                  <a:lnTo>
                    <a:pt x="1471158" y="401595"/>
                  </a:lnTo>
                  <a:lnTo>
                    <a:pt x="1454181" y="381712"/>
                  </a:lnTo>
                  <a:lnTo>
                    <a:pt x="1470178" y="372540"/>
                  </a:lnTo>
                  <a:cubicBezTo>
                    <a:pt x="1525114" y="332200"/>
                    <a:pt x="1542226" y="287911"/>
                    <a:pt x="1512425" y="252831"/>
                  </a:cubicBezTo>
                  <a:close/>
                </a:path>
              </a:pathLst>
            </a:cu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Cloud 25">
              <a:extLst>
                <a:ext uri="{FF2B5EF4-FFF2-40B4-BE49-F238E27FC236}">
                  <a16:creationId xmlns:a16="http://schemas.microsoft.com/office/drawing/2014/main" id="{ED621144-9B92-7740-B714-3AB490B99579}"/>
                </a:ext>
              </a:extLst>
            </p:cNvPr>
            <p:cNvSpPr/>
            <p:nvPr/>
          </p:nvSpPr>
          <p:spPr>
            <a:xfrm rot="7971735" flipH="1">
              <a:off x="2368027" y="1917620"/>
              <a:ext cx="874341" cy="850166"/>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C25CBBC-73F8-408C-BBAD-19CB17245934}"/>
                </a:ext>
              </a:extLst>
            </p:cNvPr>
            <p:cNvSpPr/>
            <p:nvPr/>
          </p:nvSpPr>
          <p:spPr>
            <a:xfrm>
              <a:off x="2627897" y="2070755"/>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57">
              <a:extLst>
                <a:ext uri="{FF2B5EF4-FFF2-40B4-BE49-F238E27FC236}">
                  <a16:creationId xmlns:a16="http://schemas.microsoft.com/office/drawing/2014/main" id="{6F87BBFE-B583-C90A-8E57-CBBB382CDFF4}"/>
                </a:ext>
              </a:extLst>
            </p:cNvPr>
            <p:cNvSpPr/>
            <p:nvPr/>
          </p:nvSpPr>
          <p:spPr>
            <a:xfrm>
              <a:off x="2057400" y="4171503"/>
              <a:ext cx="1524000" cy="3048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uble Wave 28">
              <a:extLst>
                <a:ext uri="{FF2B5EF4-FFF2-40B4-BE49-F238E27FC236}">
                  <a16:creationId xmlns:a16="http://schemas.microsoft.com/office/drawing/2014/main" id="{BB875DDB-E0AC-0A0A-27E5-A3A55090EFAA}"/>
                </a:ext>
              </a:extLst>
            </p:cNvPr>
            <p:cNvSpPr/>
            <p:nvPr/>
          </p:nvSpPr>
          <p:spPr>
            <a:xfrm rot="5400000">
              <a:off x="2247900" y="4666803"/>
              <a:ext cx="1447800" cy="304800"/>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uble Wave 29">
              <a:extLst>
                <a:ext uri="{FF2B5EF4-FFF2-40B4-BE49-F238E27FC236}">
                  <a16:creationId xmlns:a16="http://schemas.microsoft.com/office/drawing/2014/main" id="{2CCFB66A-A3B8-9A2B-BC9B-594A4665A5C8}"/>
                </a:ext>
              </a:extLst>
            </p:cNvPr>
            <p:cNvSpPr/>
            <p:nvPr/>
          </p:nvSpPr>
          <p:spPr>
            <a:xfrm rot="4302222">
              <a:off x="2543650" y="4754250"/>
              <a:ext cx="1447800" cy="304800"/>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60">
              <a:extLst>
                <a:ext uri="{FF2B5EF4-FFF2-40B4-BE49-F238E27FC236}">
                  <a16:creationId xmlns:a16="http://schemas.microsoft.com/office/drawing/2014/main" id="{B709E84C-F5B9-8FC6-7C59-C3F7615E632B}"/>
                </a:ext>
              </a:extLst>
            </p:cNvPr>
            <p:cNvSpPr/>
            <p:nvPr/>
          </p:nvSpPr>
          <p:spPr>
            <a:xfrm>
              <a:off x="2895600" y="4104047"/>
              <a:ext cx="484682" cy="372256"/>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E2C6EDB1-E959-8E2F-1828-E33AF8501F82}"/>
                </a:ext>
              </a:extLst>
            </p:cNvPr>
            <p:cNvGrpSpPr/>
            <p:nvPr/>
          </p:nvGrpSpPr>
          <p:grpSpPr>
            <a:xfrm rot="15701333">
              <a:off x="2526567" y="3246553"/>
              <a:ext cx="1307646" cy="292774"/>
              <a:chOff x="4102554" y="1889408"/>
              <a:chExt cx="2710112" cy="606777"/>
            </a:xfrm>
          </p:grpSpPr>
          <p:sp>
            <p:nvSpPr>
              <p:cNvPr id="81" name="Freeform 73">
                <a:extLst>
                  <a:ext uri="{FF2B5EF4-FFF2-40B4-BE49-F238E27FC236}">
                    <a16:creationId xmlns:a16="http://schemas.microsoft.com/office/drawing/2014/main" id="{DBDDF007-EBB4-D076-671E-9E6E50D95F2B}"/>
                  </a:ext>
                </a:extLst>
              </p:cNvPr>
              <p:cNvSpPr/>
              <p:nvPr/>
            </p:nvSpPr>
            <p:spPr>
              <a:xfrm>
                <a:off x="4102554" y="1889408"/>
                <a:ext cx="696834" cy="539887"/>
              </a:xfrm>
              <a:custGeom>
                <a:avLst/>
                <a:gdLst>
                  <a:gd name="connsiteX0" fmla="*/ 457200 w 1828800"/>
                  <a:gd name="connsiteY0" fmla="*/ 0 h 1416902"/>
                  <a:gd name="connsiteX1" fmla="*/ 766342 w 1828800"/>
                  <a:gd name="connsiteY1" fmla="*/ 523349 h 1416902"/>
                  <a:gd name="connsiteX2" fmla="*/ 914400 w 1828800"/>
                  <a:gd name="connsiteY2" fmla="*/ 272699 h 1416902"/>
                  <a:gd name="connsiteX3" fmla="*/ 1072635 w 1828800"/>
                  <a:gd name="connsiteY3" fmla="*/ 540576 h 1416902"/>
                  <a:gd name="connsiteX4" fmla="*/ 1371600 w 1828800"/>
                  <a:gd name="connsiteY4" fmla="*/ 34454 h 1416902"/>
                  <a:gd name="connsiteX5" fmla="*/ 1828800 w 1828800"/>
                  <a:gd name="connsiteY5" fmla="*/ 808452 h 1416902"/>
                  <a:gd name="connsiteX6" fmla="*/ 1230869 w 1828800"/>
                  <a:gd name="connsiteY6" fmla="*/ 808452 h 1416902"/>
                  <a:gd name="connsiteX7" fmla="*/ 1371600 w 1828800"/>
                  <a:gd name="connsiteY7" fmla="*/ 1046697 h 1416902"/>
                  <a:gd name="connsiteX8" fmla="*/ 1152920 w 1828800"/>
                  <a:gd name="connsiteY8" fmla="*/ 1046697 h 1416902"/>
                  <a:gd name="connsiteX9" fmla="*/ 1371600 w 1828800"/>
                  <a:gd name="connsiteY9" fmla="*/ 1416902 h 1416902"/>
                  <a:gd name="connsiteX10" fmla="*/ 457200 w 1828800"/>
                  <a:gd name="connsiteY10" fmla="*/ 1416902 h 1416902"/>
                  <a:gd name="connsiteX11" fmla="*/ 675880 w 1828800"/>
                  <a:gd name="connsiteY11" fmla="*/ 1046697 h 1416902"/>
                  <a:gd name="connsiteX12" fmla="*/ 457200 w 1828800"/>
                  <a:gd name="connsiteY12" fmla="*/ 1046697 h 1416902"/>
                  <a:gd name="connsiteX13" fmla="*/ 618283 w 1828800"/>
                  <a:gd name="connsiteY13" fmla="*/ 773998 h 1416902"/>
                  <a:gd name="connsiteX14" fmla="*/ 0 w 1828800"/>
                  <a:gd name="connsiteY14" fmla="*/ 773998 h 14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416902">
                    <a:moveTo>
                      <a:pt x="457200" y="0"/>
                    </a:moveTo>
                    <a:lnTo>
                      <a:pt x="766342" y="523349"/>
                    </a:lnTo>
                    <a:lnTo>
                      <a:pt x="914400" y="272699"/>
                    </a:lnTo>
                    <a:lnTo>
                      <a:pt x="1072635" y="540576"/>
                    </a:lnTo>
                    <a:lnTo>
                      <a:pt x="1371600" y="34454"/>
                    </a:lnTo>
                    <a:lnTo>
                      <a:pt x="1828800" y="808452"/>
                    </a:lnTo>
                    <a:lnTo>
                      <a:pt x="1230869" y="808452"/>
                    </a:lnTo>
                    <a:lnTo>
                      <a:pt x="1371600" y="1046697"/>
                    </a:lnTo>
                    <a:lnTo>
                      <a:pt x="1152920" y="1046697"/>
                    </a:lnTo>
                    <a:lnTo>
                      <a:pt x="1371600" y="1416902"/>
                    </a:lnTo>
                    <a:lnTo>
                      <a:pt x="457200" y="1416902"/>
                    </a:lnTo>
                    <a:lnTo>
                      <a:pt x="675880" y="1046697"/>
                    </a:lnTo>
                    <a:lnTo>
                      <a:pt x="457200" y="1046697"/>
                    </a:lnTo>
                    <a:lnTo>
                      <a:pt x="618283" y="773998"/>
                    </a:lnTo>
                    <a:lnTo>
                      <a:pt x="0" y="773998"/>
                    </a:lnTo>
                    <a:close/>
                  </a:path>
                </a:pathLst>
              </a:cu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74">
                <a:extLst>
                  <a:ext uri="{FF2B5EF4-FFF2-40B4-BE49-F238E27FC236}">
                    <a16:creationId xmlns:a16="http://schemas.microsoft.com/office/drawing/2014/main" id="{542ED809-12EB-4C5F-8E04-5396AF21DC83}"/>
                  </a:ext>
                </a:extLst>
              </p:cNvPr>
              <p:cNvSpPr/>
              <p:nvPr/>
            </p:nvSpPr>
            <p:spPr>
              <a:xfrm>
                <a:off x="5467021" y="1889408"/>
                <a:ext cx="696834" cy="539887"/>
              </a:xfrm>
              <a:custGeom>
                <a:avLst/>
                <a:gdLst>
                  <a:gd name="connsiteX0" fmla="*/ 457200 w 1828800"/>
                  <a:gd name="connsiteY0" fmla="*/ 0 h 1416902"/>
                  <a:gd name="connsiteX1" fmla="*/ 766342 w 1828800"/>
                  <a:gd name="connsiteY1" fmla="*/ 523349 h 1416902"/>
                  <a:gd name="connsiteX2" fmla="*/ 914400 w 1828800"/>
                  <a:gd name="connsiteY2" fmla="*/ 272699 h 1416902"/>
                  <a:gd name="connsiteX3" fmla="*/ 1072635 w 1828800"/>
                  <a:gd name="connsiteY3" fmla="*/ 540576 h 1416902"/>
                  <a:gd name="connsiteX4" fmla="*/ 1371600 w 1828800"/>
                  <a:gd name="connsiteY4" fmla="*/ 34454 h 1416902"/>
                  <a:gd name="connsiteX5" fmla="*/ 1828800 w 1828800"/>
                  <a:gd name="connsiteY5" fmla="*/ 808452 h 1416902"/>
                  <a:gd name="connsiteX6" fmla="*/ 1230869 w 1828800"/>
                  <a:gd name="connsiteY6" fmla="*/ 808452 h 1416902"/>
                  <a:gd name="connsiteX7" fmla="*/ 1371600 w 1828800"/>
                  <a:gd name="connsiteY7" fmla="*/ 1046697 h 1416902"/>
                  <a:gd name="connsiteX8" fmla="*/ 1152920 w 1828800"/>
                  <a:gd name="connsiteY8" fmla="*/ 1046697 h 1416902"/>
                  <a:gd name="connsiteX9" fmla="*/ 1371600 w 1828800"/>
                  <a:gd name="connsiteY9" fmla="*/ 1416902 h 1416902"/>
                  <a:gd name="connsiteX10" fmla="*/ 457200 w 1828800"/>
                  <a:gd name="connsiteY10" fmla="*/ 1416902 h 1416902"/>
                  <a:gd name="connsiteX11" fmla="*/ 675880 w 1828800"/>
                  <a:gd name="connsiteY11" fmla="*/ 1046697 h 1416902"/>
                  <a:gd name="connsiteX12" fmla="*/ 457200 w 1828800"/>
                  <a:gd name="connsiteY12" fmla="*/ 1046697 h 1416902"/>
                  <a:gd name="connsiteX13" fmla="*/ 618283 w 1828800"/>
                  <a:gd name="connsiteY13" fmla="*/ 773998 h 1416902"/>
                  <a:gd name="connsiteX14" fmla="*/ 0 w 1828800"/>
                  <a:gd name="connsiteY14" fmla="*/ 773998 h 14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416902">
                    <a:moveTo>
                      <a:pt x="457200" y="0"/>
                    </a:moveTo>
                    <a:lnTo>
                      <a:pt x="766342" y="523349"/>
                    </a:lnTo>
                    <a:lnTo>
                      <a:pt x="914400" y="272699"/>
                    </a:lnTo>
                    <a:lnTo>
                      <a:pt x="1072635" y="540576"/>
                    </a:lnTo>
                    <a:lnTo>
                      <a:pt x="1371600" y="34454"/>
                    </a:lnTo>
                    <a:lnTo>
                      <a:pt x="1828800" y="808452"/>
                    </a:lnTo>
                    <a:lnTo>
                      <a:pt x="1230869" y="808452"/>
                    </a:lnTo>
                    <a:lnTo>
                      <a:pt x="1371600" y="1046697"/>
                    </a:lnTo>
                    <a:lnTo>
                      <a:pt x="1152920" y="1046697"/>
                    </a:lnTo>
                    <a:lnTo>
                      <a:pt x="1371600" y="1416902"/>
                    </a:lnTo>
                    <a:lnTo>
                      <a:pt x="457200" y="1416902"/>
                    </a:lnTo>
                    <a:lnTo>
                      <a:pt x="675880" y="1046697"/>
                    </a:lnTo>
                    <a:lnTo>
                      <a:pt x="457200" y="1046697"/>
                    </a:lnTo>
                    <a:lnTo>
                      <a:pt x="618283" y="773998"/>
                    </a:lnTo>
                    <a:lnTo>
                      <a:pt x="0" y="773998"/>
                    </a:lnTo>
                    <a:close/>
                  </a:path>
                </a:pathLst>
              </a:cu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75">
                <a:extLst>
                  <a:ext uri="{FF2B5EF4-FFF2-40B4-BE49-F238E27FC236}">
                    <a16:creationId xmlns:a16="http://schemas.microsoft.com/office/drawing/2014/main" id="{B9B1FE0B-C71C-860E-8C40-08334C2D4105}"/>
                  </a:ext>
                </a:extLst>
              </p:cNvPr>
              <p:cNvSpPr/>
              <p:nvPr/>
            </p:nvSpPr>
            <p:spPr>
              <a:xfrm rot="10800000">
                <a:off x="4774541" y="1945469"/>
                <a:ext cx="696834" cy="539887"/>
              </a:xfrm>
              <a:custGeom>
                <a:avLst/>
                <a:gdLst>
                  <a:gd name="connsiteX0" fmla="*/ 457200 w 1828800"/>
                  <a:gd name="connsiteY0" fmla="*/ 0 h 1416902"/>
                  <a:gd name="connsiteX1" fmla="*/ 766342 w 1828800"/>
                  <a:gd name="connsiteY1" fmla="*/ 523349 h 1416902"/>
                  <a:gd name="connsiteX2" fmla="*/ 914400 w 1828800"/>
                  <a:gd name="connsiteY2" fmla="*/ 272699 h 1416902"/>
                  <a:gd name="connsiteX3" fmla="*/ 1072635 w 1828800"/>
                  <a:gd name="connsiteY3" fmla="*/ 540576 h 1416902"/>
                  <a:gd name="connsiteX4" fmla="*/ 1371600 w 1828800"/>
                  <a:gd name="connsiteY4" fmla="*/ 34454 h 1416902"/>
                  <a:gd name="connsiteX5" fmla="*/ 1828800 w 1828800"/>
                  <a:gd name="connsiteY5" fmla="*/ 808452 h 1416902"/>
                  <a:gd name="connsiteX6" fmla="*/ 1230869 w 1828800"/>
                  <a:gd name="connsiteY6" fmla="*/ 808452 h 1416902"/>
                  <a:gd name="connsiteX7" fmla="*/ 1371600 w 1828800"/>
                  <a:gd name="connsiteY7" fmla="*/ 1046697 h 1416902"/>
                  <a:gd name="connsiteX8" fmla="*/ 1152920 w 1828800"/>
                  <a:gd name="connsiteY8" fmla="*/ 1046697 h 1416902"/>
                  <a:gd name="connsiteX9" fmla="*/ 1371600 w 1828800"/>
                  <a:gd name="connsiteY9" fmla="*/ 1416902 h 1416902"/>
                  <a:gd name="connsiteX10" fmla="*/ 457200 w 1828800"/>
                  <a:gd name="connsiteY10" fmla="*/ 1416902 h 1416902"/>
                  <a:gd name="connsiteX11" fmla="*/ 675880 w 1828800"/>
                  <a:gd name="connsiteY11" fmla="*/ 1046697 h 1416902"/>
                  <a:gd name="connsiteX12" fmla="*/ 457200 w 1828800"/>
                  <a:gd name="connsiteY12" fmla="*/ 1046697 h 1416902"/>
                  <a:gd name="connsiteX13" fmla="*/ 618283 w 1828800"/>
                  <a:gd name="connsiteY13" fmla="*/ 773998 h 1416902"/>
                  <a:gd name="connsiteX14" fmla="*/ 0 w 1828800"/>
                  <a:gd name="connsiteY14" fmla="*/ 773998 h 14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416902">
                    <a:moveTo>
                      <a:pt x="457200" y="0"/>
                    </a:moveTo>
                    <a:lnTo>
                      <a:pt x="766342" y="523349"/>
                    </a:lnTo>
                    <a:lnTo>
                      <a:pt x="914400" y="272699"/>
                    </a:lnTo>
                    <a:lnTo>
                      <a:pt x="1072635" y="540576"/>
                    </a:lnTo>
                    <a:lnTo>
                      <a:pt x="1371600" y="34454"/>
                    </a:lnTo>
                    <a:lnTo>
                      <a:pt x="1828800" y="808452"/>
                    </a:lnTo>
                    <a:lnTo>
                      <a:pt x="1230869" y="808452"/>
                    </a:lnTo>
                    <a:lnTo>
                      <a:pt x="1371600" y="1046697"/>
                    </a:lnTo>
                    <a:lnTo>
                      <a:pt x="1152920" y="1046697"/>
                    </a:lnTo>
                    <a:lnTo>
                      <a:pt x="1371600" y="1416902"/>
                    </a:lnTo>
                    <a:lnTo>
                      <a:pt x="457200" y="1416902"/>
                    </a:lnTo>
                    <a:lnTo>
                      <a:pt x="675880" y="1046697"/>
                    </a:lnTo>
                    <a:lnTo>
                      <a:pt x="457200" y="1046697"/>
                    </a:lnTo>
                    <a:lnTo>
                      <a:pt x="618283" y="773998"/>
                    </a:lnTo>
                    <a:lnTo>
                      <a:pt x="0" y="773998"/>
                    </a:lnTo>
                    <a:close/>
                  </a:path>
                </a:pathLst>
              </a:cu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76">
                <a:extLst>
                  <a:ext uri="{FF2B5EF4-FFF2-40B4-BE49-F238E27FC236}">
                    <a16:creationId xmlns:a16="http://schemas.microsoft.com/office/drawing/2014/main" id="{23542522-0FC1-6E38-983F-F2A55044C8A4}"/>
                  </a:ext>
                </a:extLst>
              </p:cNvPr>
              <p:cNvSpPr/>
              <p:nvPr/>
            </p:nvSpPr>
            <p:spPr>
              <a:xfrm rot="10800000">
                <a:off x="6115832" y="1956298"/>
                <a:ext cx="696834" cy="539887"/>
              </a:xfrm>
              <a:custGeom>
                <a:avLst/>
                <a:gdLst>
                  <a:gd name="connsiteX0" fmla="*/ 457200 w 1828800"/>
                  <a:gd name="connsiteY0" fmla="*/ 0 h 1416902"/>
                  <a:gd name="connsiteX1" fmla="*/ 766342 w 1828800"/>
                  <a:gd name="connsiteY1" fmla="*/ 523349 h 1416902"/>
                  <a:gd name="connsiteX2" fmla="*/ 914400 w 1828800"/>
                  <a:gd name="connsiteY2" fmla="*/ 272699 h 1416902"/>
                  <a:gd name="connsiteX3" fmla="*/ 1072635 w 1828800"/>
                  <a:gd name="connsiteY3" fmla="*/ 540576 h 1416902"/>
                  <a:gd name="connsiteX4" fmla="*/ 1371600 w 1828800"/>
                  <a:gd name="connsiteY4" fmla="*/ 34454 h 1416902"/>
                  <a:gd name="connsiteX5" fmla="*/ 1828800 w 1828800"/>
                  <a:gd name="connsiteY5" fmla="*/ 808452 h 1416902"/>
                  <a:gd name="connsiteX6" fmla="*/ 1230869 w 1828800"/>
                  <a:gd name="connsiteY6" fmla="*/ 808452 h 1416902"/>
                  <a:gd name="connsiteX7" fmla="*/ 1371600 w 1828800"/>
                  <a:gd name="connsiteY7" fmla="*/ 1046697 h 1416902"/>
                  <a:gd name="connsiteX8" fmla="*/ 1152920 w 1828800"/>
                  <a:gd name="connsiteY8" fmla="*/ 1046697 h 1416902"/>
                  <a:gd name="connsiteX9" fmla="*/ 1371600 w 1828800"/>
                  <a:gd name="connsiteY9" fmla="*/ 1416902 h 1416902"/>
                  <a:gd name="connsiteX10" fmla="*/ 457200 w 1828800"/>
                  <a:gd name="connsiteY10" fmla="*/ 1416902 h 1416902"/>
                  <a:gd name="connsiteX11" fmla="*/ 675880 w 1828800"/>
                  <a:gd name="connsiteY11" fmla="*/ 1046697 h 1416902"/>
                  <a:gd name="connsiteX12" fmla="*/ 457200 w 1828800"/>
                  <a:gd name="connsiteY12" fmla="*/ 1046697 h 1416902"/>
                  <a:gd name="connsiteX13" fmla="*/ 618283 w 1828800"/>
                  <a:gd name="connsiteY13" fmla="*/ 773998 h 1416902"/>
                  <a:gd name="connsiteX14" fmla="*/ 0 w 1828800"/>
                  <a:gd name="connsiteY14" fmla="*/ 773998 h 14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416902">
                    <a:moveTo>
                      <a:pt x="457200" y="0"/>
                    </a:moveTo>
                    <a:lnTo>
                      <a:pt x="766342" y="523349"/>
                    </a:lnTo>
                    <a:lnTo>
                      <a:pt x="914400" y="272699"/>
                    </a:lnTo>
                    <a:lnTo>
                      <a:pt x="1072635" y="540576"/>
                    </a:lnTo>
                    <a:lnTo>
                      <a:pt x="1371600" y="34454"/>
                    </a:lnTo>
                    <a:lnTo>
                      <a:pt x="1828800" y="808452"/>
                    </a:lnTo>
                    <a:lnTo>
                      <a:pt x="1230869" y="808452"/>
                    </a:lnTo>
                    <a:lnTo>
                      <a:pt x="1371600" y="1046697"/>
                    </a:lnTo>
                    <a:lnTo>
                      <a:pt x="1152920" y="1046697"/>
                    </a:lnTo>
                    <a:lnTo>
                      <a:pt x="1371600" y="1416902"/>
                    </a:lnTo>
                    <a:lnTo>
                      <a:pt x="457200" y="1416902"/>
                    </a:lnTo>
                    <a:lnTo>
                      <a:pt x="675880" y="1046697"/>
                    </a:lnTo>
                    <a:lnTo>
                      <a:pt x="457200" y="1046697"/>
                    </a:lnTo>
                    <a:lnTo>
                      <a:pt x="618283" y="773998"/>
                    </a:lnTo>
                    <a:lnTo>
                      <a:pt x="0" y="773998"/>
                    </a:lnTo>
                    <a:close/>
                  </a:path>
                </a:pathLst>
              </a:cu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E6B553-2B60-51E8-FE96-07A84830CAFF}"/>
                </a:ext>
              </a:extLst>
            </p:cNvPr>
            <p:cNvGrpSpPr/>
            <p:nvPr/>
          </p:nvGrpSpPr>
          <p:grpSpPr>
            <a:xfrm rot="16459821">
              <a:off x="1827093" y="3259063"/>
              <a:ext cx="1307646" cy="292774"/>
              <a:chOff x="4102554" y="1889408"/>
              <a:chExt cx="2710112" cy="606777"/>
            </a:xfrm>
          </p:grpSpPr>
          <p:sp>
            <p:nvSpPr>
              <p:cNvPr id="40" name="Freeform 69">
                <a:extLst>
                  <a:ext uri="{FF2B5EF4-FFF2-40B4-BE49-F238E27FC236}">
                    <a16:creationId xmlns:a16="http://schemas.microsoft.com/office/drawing/2014/main" id="{404DE74E-BB55-6EC5-C867-F9517CC4CFFD}"/>
                  </a:ext>
                </a:extLst>
              </p:cNvPr>
              <p:cNvSpPr/>
              <p:nvPr/>
            </p:nvSpPr>
            <p:spPr>
              <a:xfrm>
                <a:off x="4102554" y="1889408"/>
                <a:ext cx="696834" cy="539887"/>
              </a:xfrm>
              <a:custGeom>
                <a:avLst/>
                <a:gdLst>
                  <a:gd name="connsiteX0" fmla="*/ 457200 w 1828800"/>
                  <a:gd name="connsiteY0" fmla="*/ 0 h 1416902"/>
                  <a:gd name="connsiteX1" fmla="*/ 766342 w 1828800"/>
                  <a:gd name="connsiteY1" fmla="*/ 523349 h 1416902"/>
                  <a:gd name="connsiteX2" fmla="*/ 914400 w 1828800"/>
                  <a:gd name="connsiteY2" fmla="*/ 272699 h 1416902"/>
                  <a:gd name="connsiteX3" fmla="*/ 1072635 w 1828800"/>
                  <a:gd name="connsiteY3" fmla="*/ 540576 h 1416902"/>
                  <a:gd name="connsiteX4" fmla="*/ 1371600 w 1828800"/>
                  <a:gd name="connsiteY4" fmla="*/ 34454 h 1416902"/>
                  <a:gd name="connsiteX5" fmla="*/ 1828800 w 1828800"/>
                  <a:gd name="connsiteY5" fmla="*/ 808452 h 1416902"/>
                  <a:gd name="connsiteX6" fmla="*/ 1230869 w 1828800"/>
                  <a:gd name="connsiteY6" fmla="*/ 808452 h 1416902"/>
                  <a:gd name="connsiteX7" fmla="*/ 1371600 w 1828800"/>
                  <a:gd name="connsiteY7" fmla="*/ 1046697 h 1416902"/>
                  <a:gd name="connsiteX8" fmla="*/ 1152920 w 1828800"/>
                  <a:gd name="connsiteY8" fmla="*/ 1046697 h 1416902"/>
                  <a:gd name="connsiteX9" fmla="*/ 1371600 w 1828800"/>
                  <a:gd name="connsiteY9" fmla="*/ 1416902 h 1416902"/>
                  <a:gd name="connsiteX10" fmla="*/ 457200 w 1828800"/>
                  <a:gd name="connsiteY10" fmla="*/ 1416902 h 1416902"/>
                  <a:gd name="connsiteX11" fmla="*/ 675880 w 1828800"/>
                  <a:gd name="connsiteY11" fmla="*/ 1046697 h 1416902"/>
                  <a:gd name="connsiteX12" fmla="*/ 457200 w 1828800"/>
                  <a:gd name="connsiteY12" fmla="*/ 1046697 h 1416902"/>
                  <a:gd name="connsiteX13" fmla="*/ 618283 w 1828800"/>
                  <a:gd name="connsiteY13" fmla="*/ 773998 h 1416902"/>
                  <a:gd name="connsiteX14" fmla="*/ 0 w 1828800"/>
                  <a:gd name="connsiteY14" fmla="*/ 773998 h 14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416902">
                    <a:moveTo>
                      <a:pt x="457200" y="0"/>
                    </a:moveTo>
                    <a:lnTo>
                      <a:pt x="766342" y="523349"/>
                    </a:lnTo>
                    <a:lnTo>
                      <a:pt x="914400" y="272699"/>
                    </a:lnTo>
                    <a:lnTo>
                      <a:pt x="1072635" y="540576"/>
                    </a:lnTo>
                    <a:lnTo>
                      <a:pt x="1371600" y="34454"/>
                    </a:lnTo>
                    <a:lnTo>
                      <a:pt x="1828800" y="808452"/>
                    </a:lnTo>
                    <a:lnTo>
                      <a:pt x="1230869" y="808452"/>
                    </a:lnTo>
                    <a:lnTo>
                      <a:pt x="1371600" y="1046697"/>
                    </a:lnTo>
                    <a:lnTo>
                      <a:pt x="1152920" y="1046697"/>
                    </a:lnTo>
                    <a:lnTo>
                      <a:pt x="1371600" y="1416902"/>
                    </a:lnTo>
                    <a:lnTo>
                      <a:pt x="457200" y="1416902"/>
                    </a:lnTo>
                    <a:lnTo>
                      <a:pt x="675880" y="1046697"/>
                    </a:lnTo>
                    <a:lnTo>
                      <a:pt x="457200" y="1046697"/>
                    </a:lnTo>
                    <a:lnTo>
                      <a:pt x="618283" y="773998"/>
                    </a:lnTo>
                    <a:lnTo>
                      <a:pt x="0" y="773998"/>
                    </a:lnTo>
                    <a:close/>
                  </a:path>
                </a:pathLst>
              </a:cu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0">
                <a:extLst>
                  <a:ext uri="{FF2B5EF4-FFF2-40B4-BE49-F238E27FC236}">
                    <a16:creationId xmlns:a16="http://schemas.microsoft.com/office/drawing/2014/main" id="{42DECE14-56B2-B313-E7DB-913126F48A29}"/>
                  </a:ext>
                </a:extLst>
              </p:cNvPr>
              <p:cNvSpPr/>
              <p:nvPr/>
            </p:nvSpPr>
            <p:spPr>
              <a:xfrm>
                <a:off x="5467021" y="1889408"/>
                <a:ext cx="696834" cy="539887"/>
              </a:xfrm>
              <a:custGeom>
                <a:avLst/>
                <a:gdLst>
                  <a:gd name="connsiteX0" fmla="*/ 457200 w 1828800"/>
                  <a:gd name="connsiteY0" fmla="*/ 0 h 1416902"/>
                  <a:gd name="connsiteX1" fmla="*/ 766342 w 1828800"/>
                  <a:gd name="connsiteY1" fmla="*/ 523349 h 1416902"/>
                  <a:gd name="connsiteX2" fmla="*/ 914400 w 1828800"/>
                  <a:gd name="connsiteY2" fmla="*/ 272699 h 1416902"/>
                  <a:gd name="connsiteX3" fmla="*/ 1072635 w 1828800"/>
                  <a:gd name="connsiteY3" fmla="*/ 540576 h 1416902"/>
                  <a:gd name="connsiteX4" fmla="*/ 1371600 w 1828800"/>
                  <a:gd name="connsiteY4" fmla="*/ 34454 h 1416902"/>
                  <a:gd name="connsiteX5" fmla="*/ 1828800 w 1828800"/>
                  <a:gd name="connsiteY5" fmla="*/ 808452 h 1416902"/>
                  <a:gd name="connsiteX6" fmla="*/ 1230869 w 1828800"/>
                  <a:gd name="connsiteY6" fmla="*/ 808452 h 1416902"/>
                  <a:gd name="connsiteX7" fmla="*/ 1371600 w 1828800"/>
                  <a:gd name="connsiteY7" fmla="*/ 1046697 h 1416902"/>
                  <a:gd name="connsiteX8" fmla="*/ 1152920 w 1828800"/>
                  <a:gd name="connsiteY8" fmla="*/ 1046697 h 1416902"/>
                  <a:gd name="connsiteX9" fmla="*/ 1371600 w 1828800"/>
                  <a:gd name="connsiteY9" fmla="*/ 1416902 h 1416902"/>
                  <a:gd name="connsiteX10" fmla="*/ 457200 w 1828800"/>
                  <a:gd name="connsiteY10" fmla="*/ 1416902 h 1416902"/>
                  <a:gd name="connsiteX11" fmla="*/ 675880 w 1828800"/>
                  <a:gd name="connsiteY11" fmla="*/ 1046697 h 1416902"/>
                  <a:gd name="connsiteX12" fmla="*/ 457200 w 1828800"/>
                  <a:gd name="connsiteY12" fmla="*/ 1046697 h 1416902"/>
                  <a:gd name="connsiteX13" fmla="*/ 618283 w 1828800"/>
                  <a:gd name="connsiteY13" fmla="*/ 773998 h 1416902"/>
                  <a:gd name="connsiteX14" fmla="*/ 0 w 1828800"/>
                  <a:gd name="connsiteY14" fmla="*/ 773998 h 14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416902">
                    <a:moveTo>
                      <a:pt x="457200" y="0"/>
                    </a:moveTo>
                    <a:lnTo>
                      <a:pt x="766342" y="523349"/>
                    </a:lnTo>
                    <a:lnTo>
                      <a:pt x="914400" y="272699"/>
                    </a:lnTo>
                    <a:lnTo>
                      <a:pt x="1072635" y="540576"/>
                    </a:lnTo>
                    <a:lnTo>
                      <a:pt x="1371600" y="34454"/>
                    </a:lnTo>
                    <a:lnTo>
                      <a:pt x="1828800" y="808452"/>
                    </a:lnTo>
                    <a:lnTo>
                      <a:pt x="1230869" y="808452"/>
                    </a:lnTo>
                    <a:lnTo>
                      <a:pt x="1371600" y="1046697"/>
                    </a:lnTo>
                    <a:lnTo>
                      <a:pt x="1152920" y="1046697"/>
                    </a:lnTo>
                    <a:lnTo>
                      <a:pt x="1371600" y="1416902"/>
                    </a:lnTo>
                    <a:lnTo>
                      <a:pt x="457200" y="1416902"/>
                    </a:lnTo>
                    <a:lnTo>
                      <a:pt x="675880" y="1046697"/>
                    </a:lnTo>
                    <a:lnTo>
                      <a:pt x="457200" y="1046697"/>
                    </a:lnTo>
                    <a:lnTo>
                      <a:pt x="618283" y="773998"/>
                    </a:lnTo>
                    <a:lnTo>
                      <a:pt x="0" y="773998"/>
                    </a:lnTo>
                    <a:close/>
                  </a:path>
                </a:pathLst>
              </a:cu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1">
                <a:extLst>
                  <a:ext uri="{FF2B5EF4-FFF2-40B4-BE49-F238E27FC236}">
                    <a16:creationId xmlns:a16="http://schemas.microsoft.com/office/drawing/2014/main" id="{199297E2-1730-2286-F66E-18C3763B90E9}"/>
                  </a:ext>
                </a:extLst>
              </p:cNvPr>
              <p:cNvSpPr/>
              <p:nvPr/>
            </p:nvSpPr>
            <p:spPr>
              <a:xfrm rot="10800000">
                <a:off x="4774541" y="1945469"/>
                <a:ext cx="696834" cy="539887"/>
              </a:xfrm>
              <a:custGeom>
                <a:avLst/>
                <a:gdLst>
                  <a:gd name="connsiteX0" fmla="*/ 457200 w 1828800"/>
                  <a:gd name="connsiteY0" fmla="*/ 0 h 1416902"/>
                  <a:gd name="connsiteX1" fmla="*/ 766342 w 1828800"/>
                  <a:gd name="connsiteY1" fmla="*/ 523349 h 1416902"/>
                  <a:gd name="connsiteX2" fmla="*/ 914400 w 1828800"/>
                  <a:gd name="connsiteY2" fmla="*/ 272699 h 1416902"/>
                  <a:gd name="connsiteX3" fmla="*/ 1072635 w 1828800"/>
                  <a:gd name="connsiteY3" fmla="*/ 540576 h 1416902"/>
                  <a:gd name="connsiteX4" fmla="*/ 1371600 w 1828800"/>
                  <a:gd name="connsiteY4" fmla="*/ 34454 h 1416902"/>
                  <a:gd name="connsiteX5" fmla="*/ 1828800 w 1828800"/>
                  <a:gd name="connsiteY5" fmla="*/ 808452 h 1416902"/>
                  <a:gd name="connsiteX6" fmla="*/ 1230869 w 1828800"/>
                  <a:gd name="connsiteY6" fmla="*/ 808452 h 1416902"/>
                  <a:gd name="connsiteX7" fmla="*/ 1371600 w 1828800"/>
                  <a:gd name="connsiteY7" fmla="*/ 1046697 h 1416902"/>
                  <a:gd name="connsiteX8" fmla="*/ 1152920 w 1828800"/>
                  <a:gd name="connsiteY8" fmla="*/ 1046697 h 1416902"/>
                  <a:gd name="connsiteX9" fmla="*/ 1371600 w 1828800"/>
                  <a:gd name="connsiteY9" fmla="*/ 1416902 h 1416902"/>
                  <a:gd name="connsiteX10" fmla="*/ 457200 w 1828800"/>
                  <a:gd name="connsiteY10" fmla="*/ 1416902 h 1416902"/>
                  <a:gd name="connsiteX11" fmla="*/ 675880 w 1828800"/>
                  <a:gd name="connsiteY11" fmla="*/ 1046697 h 1416902"/>
                  <a:gd name="connsiteX12" fmla="*/ 457200 w 1828800"/>
                  <a:gd name="connsiteY12" fmla="*/ 1046697 h 1416902"/>
                  <a:gd name="connsiteX13" fmla="*/ 618283 w 1828800"/>
                  <a:gd name="connsiteY13" fmla="*/ 773998 h 1416902"/>
                  <a:gd name="connsiteX14" fmla="*/ 0 w 1828800"/>
                  <a:gd name="connsiteY14" fmla="*/ 773998 h 14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416902">
                    <a:moveTo>
                      <a:pt x="457200" y="0"/>
                    </a:moveTo>
                    <a:lnTo>
                      <a:pt x="766342" y="523349"/>
                    </a:lnTo>
                    <a:lnTo>
                      <a:pt x="914400" y="272699"/>
                    </a:lnTo>
                    <a:lnTo>
                      <a:pt x="1072635" y="540576"/>
                    </a:lnTo>
                    <a:lnTo>
                      <a:pt x="1371600" y="34454"/>
                    </a:lnTo>
                    <a:lnTo>
                      <a:pt x="1828800" y="808452"/>
                    </a:lnTo>
                    <a:lnTo>
                      <a:pt x="1230869" y="808452"/>
                    </a:lnTo>
                    <a:lnTo>
                      <a:pt x="1371600" y="1046697"/>
                    </a:lnTo>
                    <a:lnTo>
                      <a:pt x="1152920" y="1046697"/>
                    </a:lnTo>
                    <a:lnTo>
                      <a:pt x="1371600" y="1416902"/>
                    </a:lnTo>
                    <a:lnTo>
                      <a:pt x="457200" y="1416902"/>
                    </a:lnTo>
                    <a:lnTo>
                      <a:pt x="675880" y="1046697"/>
                    </a:lnTo>
                    <a:lnTo>
                      <a:pt x="457200" y="1046697"/>
                    </a:lnTo>
                    <a:lnTo>
                      <a:pt x="618283" y="773998"/>
                    </a:lnTo>
                    <a:lnTo>
                      <a:pt x="0" y="773998"/>
                    </a:lnTo>
                    <a:close/>
                  </a:path>
                </a:pathLst>
              </a:cu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2">
                <a:extLst>
                  <a:ext uri="{FF2B5EF4-FFF2-40B4-BE49-F238E27FC236}">
                    <a16:creationId xmlns:a16="http://schemas.microsoft.com/office/drawing/2014/main" id="{FE86AFFF-256B-4CB7-C718-F28E6A9C78E3}"/>
                  </a:ext>
                </a:extLst>
              </p:cNvPr>
              <p:cNvSpPr/>
              <p:nvPr/>
            </p:nvSpPr>
            <p:spPr>
              <a:xfrm rot="10800000">
                <a:off x="6115832" y="1956298"/>
                <a:ext cx="696834" cy="539887"/>
              </a:xfrm>
              <a:custGeom>
                <a:avLst/>
                <a:gdLst>
                  <a:gd name="connsiteX0" fmla="*/ 457200 w 1828800"/>
                  <a:gd name="connsiteY0" fmla="*/ 0 h 1416902"/>
                  <a:gd name="connsiteX1" fmla="*/ 766342 w 1828800"/>
                  <a:gd name="connsiteY1" fmla="*/ 523349 h 1416902"/>
                  <a:gd name="connsiteX2" fmla="*/ 914400 w 1828800"/>
                  <a:gd name="connsiteY2" fmla="*/ 272699 h 1416902"/>
                  <a:gd name="connsiteX3" fmla="*/ 1072635 w 1828800"/>
                  <a:gd name="connsiteY3" fmla="*/ 540576 h 1416902"/>
                  <a:gd name="connsiteX4" fmla="*/ 1371600 w 1828800"/>
                  <a:gd name="connsiteY4" fmla="*/ 34454 h 1416902"/>
                  <a:gd name="connsiteX5" fmla="*/ 1828800 w 1828800"/>
                  <a:gd name="connsiteY5" fmla="*/ 808452 h 1416902"/>
                  <a:gd name="connsiteX6" fmla="*/ 1230869 w 1828800"/>
                  <a:gd name="connsiteY6" fmla="*/ 808452 h 1416902"/>
                  <a:gd name="connsiteX7" fmla="*/ 1371600 w 1828800"/>
                  <a:gd name="connsiteY7" fmla="*/ 1046697 h 1416902"/>
                  <a:gd name="connsiteX8" fmla="*/ 1152920 w 1828800"/>
                  <a:gd name="connsiteY8" fmla="*/ 1046697 h 1416902"/>
                  <a:gd name="connsiteX9" fmla="*/ 1371600 w 1828800"/>
                  <a:gd name="connsiteY9" fmla="*/ 1416902 h 1416902"/>
                  <a:gd name="connsiteX10" fmla="*/ 457200 w 1828800"/>
                  <a:gd name="connsiteY10" fmla="*/ 1416902 h 1416902"/>
                  <a:gd name="connsiteX11" fmla="*/ 675880 w 1828800"/>
                  <a:gd name="connsiteY11" fmla="*/ 1046697 h 1416902"/>
                  <a:gd name="connsiteX12" fmla="*/ 457200 w 1828800"/>
                  <a:gd name="connsiteY12" fmla="*/ 1046697 h 1416902"/>
                  <a:gd name="connsiteX13" fmla="*/ 618283 w 1828800"/>
                  <a:gd name="connsiteY13" fmla="*/ 773998 h 1416902"/>
                  <a:gd name="connsiteX14" fmla="*/ 0 w 1828800"/>
                  <a:gd name="connsiteY14" fmla="*/ 773998 h 14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416902">
                    <a:moveTo>
                      <a:pt x="457200" y="0"/>
                    </a:moveTo>
                    <a:lnTo>
                      <a:pt x="766342" y="523349"/>
                    </a:lnTo>
                    <a:lnTo>
                      <a:pt x="914400" y="272699"/>
                    </a:lnTo>
                    <a:lnTo>
                      <a:pt x="1072635" y="540576"/>
                    </a:lnTo>
                    <a:lnTo>
                      <a:pt x="1371600" y="34454"/>
                    </a:lnTo>
                    <a:lnTo>
                      <a:pt x="1828800" y="808452"/>
                    </a:lnTo>
                    <a:lnTo>
                      <a:pt x="1230869" y="808452"/>
                    </a:lnTo>
                    <a:lnTo>
                      <a:pt x="1371600" y="1046697"/>
                    </a:lnTo>
                    <a:lnTo>
                      <a:pt x="1152920" y="1046697"/>
                    </a:lnTo>
                    <a:lnTo>
                      <a:pt x="1371600" y="1416902"/>
                    </a:lnTo>
                    <a:lnTo>
                      <a:pt x="457200" y="1416902"/>
                    </a:lnTo>
                    <a:lnTo>
                      <a:pt x="675880" y="1046697"/>
                    </a:lnTo>
                    <a:lnTo>
                      <a:pt x="457200" y="1046697"/>
                    </a:lnTo>
                    <a:lnTo>
                      <a:pt x="618283" y="773998"/>
                    </a:lnTo>
                    <a:lnTo>
                      <a:pt x="0" y="773998"/>
                    </a:lnTo>
                    <a:close/>
                  </a:path>
                </a:pathLst>
              </a:cu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ounded Rectangle 63">
              <a:extLst>
                <a:ext uri="{FF2B5EF4-FFF2-40B4-BE49-F238E27FC236}">
                  <a16:creationId xmlns:a16="http://schemas.microsoft.com/office/drawing/2014/main" id="{AD5F3521-3355-43DC-0881-B130013A7E89}"/>
                </a:ext>
              </a:extLst>
            </p:cNvPr>
            <p:cNvSpPr/>
            <p:nvPr/>
          </p:nvSpPr>
          <p:spPr>
            <a:xfrm>
              <a:off x="1793966" y="1092577"/>
              <a:ext cx="2016034" cy="294317"/>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DC0536-6156-4015-36AB-1F5F43527D5E}"/>
                </a:ext>
              </a:extLst>
            </p:cNvPr>
            <p:cNvGrpSpPr/>
            <p:nvPr/>
          </p:nvGrpSpPr>
          <p:grpSpPr>
            <a:xfrm rot="10800000">
              <a:off x="2142072" y="1079371"/>
              <a:ext cx="1307646" cy="292774"/>
              <a:chOff x="4102554" y="1889408"/>
              <a:chExt cx="2710112" cy="606777"/>
            </a:xfrm>
          </p:grpSpPr>
          <p:sp>
            <p:nvSpPr>
              <p:cNvPr id="36" name="Freeform 65">
                <a:extLst>
                  <a:ext uri="{FF2B5EF4-FFF2-40B4-BE49-F238E27FC236}">
                    <a16:creationId xmlns:a16="http://schemas.microsoft.com/office/drawing/2014/main" id="{979A3FAA-6FFF-0D21-6B2C-32BB9B5D4B89}"/>
                  </a:ext>
                </a:extLst>
              </p:cNvPr>
              <p:cNvSpPr/>
              <p:nvPr/>
            </p:nvSpPr>
            <p:spPr>
              <a:xfrm>
                <a:off x="4102554" y="1889408"/>
                <a:ext cx="696834" cy="539887"/>
              </a:xfrm>
              <a:custGeom>
                <a:avLst/>
                <a:gdLst>
                  <a:gd name="connsiteX0" fmla="*/ 457200 w 1828800"/>
                  <a:gd name="connsiteY0" fmla="*/ 0 h 1416902"/>
                  <a:gd name="connsiteX1" fmla="*/ 766342 w 1828800"/>
                  <a:gd name="connsiteY1" fmla="*/ 523349 h 1416902"/>
                  <a:gd name="connsiteX2" fmla="*/ 914400 w 1828800"/>
                  <a:gd name="connsiteY2" fmla="*/ 272699 h 1416902"/>
                  <a:gd name="connsiteX3" fmla="*/ 1072635 w 1828800"/>
                  <a:gd name="connsiteY3" fmla="*/ 540576 h 1416902"/>
                  <a:gd name="connsiteX4" fmla="*/ 1371600 w 1828800"/>
                  <a:gd name="connsiteY4" fmla="*/ 34454 h 1416902"/>
                  <a:gd name="connsiteX5" fmla="*/ 1828800 w 1828800"/>
                  <a:gd name="connsiteY5" fmla="*/ 808452 h 1416902"/>
                  <a:gd name="connsiteX6" fmla="*/ 1230869 w 1828800"/>
                  <a:gd name="connsiteY6" fmla="*/ 808452 h 1416902"/>
                  <a:gd name="connsiteX7" fmla="*/ 1371600 w 1828800"/>
                  <a:gd name="connsiteY7" fmla="*/ 1046697 h 1416902"/>
                  <a:gd name="connsiteX8" fmla="*/ 1152920 w 1828800"/>
                  <a:gd name="connsiteY8" fmla="*/ 1046697 h 1416902"/>
                  <a:gd name="connsiteX9" fmla="*/ 1371600 w 1828800"/>
                  <a:gd name="connsiteY9" fmla="*/ 1416902 h 1416902"/>
                  <a:gd name="connsiteX10" fmla="*/ 457200 w 1828800"/>
                  <a:gd name="connsiteY10" fmla="*/ 1416902 h 1416902"/>
                  <a:gd name="connsiteX11" fmla="*/ 675880 w 1828800"/>
                  <a:gd name="connsiteY11" fmla="*/ 1046697 h 1416902"/>
                  <a:gd name="connsiteX12" fmla="*/ 457200 w 1828800"/>
                  <a:gd name="connsiteY12" fmla="*/ 1046697 h 1416902"/>
                  <a:gd name="connsiteX13" fmla="*/ 618283 w 1828800"/>
                  <a:gd name="connsiteY13" fmla="*/ 773998 h 1416902"/>
                  <a:gd name="connsiteX14" fmla="*/ 0 w 1828800"/>
                  <a:gd name="connsiteY14" fmla="*/ 773998 h 14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416902">
                    <a:moveTo>
                      <a:pt x="457200" y="0"/>
                    </a:moveTo>
                    <a:lnTo>
                      <a:pt x="766342" y="523349"/>
                    </a:lnTo>
                    <a:lnTo>
                      <a:pt x="914400" y="272699"/>
                    </a:lnTo>
                    <a:lnTo>
                      <a:pt x="1072635" y="540576"/>
                    </a:lnTo>
                    <a:lnTo>
                      <a:pt x="1371600" y="34454"/>
                    </a:lnTo>
                    <a:lnTo>
                      <a:pt x="1828800" y="808452"/>
                    </a:lnTo>
                    <a:lnTo>
                      <a:pt x="1230869" y="808452"/>
                    </a:lnTo>
                    <a:lnTo>
                      <a:pt x="1371600" y="1046697"/>
                    </a:lnTo>
                    <a:lnTo>
                      <a:pt x="1152920" y="1046697"/>
                    </a:lnTo>
                    <a:lnTo>
                      <a:pt x="1371600" y="1416902"/>
                    </a:lnTo>
                    <a:lnTo>
                      <a:pt x="457200" y="1416902"/>
                    </a:lnTo>
                    <a:lnTo>
                      <a:pt x="675880" y="1046697"/>
                    </a:lnTo>
                    <a:lnTo>
                      <a:pt x="457200" y="1046697"/>
                    </a:lnTo>
                    <a:lnTo>
                      <a:pt x="618283" y="773998"/>
                    </a:lnTo>
                    <a:lnTo>
                      <a:pt x="0" y="773998"/>
                    </a:lnTo>
                    <a:close/>
                  </a:path>
                </a:pathLst>
              </a:cu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66">
                <a:extLst>
                  <a:ext uri="{FF2B5EF4-FFF2-40B4-BE49-F238E27FC236}">
                    <a16:creationId xmlns:a16="http://schemas.microsoft.com/office/drawing/2014/main" id="{16EE35D9-0851-5C11-0291-B9F1D27C9638}"/>
                  </a:ext>
                </a:extLst>
              </p:cNvPr>
              <p:cNvSpPr/>
              <p:nvPr/>
            </p:nvSpPr>
            <p:spPr>
              <a:xfrm>
                <a:off x="5467021" y="1889408"/>
                <a:ext cx="696834" cy="539887"/>
              </a:xfrm>
              <a:custGeom>
                <a:avLst/>
                <a:gdLst>
                  <a:gd name="connsiteX0" fmla="*/ 457200 w 1828800"/>
                  <a:gd name="connsiteY0" fmla="*/ 0 h 1416902"/>
                  <a:gd name="connsiteX1" fmla="*/ 766342 w 1828800"/>
                  <a:gd name="connsiteY1" fmla="*/ 523349 h 1416902"/>
                  <a:gd name="connsiteX2" fmla="*/ 914400 w 1828800"/>
                  <a:gd name="connsiteY2" fmla="*/ 272699 h 1416902"/>
                  <a:gd name="connsiteX3" fmla="*/ 1072635 w 1828800"/>
                  <a:gd name="connsiteY3" fmla="*/ 540576 h 1416902"/>
                  <a:gd name="connsiteX4" fmla="*/ 1371600 w 1828800"/>
                  <a:gd name="connsiteY4" fmla="*/ 34454 h 1416902"/>
                  <a:gd name="connsiteX5" fmla="*/ 1828800 w 1828800"/>
                  <a:gd name="connsiteY5" fmla="*/ 808452 h 1416902"/>
                  <a:gd name="connsiteX6" fmla="*/ 1230869 w 1828800"/>
                  <a:gd name="connsiteY6" fmla="*/ 808452 h 1416902"/>
                  <a:gd name="connsiteX7" fmla="*/ 1371600 w 1828800"/>
                  <a:gd name="connsiteY7" fmla="*/ 1046697 h 1416902"/>
                  <a:gd name="connsiteX8" fmla="*/ 1152920 w 1828800"/>
                  <a:gd name="connsiteY8" fmla="*/ 1046697 h 1416902"/>
                  <a:gd name="connsiteX9" fmla="*/ 1371600 w 1828800"/>
                  <a:gd name="connsiteY9" fmla="*/ 1416902 h 1416902"/>
                  <a:gd name="connsiteX10" fmla="*/ 457200 w 1828800"/>
                  <a:gd name="connsiteY10" fmla="*/ 1416902 h 1416902"/>
                  <a:gd name="connsiteX11" fmla="*/ 675880 w 1828800"/>
                  <a:gd name="connsiteY11" fmla="*/ 1046697 h 1416902"/>
                  <a:gd name="connsiteX12" fmla="*/ 457200 w 1828800"/>
                  <a:gd name="connsiteY12" fmla="*/ 1046697 h 1416902"/>
                  <a:gd name="connsiteX13" fmla="*/ 618283 w 1828800"/>
                  <a:gd name="connsiteY13" fmla="*/ 773998 h 1416902"/>
                  <a:gd name="connsiteX14" fmla="*/ 0 w 1828800"/>
                  <a:gd name="connsiteY14" fmla="*/ 773998 h 14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416902">
                    <a:moveTo>
                      <a:pt x="457200" y="0"/>
                    </a:moveTo>
                    <a:lnTo>
                      <a:pt x="766342" y="523349"/>
                    </a:lnTo>
                    <a:lnTo>
                      <a:pt x="914400" y="272699"/>
                    </a:lnTo>
                    <a:lnTo>
                      <a:pt x="1072635" y="540576"/>
                    </a:lnTo>
                    <a:lnTo>
                      <a:pt x="1371600" y="34454"/>
                    </a:lnTo>
                    <a:lnTo>
                      <a:pt x="1828800" y="808452"/>
                    </a:lnTo>
                    <a:lnTo>
                      <a:pt x="1230869" y="808452"/>
                    </a:lnTo>
                    <a:lnTo>
                      <a:pt x="1371600" y="1046697"/>
                    </a:lnTo>
                    <a:lnTo>
                      <a:pt x="1152920" y="1046697"/>
                    </a:lnTo>
                    <a:lnTo>
                      <a:pt x="1371600" y="1416902"/>
                    </a:lnTo>
                    <a:lnTo>
                      <a:pt x="457200" y="1416902"/>
                    </a:lnTo>
                    <a:lnTo>
                      <a:pt x="675880" y="1046697"/>
                    </a:lnTo>
                    <a:lnTo>
                      <a:pt x="457200" y="1046697"/>
                    </a:lnTo>
                    <a:lnTo>
                      <a:pt x="618283" y="773998"/>
                    </a:lnTo>
                    <a:lnTo>
                      <a:pt x="0" y="773998"/>
                    </a:lnTo>
                    <a:close/>
                  </a:path>
                </a:pathLst>
              </a:cu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67">
                <a:extLst>
                  <a:ext uri="{FF2B5EF4-FFF2-40B4-BE49-F238E27FC236}">
                    <a16:creationId xmlns:a16="http://schemas.microsoft.com/office/drawing/2014/main" id="{CAA5042D-EA0B-043B-9CBF-3ADF17D06DE2}"/>
                  </a:ext>
                </a:extLst>
              </p:cNvPr>
              <p:cNvSpPr/>
              <p:nvPr/>
            </p:nvSpPr>
            <p:spPr>
              <a:xfrm rot="10800000">
                <a:off x="4774541" y="1945469"/>
                <a:ext cx="696834" cy="539887"/>
              </a:xfrm>
              <a:custGeom>
                <a:avLst/>
                <a:gdLst>
                  <a:gd name="connsiteX0" fmla="*/ 457200 w 1828800"/>
                  <a:gd name="connsiteY0" fmla="*/ 0 h 1416902"/>
                  <a:gd name="connsiteX1" fmla="*/ 766342 w 1828800"/>
                  <a:gd name="connsiteY1" fmla="*/ 523349 h 1416902"/>
                  <a:gd name="connsiteX2" fmla="*/ 914400 w 1828800"/>
                  <a:gd name="connsiteY2" fmla="*/ 272699 h 1416902"/>
                  <a:gd name="connsiteX3" fmla="*/ 1072635 w 1828800"/>
                  <a:gd name="connsiteY3" fmla="*/ 540576 h 1416902"/>
                  <a:gd name="connsiteX4" fmla="*/ 1371600 w 1828800"/>
                  <a:gd name="connsiteY4" fmla="*/ 34454 h 1416902"/>
                  <a:gd name="connsiteX5" fmla="*/ 1828800 w 1828800"/>
                  <a:gd name="connsiteY5" fmla="*/ 808452 h 1416902"/>
                  <a:gd name="connsiteX6" fmla="*/ 1230869 w 1828800"/>
                  <a:gd name="connsiteY6" fmla="*/ 808452 h 1416902"/>
                  <a:gd name="connsiteX7" fmla="*/ 1371600 w 1828800"/>
                  <a:gd name="connsiteY7" fmla="*/ 1046697 h 1416902"/>
                  <a:gd name="connsiteX8" fmla="*/ 1152920 w 1828800"/>
                  <a:gd name="connsiteY8" fmla="*/ 1046697 h 1416902"/>
                  <a:gd name="connsiteX9" fmla="*/ 1371600 w 1828800"/>
                  <a:gd name="connsiteY9" fmla="*/ 1416902 h 1416902"/>
                  <a:gd name="connsiteX10" fmla="*/ 457200 w 1828800"/>
                  <a:gd name="connsiteY10" fmla="*/ 1416902 h 1416902"/>
                  <a:gd name="connsiteX11" fmla="*/ 675880 w 1828800"/>
                  <a:gd name="connsiteY11" fmla="*/ 1046697 h 1416902"/>
                  <a:gd name="connsiteX12" fmla="*/ 457200 w 1828800"/>
                  <a:gd name="connsiteY12" fmla="*/ 1046697 h 1416902"/>
                  <a:gd name="connsiteX13" fmla="*/ 618283 w 1828800"/>
                  <a:gd name="connsiteY13" fmla="*/ 773998 h 1416902"/>
                  <a:gd name="connsiteX14" fmla="*/ 0 w 1828800"/>
                  <a:gd name="connsiteY14" fmla="*/ 773998 h 14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416902">
                    <a:moveTo>
                      <a:pt x="457200" y="0"/>
                    </a:moveTo>
                    <a:lnTo>
                      <a:pt x="766342" y="523349"/>
                    </a:lnTo>
                    <a:lnTo>
                      <a:pt x="914400" y="272699"/>
                    </a:lnTo>
                    <a:lnTo>
                      <a:pt x="1072635" y="540576"/>
                    </a:lnTo>
                    <a:lnTo>
                      <a:pt x="1371600" y="34454"/>
                    </a:lnTo>
                    <a:lnTo>
                      <a:pt x="1828800" y="808452"/>
                    </a:lnTo>
                    <a:lnTo>
                      <a:pt x="1230869" y="808452"/>
                    </a:lnTo>
                    <a:lnTo>
                      <a:pt x="1371600" y="1046697"/>
                    </a:lnTo>
                    <a:lnTo>
                      <a:pt x="1152920" y="1046697"/>
                    </a:lnTo>
                    <a:lnTo>
                      <a:pt x="1371600" y="1416902"/>
                    </a:lnTo>
                    <a:lnTo>
                      <a:pt x="457200" y="1416902"/>
                    </a:lnTo>
                    <a:lnTo>
                      <a:pt x="675880" y="1046697"/>
                    </a:lnTo>
                    <a:lnTo>
                      <a:pt x="457200" y="1046697"/>
                    </a:lnTo>
                    <a:lnTo>
                      <a:pt x="618283" y="773998"/>
                    </a:lnTo>
                    <a:lnTo>
                      <a:pt x="0" y="773998"/>
                    </a:lnTo>
                    <a:close/>
                  </a:path>
                </a:pathLst>
              </a:cu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68">
                <a:extLst>
                  <a:ext uri="{FF2B5EF4-FFF2-40B4-BE49-F238E27FC236}">
                    <a16:creationId xmlns:a16="http://schemas.microsoft.com/office/drawing/2014/main" id="{12F38BF0-14DC-9060-2F87-31D8B1FEBD0F}"/>
                  </a:ext>
                </a:extLst>
              </p:cNvPr>
              <p:cNvSpPr/>
              <p:nvPr/>
            </p:nvSpPr>
            <p:spPr>
              <a:xfrm rot="10800000">
                <a:off x="6115832" y="1956298"/>
                <a:ext cx="696834" cy="539887"/>
              </a:xfrm>
              <a:custGeom>
                <a:avLst/>
                <a:gdLst>
                  <a:gd name="connsiteX0" fmla="*/ 457200 w 1828800"/>
                  <a:gd name="connsiteY0" fmla="*/ 0 h 1416902"/>
                  <a:gd name="connsiteX1" fmla="*/ 766342 w 1828800"/>
                  <a:gd name="connsiteY1" fmla="*/ 523349 h 1416902"/>
                  <a:gd name="connsiteX2" fmla="*/ 914400 w 1828800"/>
                  <a:gd name="connsiteY2" fmla="*/ 272699 h 1416902"/>
                  <a:gd name="connsiteX3" fmla="*/ 1072635 w 1828800"/>
                  <a:gd name="connsiteY3" fmla="*/ 540576 h 1416902"/>
                  <a:gd name="connsiteX4" fmla="*/ 1371600 w 1828800"/>
                  <a:gd name="connsiteY4" fmla="*/ 34454 h 1416902"/>
                  <a:gd name="connsiteX5" fmla="*/ 1828800 w 1828800"/>
                  <a:gd name="connsiteY5" fmla="*/ 808452 h 1416902"/>
                  <a:gd name="connsiteX6" fmla="*/ 1230869 w 1828800"/>
                  <a:gd name="connsiteY6" fmla="*/ 808452 h 1416902"/>
                  <a:gd name="connsiteX7" fmla="*/ 1371600 w 1828800"/>
                  <a:gd name="connsiteY7" fmla="*/ 1046697 h 1416902"/>
                  <a:gd name="connsiteX8" fmla="*/ 1152920 w 1828800"/>
                  <a:gd name="connsiteY8" fmla="*/ 1046697 h 1416902"/>
                  <a:gd name="connsiteX9" fmla="*/ 1371600 w 1828800"/>
                  <a:gd name="connsiteY9" fmla="*/ 1416902 h 1416902"/>
                  <a:gd name="connsiteX10" fmla="*/ 457200 w 1828800"/>
                  <a:gd name="connsiteY10" fmla="*/ 1416902 h 1416902"/>
                  <a:gd name="connsiteX11" fmla="*/ 675880 w 1828800"/>
                  <a:gd name="connsiteY11" fmla="*/ 1046697 h 1416902"/>
                  <a:gd name="connsiteX12" fmla="*/ 457200 w 1828800"/>
                  <a:gd name="connsiteY12" fmla="*/ 1046697 h 1416902"/>
                  <a:gd name="connsiteX13" fmla="*/ 618283 w 1828800"/>
                  <a:gd name="connsiteY13" fmla="*/ 773998 h 1416902"/>
                  <a:gd name="connsiteX14" fmla="*/ 0 w 1828800"/>
                  <a:gd name="connsiteY14" fmla="*/ 773998 h 14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416902">
                    <a:moveTo>
                      <a:pt x="457200" y="0"/>
                    </a:moveTo>
                    <a:lnTo>
                      <a:pt x="766342" y="523349"/>
                    </a:lnTo>
                    <a:lnTo>
                      <a:pt x="914400" y="272699"/>
                    </a:lnTo>
                    <a:lnTo>
                      <a:pt x="1072635" y="540576"/>
                    </a:lnTo>
                    <a:lnTo>
                      <a:pt x="1371600" y="34454"/>
                    </a:lnTo>
                    <a:lnTo>
                      <a:pt x="1828800" y="808452"/>
                    </a:lnTo>
                    <a:lnTo>
                      <a:pt x="1230869" y="808452"/>
                    </a:lnTo>
                    <a:lnTo>
                      <a:pt x="1371600" y="1046697"/>
                    </a:lnTo>
                    <a:lnTo>
                      <a:pt x="1152920" y="1046697"/>
                    </a:lnTo>
                    <a:lnTo>
                      <a:pt x="1371600" y="1416902"/>
                    </a:lnTo>
                    <a:lnTo>
                      <a:pt x="457200" y="1416902"/>
                    </a:lnTo>
                    <a:lnTo>
                      <a:pt x="675880" y="1046697"/>
                    </a:lnTo>
                    <a:lnTo>
                      <a:pt x="457200" y="1046697"/>
                    </a:lnTo>
                    <a:lnTo>
                      <a:pt x="618283" y="773998"/>
                    </a:lnTo>
                    <a:lnTo>
                      <a:pt x="0" y="773998"/>
                    </a:lnTo>
                    <a:close/>
                  </a:path>
                </a:pathLst>
              </a:cu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44730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26"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80">
                                          <p:stCondLst>
                                            <p:cond delay="0"/>
                                          </p:stCondLst>
                                        </p:cTn>
                                        <p:tgtEl>
                                          <p:spTgt spid="2"/>
                                        </p:tgtEl>
                                      </p:cBhvr>
                                    </p:animEffect>
                                    <p:anim calcmode="lin" valueType="num">
                                      <p:cBhvr>
                                        <p:cTn id="1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3" dur="26">
                                          <p:stCondLst>
                                            <p:cond delay="650"/>
                                          </p:stCondLst>
                                        </p:cTn>
                                        <p:tgtEl>
                                          <p:spTgt spid="2"/>
                                        </p:tgtEl>
                                      </p:cBhvr>
                                      <p:to x="100000" y="60000"/>
                                    </p:animScale>
                                    <p:animScale>
                                      <p:cBhvr>
                                        <p:cTn id="24" dur="166" decel="50000">
                                          <p:stCondLst>
                                            <p:cond delay="676"/>
                                          </p:stCondLst>
                                        </p:cTn>
                                        <p:tgtEl>
                                          <p:spTgt spid="2"/>
                                        </p:tgtEl>
                                      </p:cBhvr>
                                      <p:to x="100000" y="100000"/>
                                    </p:animScale>
                                    <p:animScale>
                                      <p:cBhvr>
                                        <p:cTn id="25" dur="26">
                                          <p:stCondLst>
                                            <p:cond delay="1312"/>
                                          </p:stCondLst>
                                        </p:cTn>
                                        <p:tgtEl>
                                          <p:spTgt spid="2"/>
                                        </p:tgtEl>
                                      </p:cBhvr>
                                      <p:to x="100000" y="80000"/>
                                    </p:animScale>
                                    <p:animScale>
                                      <p:cBhvr>
                                        <p:cTn id="26" dur="166" decel="50000">
                                          <p:stCondLst>
                                            <p:cond delay="1338"/>
                                          </p:stCondLst>
                                        </p:cTn>
                                        <p:tgtEl>
                                          <p:spTgt spid="2"/>
                                        </p:tgtEl>
                                      </p:cBhvr>
                                      <p:to x="100000" y="100000"/>
                                    </p:animScale>
                                    <p:animScale>
                                      <p:cBhvr>
                                        <p:cTn id="27" dur="26">
                                          <p:stCondLst>
                                            <p:cond delay="1642"/>
                                          </p:stCondLst>
                                        </p:cTn>
                                        <p:tgtEl>
                                          <p:spTgt spid="2"/>
                                        </p:tgtEl>
                                      </p:cBhvr>
                                      <p:to x="100000" y="90000"/>
                                    </p:animScale>
                                    <p:animScale>
                                      <p:cBhvr>
                                        <p:cTn id="28" dur="166" decel="50000">
                                          <p:stCondLst>
                                            <p:cond delay="1668"/>
                                          </p:stCondLst>
                                        </p:cTn>
                                        <p:tgtEl>
                                          <p:spTgt spid="2"/>
                                        </p:tgtEl>
                                      </p:cBhvr>
                                      <p:to x="100000" y="100000"/>
                                    </p:animScale>
                                    <p:animScale>
                                      <p:cBhvr>
                                        <p:cTn id="29" dur="26">
                                          <p:stCondLst>
                                            <p:cond delay="1808"/>
                                          </p:stCondLst>
                                        </p:cTn>
                                        <p:tgtEl>
                                          <p:spTgt spid="2"/>
                                        </p:tgtEl>
                                      </p:cBhvr>
                                      <p:to x="100000" y="95000"/>
                                    </p:animScale>
                                    <p:animScale>
                                      <p:cBhvr>
                                        <p:cTn id="3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0555" y="152401"/>
            <a:ext cx="11738263" cy="646331"/>
          </a:xfrm>
          <a:prstGeom prst="rect">
            <a:avLst/>
          </a:prstGeom>
          <a:noFill/>
        </p:spPr>
        <p:txBody>
          <a:bodyPr wrap="square" rtlCol="0">
            <a:spAutoFit/>
          </a:bodyPr>
          <a:lstStyle/>
          <a:p>
            <a:pPr algn="ctr"/>
            <a:r>
              <a:rPr lang="en-US" sz="3600" dirty="0">
                <a:solidFill>
                  <a:schemeClr val="bg1"/>
                </a:solidFill>
                <a:latin typeface="Castellar" pitchFamily="18" charset="0"/>
              </a:rPr>
              <a:t>Called By Revelation</a:t>
            </a:r>
          </a:p>
        </p:txBody>
      </p:sp>
      <p:sp>
        <p:nvSpPr>
          <p:cNvPr id="9" name="TextBox 8"/>
          <p:cNvSpPr txBox="1"/>
          <p:nvPr/>
        </p:nvSpPr>
        <p:spPr>
          <a:xfrm>
            <a:off x="117764" y="6457399"/>
            <a:ext cx="4800600" cy="369332"/>
          </a:xfrm>
          <a:prstGeom prst="rect">
            <a:avLst/>
          </a:prstGeom>
          <a:noFill/>
        </p:spPr>
        <p:txBody>
          <a:bodyPr wrap="square" rtlCol="0">
            <a:spAutoFit/>
          </a:bodyPr>
          <a:lstStyle/>
          <a:p>
            <a:r>
              <a:rPr lang="en-US" dirty="0">
                <a:solidFill>
                  <a:schemeClr val="bg1"/>
                </a:solidFill>
                <a:latin typeface="+mj-lt"/>
              </a:rPr>
              <a:t>Acts 1:21-26</a:t>
            </a:r>
          </a:p>
        </p:txBody>
      </p:sp>
      <p:sp>
        <p:nvSpPr>
          <p:cNvPr id="3" name="AutoShape 4" descr="Image result for light in clou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DDF82EA4-71AD-94B8-85D8-5366A3446DF8}"/>
              </a:ext>
            </a:extLst>
          </p:cNvPr>
          <p:cNvPicPr>
            <a:picLocks noChangeAspect="1"/>
          </p:cNvPicPr>
          <p:nvPr/>
        </p:nvPicPr>
        <p:blipFill>
          <a:blip r:embed="rId3"/>
          <a:stretch>
            <a:fillRect/>
          </a:stretch>
        </p:blipFill>
        <p:spPr>
          <a:xfrm>
            <a:off x="379923" y="1545146"/>
            <a:ext cx="6901717" cy="3811828"/>
          </a:xfrm>
          <a:prstGeom prst="rect">
            <a:avLst/>
          </a:prstGeom>
        </p:spPr>
      </p:pic>
      <p:sp>
        <p:nvSpPr>
          <p:cNvPr id="7" name="TextBox 6">
            <a:extLst>
              <a:ext uri="{FF2B5EF4-FFF2-40B4-BE49-F238E27FC236}">
                <a16:creationId xmlns:a16="http://schemas.microsoft.com/office/drawing/2014/main" id="{905F9D05-C18F-4CC0-3008-41D590397297}"/>
              </a:ext>
            </a:extLst>
          </p:cNvPr>
          <p:cNvSpPr txBox="1"/>
          <p:nvPr/>
        </p:nvSpPr>
        <p:spPr>
          <a:xfrm>
            <a:off x="7455349" y="1604400"/>
            <a:ext cx="4562941" cy="3693319"/>
          </a:xfrm>
          <a:prstGeom prst="rect">
            <a:avLst/>
          </a:prstGeom>
          <a:noFill/>
        </p:spPr>
        <p:txBody>
          <a:bodyPr wrap="square">
            <a:spAutoFit/>
          </a:bodyPr>
          <a:lstStyle/>
          <a:p>
            <a:pPr algn="l" fontAlgn="base"/>
            <a:r>
              <a:rPr lang="en-US" b="0" i="0" dirty="0">
                <a:solidFill>
                  <a:schemeClr val="bg1"/>
                </a:solidFill>
                <a:effectLst/>
              </a:rPr>
              <a:t>We as members of the Lord’s Church know who stands at its head: Jesus Christ Himself. …</a:t>
            </a:r>
          </a:p>
          <a:p>
            <a:pPr algn="l" fontAlgn="base"/>
            <a:r>
              <a:rPr lang="en-US" b="0" i="0" dirty="0">
                <a:solidFill>
                  <a:schemeClr val="bg1"/>
                </a:solidFill>
                <a:effectLst/>
              </a:rPr>
              <a:t>So, what’s in a name? </a:t>
            </a:r>
          </a:p>
          <a:p>
            <a:pPr algn="l" fontAlgn="base"/>
            <a:endParaRPr lang="en-US" dirty="0">
              <a:solidFill>
                <a:schemeClr val="bg1"/>
              </a:solidFill>
            </a:endParaRPr>
          </a:p>
          <a:p>
            <a:pPr algn="l" fontAlgn="base"/>
            <a:r>
              <a:rPr lang="en-US" b="0" i="0" dirty="0">
                <a:solidFill>
                  <a:schemeClr val="bg1"/>
                </a:solidFill>
                <a:effectLst/>
              </a:rPr>
              <a:t>When it comes to the name of the Lord’s Church, the answer is “Everything!” Jesus Christ directed us to call the Church by His name because it is His Church, filled with His power.</a:t>
            </a:r>
          </a:p>
          <a:p>
            <a:pPr algn="l" fontAlgn="base"/>
            <a:endParaRPr lang="en-US" b="0" i="0" dirty="0">
              <a:solidFill>
                <a:schemeClr val="bg1"/>
              </a:solidFill>
              <a:effectLst/>
            </a:endParaRPr>
          </a:p>
          <a:p>
            <a:pPr algn="l" fontAlgn="base"/>
            <a:r>
              <a:rPr lang="en-US" b="0" i="0" dirty="0">
                <a:solidFill>
                  <a:schemeClr val="bg1"/>
                </a:solidFill>
                <a:effectLst/>
              </a:rPr>
              <a:t>I know that God lives. Jesus is the Christ. He leads His Church today.</a:t>
            </a:r>
          </a:p>
          <a:p>
            <a:pPr algn="l" fontAlgn="base"/>
            <a:r>
              <a:rPr lang="en-US" b="0" i="0" dirty="0">
                <a:solidFill>
                  <a:schemeClr val="bg1"/>
                </a:solidFill>
                <a:effectLst/>
              </a:rPr>
              <a:t>(10)</a:t>
            </a:r>
          </a:p>
        </p:txBody>
      </p:sp>
    </p:spTree>
    <p:extLst>
      <p:ext uri="{BB962C8B-B14F-4D97-AF65-F5344CB8AC3E}">
        <p14:creationId xmlns:p14="http://schemas.microsoft.com/office/powerpoint/2010/main" val="81842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3970318"/>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i="1" dirty="0">
                <a:solidFill>
                  <a:schemeClr val="bg1"/>
                </a:solidFill>
              </a:rPr>
              <a:t>1. The Life and Teachings of Jesus Christ and the Apostles</a:t>
            </a:r>
            <a:r>
              <a:rPr lang="en-US" dirty="0">
                <a:solidFill>
                  <a:schemeClr val="bg1"/>
                </a:solidFill>
              </a:rPr>
              <a:t>. </a:t>
            </a:r>
          </a:p>
          <a:p>
            <a:r>
              <a:rPr lang="en-US" dirty="0">
                <a:solidFill>
                  <a:schemeClr val="bg1"/>
                </a:solidFill>
              </a:rPr>
              <a:t>2. Institute course manual  7.7</a:t>
            </a:r>
          </a:p>
          <a:p>
            <a:pPr marL="342900" indent="-342900">
              <a:buAutoNum type="arabicPeriod" startAt="3"/>
            </a:pPr>
            <a:r>
              <a:rPr lang="en-US" dirty="0">
                <a:solidFill>
                  <a:schemeClr val="bg1"/>
                </a:solidFill>
              </a:rPr>
              <a:t>Elder D. Todd Christofferson </a:t>
            </a:r>
            <a:r>
              <a:rPr lang="en-US" i="1" dirty="0">
                <a:solidFill>
                  <a:schemeClr val="bg1"/>
                </a:solidFill>
              </a:rPr>
              <a:t>The Doctrine of Christ</a:t>
            </a:r>
            <a:r>
              <a:rPr lang="en-US" dirty="0">
                <a:solidFill>
                  <a:schemeClr val="bg1"/>
                </a:solidFill>
              </a:rPr>
              <a:t> 2012 April General Conference</a:t>
            </a:r>
          </a:p>
          <a:p>
            <a:pPr marL="342900" indent="-342900">
              <a:buFontTx/>
              <a:buAutoNum type="arabicPeriod" startAt="3"/>
            </a:pPr>
            <a:r>
              <a:rPr lang="en-US" dirty="0">
                <a:solidFill>
                  <a:schemeClr val="bg1"/>
                </a:solidFill>
              </a:rPr>
              <a:t>President Boyd K. Packer (“The Cloven Tongues of Fire,”</a:t>
            </a:r>
            <a:r>
              <a:rPr lang="en-US" i="1" dirty="0">
                <a:solidFill>
                  <a:schemeClr val="bg1"/>
                </a:solidFill>
              </a:rPr>
              <a:t> Ensign,</a:t>
            </a:r>
            <a:r>
              <a:rPr lang="en-US" dirty="0">
                <a:solidFill>
                  <a:schemeClr val="bg1"/>
                </a:solidFill>
              </a:rPr>
              <a:t> May 2000, 7). </a:t>
            </a:r>
          </a:p>
          <a:p>
            <a:pPr marL="342900" indent="-342900">
              <a:buFontTx/>
              <a:buAutoNum type="arabicPeriod" startAt="3"/>
            </a:pPr>
            <a:r>
              <a:rPr lang="en-US" dirty="0">
                <a:solidFill>
                  <a:schemeClr val="bg1"/>
                </a:solidFill>
              </a:rPr>
              <a:t>New Testament Institute Manual Chapter 29</a:t>
            </a:r>
          </a:p>
          <a:p>
            <a:pPr marL="342900" indent="-342900">
              <a:buFontTx/>
              <a:buAutoNum type="arabicPeriod" startAt="3"/>
            </a:pPr>
            <a:r>
              <a:rPr lang="en-US" dirty="0">
                <a:solidFill>
                  <a:schemeClr val="bg1"/>
                </a:solidFill>
              </a:rPr>
              <a:t>President Spencer W. Kimball </a:t>
            </a:r>
            <a:r>
              <a:rPr lang="en-US" i="1" dirty="0">
                <a:solidFill>
                  <a:schemeClr val="bg1"/>
                </a:solidFill>
              </a:rPr>
              <a:t>President Kimball Speaks Out</a:t>
            </a:r>
            <a:r>
              <a:rPr lang="en-US" dirty="0">
                <a:solidFill>
                  <a:schemeClr val="bg1"/>
                </a:solidFill>
              </a:rPr>
              <a:t> [Salt Lake City: Deseret Book Co., 1981], 33-34.</a:t>
            </a:r>
          </a:p>
          <a:p>
            <a:pPr marL="342900" indent="-342900">
              <a:buFontTx/>
              <a:buAutoNum type="arabicPeriod" startAt="3"/>
            </a:pPr>
            <a:r>
              <a:rPr lang="en-US" dirty="0">
                <a:solidFill>
                  <a:schemeClr val="bg1"/>
                </a:solidFill>
              </a:rPr>
              <a:t>Elder Jeffrey R. Holland (“Therefore, What?”  [Church Educational System conference on the New Testament, Aug. 8, 2000], 6, si.lds.org).</a:t>
            </a:r>
          </a:p>
          <a:p>
            <a:pPr marL="342900" indent="-342900">
              <a:buFontTx/>
              <a:buAutoNum type="arabicPeriod" startAt="3"/>
            </a:pPr>
            <a:r>
              <a:rPr lang="en-US" dirty="0">
                <a:solidFill>
                  <a:schemeClr val="bg1"/>
                </a:solidFill>
              </a:rPr>
              <a:t>President Gordon B. Hinckley (“Special Witnesses of Christ,”</a:t>
            </a:r>
            <a:r>
              <a:rPr lang="en-US" i="1" dirty="0">
                <a:solidFill>
                  <a:schemeClr val="bg1"/>
                </a:solidFill>
              </a:rPr>
              <a:t> Ensign,</a:t>
            </a:r>
            <a:r>
              <a:rPr lang="en-US" dirty="0">
                <a:solidFill>
                  <a:schemeClr val="bg1"/>
                </a:solidFill>
              </a:rPr>
              <a:t> Apr. 2001, 4).</a:t>
            </a:r>
          </a:p>
          <a:p>
            <a:pPr marL="342900" indent="-342900">
              <a:buFontTx/>
              <a:buAutoNum type="arabicPeriod" startAt="3"/>
            </a:pPr>
            <a:r>
              <a:rPr lang="en-US" dirty="0">
                <a:solidFill>
                  <a:schemeClr val="bg1"/>
                </a:solidFill>
              </a:rPr>
              <a:t>D. Kelly Ogden, </a:t>
            </a:r>
            <a:r>
              <a:rPr lang="en-US" i="1" dirty="0">
                <a:solidFill>
                  <a:schemeClr val="bg1"/>
                </a:solidFill>
              </a:rPr>
              <a:t>Where Jesus Walked: The Land and Culture of New Testament Times</a:t>
            </a:r>
            <a:r>
              <a:rPr lang="en-US" dirty="0">
                <a:solidFill>
                  <a:schemeClr val="bg1"/>
                </a:solidFill>
              </a:rPr>
              <a:t> [Salt Lake City: Deseret Book Co., 1991], 4.</a:t>
            </a:r>
          </a:p>
          <a:p>
            <a:pPr marL="342900" indent="-342900">
              <a:buFontTx/>
              <a:buAutoNum type="arabicPeriod" startAt="3"/>
            </a:pPr>
            <a:r>
              <a:rPr lang="en-US" b="0" i="0" dirty="0">
                <a:solidFill>
                  <a:schemeClr val="bg1"/>
                </a:solidFill>
                <a:effectLst/>
              </a:rPr>
              <a:t>Russell M. Nelson, “</a:t>
            </a:r>
            <a:r>
              <a:rPr lang="en-US" b="0" i="0" u="none" strike="noStrike" dirty="0">
                <a:solidFill>
                  <a:schemeClr val="bg1"/>
                </a:solidFill>
                <a:effectLst/>
              </a:rPr>
              <a:t>The Correct Name of the Church</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2018, 88–89</a:t>
            </a:r>
            <a:endParaRPr lang="en-US" dirty="0">
              <a:solidFill>
                <a:schemeClr val="bg1"/>
              </a:solidFill>
            </a:endParaRPr>
          </a:p>
        </p:txBody>
      </p:sp>
      <p:sp>
        <p:nvSpPr>
          <p:cNvPr id="13" name="Footer Placeholder 14">
            <a:extLst>
              <a:ext uri="{FF2B5EF4-FFF2-40B4-BE49-F238E27FC236}">
                <a16:creationId xmlns:a16="http://schemas.microsoft.com/office/drawing/2014/main" id="{3D057B15-2264-439A-841F-1AC316FD27D7}"/>
              </a:ext>
            </a:extLst>
          </p:cNvPr>
          <p:cNvSpPr>
            <a:spLocks noGrp="1"/>
          </p:cNvSpPr>
          <p:nvPr/>
        </p:nvSpPr>
        <p:spPr>
          <a:xfrm>
            <a:off x="56645" y="648508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776900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12079847"/>
              </p:ext>
            </p:extLst>
          </p:nvPr>
        </p:nvGraphicFramePr>
        <p:xfrm>
          <a:off x="228955" y="51516"/>
          <a:ext cx="11774154" cy="3176025"/>
        </p:xfrm>
        <a:graphic>
          <a:graphicData uri="http://schemas.openxmlformats.org/drawingml/2006/table">
            <a:tbl>
              <a:tblPr firstRow="1" bandRow="1">
                <a:tableStyleId>{5940675A-B579-460E-94D1-54222C63F5DA}</a:tableStyleId>
              </a:tblPr>
              <a:tblGrid>
                <a:gridCol w="1496814">
                  <a:extLst>
                    <a:ext uri="{9D8B030D-6E8A-4147-A177-3AD203B41FA5}">
                      <a16:colId xmlns:a16="http://schemas.microsoft.com/office/drawing/2014/main" val="20000"/>
                    </a:ext>
                  </a:extLst>
                </a:gridCol>
                <a:gridCol w="8126569">
                  <a:extLst>
                    <a:ext uri="{9D8B030D-6E8A-4147-A177-3AD203B41FA5}">
                      <a16:colId xmlns:a16="http://schemas.microsoft.com/office/drawing/2014/main" val="20001"/>
                    </a:ext>
                  </a:extLst>
                </a:gridCol>
                <a:gridCol w="2150771">
                  <a:extLst>
                    <a:ext uri="{9D8B030D-6E8A-4147-A177-3AD203B41FA5}">
                      <a16:colId xmlns:a16="http://schemas.microsoft.com/office/drawing/2014/main" val="20002"/>
                    </a:ext>
                  </a:extLst>
                </a:gridCol>
              </a:tblGrid>
              <a:tr h="376945">
                <a:tc>
                  <a:txBody>
                    <a:bodyPr/>
                    <a:lstStyle/>
                    <a:p>
                      <a:pPr algn="ctr"/>
                      <a:r>
                        <a:rPr lang="en-US" sz="1400" b="1" dirty="0"/>
                        <a:t>Place</a:t>
                      </a:r>
                    </a:p>
                  </a:txBody>
                  <a:tcPr/>
                </a:tc>
                <a:tc>
                  <a:txBody>
                    <a:bodyPr/>
                    <a:lstStyle/>
                    <a:p>
                      <a:pPr algn="ctr"/>
                      <a:r>
                        <a:rPr lang="en-US" sz="1400" b="1" dirty="0"/>
                        <a:t>Church Activity and Missionary Work Accounts in Acts</a:t>
                      </a:r>
                    </a:p>
                  </a:txBody>
                  <a:tcPr/>
                </a:tc>
                <a:tc>
                  <a:txBody>
                    <a:bodyPr/>
                    <a:lstStyle/>
                    <a:p>
                      <a:pPr algn="ctr"/>
                      <a:r>
                        <a:rPr lang="en-US" sz="1400" b="1" dirty="0"/>
                        <a:t>Scripture</a:t>
                      </a:r>
                    </a:p>
                  </a:txBody>
                  <a:tcPr/>
                </a:tc>
                <a:extLst>
                  <a:ext uri="{0D108BD9-81ED-4DB2-BD59-A6C34878D82A}">
                    <a16:rowId xmlns:a16="http://schemas.microsoft.com/office/drawing/2014/main" val="10000"/>
                  </a:ext>
                </a:extLst>
              </a:tr>
              <a:tr h="370840">
                <a:tc>
                  <a:txBody>
                    <a:bodyPr/>
                    <a:lstStyle/>
                    <a:p>
                      <a:r>
                        <a:rPr lang="en-US" sz="1400" dirty="0"/>
                        <a:t>Jerusalem</a:t>
                      </a:r>
                    </a:p>
                  </a:txBody>
                  <a:tcPr/>
                </a:tc>
                <a:tc>
                  <a:txBody>
                    <a:bodyPr/>
                    <a:lstStyle/>
                    <a:p>
                      <a:r>
                        <a:rPr lang="en-US" sz="1400" dirty="0"/>
                        <a:t>After Ascension</a:t>
                      </a:r>
                    </a:p>
                  </a:txBody>
                  <a:tcPr/>
                </a:tc>
                <a:tc>
                  <a:txBody>
                    <a:bodyPr/>
                    <a:lstStyle/>
                    <a:p>
                      <a:r>
                        <a:rPr lang="en-US" sz="1400" dirty="0"/>
                        <a:t>Acts 1:10-14</a:t>
                      </a:r>
                    </a:p>
                  </a:txBody>
                  <a:tcPr/>
                </a:tc>
                <a:extLst>
                  <a:ext uri="{0D108BD9-81ED-4DB2-BD59-A6C34878D82A}">
                    <a16:rowId xmlns:a16="http://schemas.microsoft.com/office/drawing/2014/main" val="10001"/>
                  </a:ext>
                </a:extLst>
              </a:tr>
              <a:tr h="370840">
                <a:tc>
                  <a:txBody>
                    <a:bodyPr/>
                    <a:lstStyle/>
                    <a:p>
                      <a:endParaRPr lang="en-US" sz="1400" dirty="0"/>
                    </a:p>
                  </a:txBody>
                  <a:tcPr/>
                </a:tc>
                <a:tc>
                  <a:txBody>
                    <a:bodyPr/>
                    <a:lstStyle/>
                    <a:p>
                      <a:r>
                        <a:rPr lang="en-US" sz="1400" dirty="0"/>
                        <a:t>Calling of Matthias</a:t>
                      </a:r>
                    </a:p>
                  </a:txBody>
                  <a:tcPr/>
                </a:tc>
                <a:tc>
                  <a:txBody>
                    <a:bodyPr/>
                    <a:lstStyle/>
                    <a:p>
                      <a:r>
                        <a:rPr lang="en-US" sz="1400" dirty="0"/>
                        <a:t>Acts 1:15-26</a:t>
                      </a:r>
                    </a:p>
                  </a:txBody>
                  <a:tcPr/>
                </a:tc>
                <a:extLst>
                  <a:ext uri="{0D108BD9-81ED-4DB2-BD59-A6C34878D82A}">
                    <a16:rowId xmlns:a16="http://schemas.microsoft.com/office/drawing/2014/main" val="10002"/>
                  </a:ext>
                </a:extLst>
              </a:tr>
              <a:tr h="370840">
                <a:tc>
                  <a:txBody>
                    <a:bodyPr/>
                    <a:lstStyle/>
                    <a:p>
                      <a:endParaRPr lang="en-US" sz="1400" dirty="0"/>
                    </a:p>
                  </a:txBody>
                  <a:tcPr/>
                </a:tc>
                <a:tc>
                  <a:txBody>
                    <a:bodyPr/>
                    <a:lstStyle/>
                    <a:p>
                      <a:r>
                        <a:rPr lang="en-US" sz="1400" dirty="0"/>
                        <a:t>Missionary work and</a:t>
                      </a:r>
                      <a:r>
                        <a:rPr lang="en-US" sz="1400" baseline="0" dirty="0"/>
                        <a:t> Spirit on the day of Pentecost</a:t>
                      </a:r>
                      <a:endParaRPr lang="en-US" sz="1400" dirty="0"/>
                    </a:p>
                  </a:txBody>
                  <a:tcPr/>
                </a:tc>
                <a:tc>
                  <a:txBody>
                    <a:bodyPr/>
                    <a:lstStyle/>
                    <a:p>
                      <a:r>
                        <a:rPr lang="en-US" sz="1400" dirty="0"/>
                        <a:t>Acts 2:1-13</a:t>
                      </a:r>
                    </a:p>
                  </a:txBody>
                  <a:tcPr/>
                </a:tc>
                <a:extLst>
                  <a:ext uri="{0D108BD9-81ED-4DB2-BD59-A6C34878D82A}">
                    <a16:rowId xmlns:a16="http://schemas.microsoft.com/office/drawing/2014/main" val="10003"/>
                  </a:ext>
                </a:extLst>
              </a:tr>
              <a:tr h="370840">
                <a:tc>
                  <a:txBody>
                    <a:bodyPr/>
                    <a:lstStyle/>
                    <a:p>
                      <a:endParaRPr lang="en-US" sz="1400" dirty="0"/>
                    </a:p>
                  </a:txBody>
                  <a:tcPr/>
                </a:tc>
                <a:tc>
                  <a:txBody>
                    <a:bodyPr/>
                    <a:lstStyle/>
                    <a:p>
                      <a:r>
                        <a:rPr lang="en-US" sz="1400" dirty="0"/>
                        <a:t>Peter’s declaration of the Divinity of Jesus Christ</a:t>
                      </a:r>
                    </a:p>
                  </a:txBody>
                  <a:tcPr/>
                </a:tc>
                <a:tc>
                  <a:txBody>
                    <a:bodyPr/>
                    <a:lstStyle/>
                    <a:p>
                      <a:r>
                        <a:rPr lang="en-US" sz="1400" dirty="0"/>
                        <a:t>Acts 2:22-37</a:t>
                      </a:r>
                    </a:p>
                  </a:txBody>
                  <a:tcPr/>
                </a:tc>
                <a:extLst>
                  <a:ext uri="{0D108BD9-81ED-4DB2-BD59-A6C34878D82A}">
                    <a16:rowId xmlns:a16="http://schemas.microsoft.com/office/drawing/2014/main" val="10004"/>
                  </a:ext>
                </a:extLst>
              </a:tr>
              <a:tr h="370840">
                <a:tc>
                  <a:txBody>
                    <a:bodyPr/>
                    <a:lstStyle/>
                    <a:p>
                      <a:endParaRPr lang="en-US" sz="1400" dirty="0"/>
                    </a:p>
                  </a:txBody>
                  <a:tcPr/>
                </a:tc>
                <a:tc>
                  <a:txBody>
                    <a:bodyPr/>
                    <a:lstStyle/>
                    <a:p>
                      <a:r>
                        <a:rPr lang="en-US" sz="1400" dirty="0"/>
                        <a:t>3,000 People baptized</a:t>
                      </a:r>
                    </a:p>
                  </a:txBody>
                  <a:tcPr/>
                </a:tc>
                <a:tc>
                  <a:txBody>
                    <a:bodyPr/>
                    <a:lstStyle/>
                    <a:p>
                      <a:r>
                        <a:rPr lang="en-US" sz="1400" dirty="0"/>
                        <a:t>Acts 2:37-47</a:t>
                      </a:r>
                    </a:p>
                  </a:txBody>
                  <a:tcPr/>
                </a:tc>
                <a:extLst>
                  <a:ext uri="{0D108BD9-81ED-4DB2-BD59-A6C34878D82A}">
                    <a16:rowId xmlns:a16="http://schemas.microsoft.com/office/drawing/2014/main" val="10005"/>
                  </a:ext>
                </a:extLst>
              </a:tr>
              <a:tr h="386896">
                <a:tc>
                  <a:txBody>
                    <a:bodyPr/>
                    <a:lstStyle/>
                    <a:p>
                      <a:endParaRPr lang="en-US" sz="1400" dirty="0"/>
                    </a:p>
                  </a:txBody>
                  <a:tcPr/>
                </a:tc>
                <a:tc>
                  <a:txBody>
                    <a:bodyPr/>
                    <a:lstStyle/>
                    <a:p>
                      <a:r>
                        <a:rPr lang="en-US" sz="1400" dirty="0"/>
                        <a:t>2 Occasions</a:t>
                      </a:r>
                      <a:r>
                        <a:rPr lang="en-US" sz="1400" baseline="0" dirty="0"/>
                        <a:t> the Sanhedrin refused to accept the Apostle’s testimonies: </a:t>
                      </a:r>
                    </a:p>
                    <a:p>
                      <a:pPr marL="342900" indent="-342900">
                        <a:buAutoNum type="arabicPeriod"/>
                      </a:pPr>
                      <a:r>
                        <a:rPr lang="en-US" sz="1400" baseline="0" dirty="0"/>
                        <a:t>The arrest of Peter and John</a:t>
                      </a:r>
                    </a:p>
                    <a:p>
                      <a:pPr marL="342900" indent="-342900">
                        <a:buAutoNum type="arabicPeriod"/>
                      </a:pPr>
                      <a:r>
                        <a:rPr lang="en-US" sz="1400" baseline="0" dirty="0"/>
                        <a:t>A large number of converts coming into the Church and rejection of the apostolic doctrines</a:t>
                      </a:r>
                      <a:endParaRPr lang="en-US" sz="1400" dirty="0"/>
                    </a:p>
                  </a:txBody>
                  <a:tcPr/>
                </a:tc>
                <a:tc>
                  <a:txBody>
                    <a:bodyPr/>
                    <a:lstStyle/>
                    <a:p>
                      <a:r>
                        <a:rPr lang="en-US" sz="1400" dirty="0"/>
                        <a:t>Acts 3:1-4; Acts 4</a:t>
                      </a:r>
                    </a:p>
                    <a:p>
                      <a:endParaRPr lang="en-US" sz="1400" dirty="0"/>
                    </a:p>
                    <a:p>
                      <a:r>
                        <a:rPr lang="en-US" sz="1400" dirty="0"/>
                        <a:t>Acts 5</a:t>
                      </a:r>
                    </a:p>
                    <a:p>
                      <a:r>
                        <a:rPr lang="en-US" sz="1400" dirty="0"/>
                        <a:t>Acts 5:17-42</a:t>
                      </a:r>
                    </a:p>
                  </a:txBody>
                  <a:tcPr/>
                </a:tc>
                <a:extLst>
                  <a:ext uri="{0D108BD9-81ED-4DB2-BD59-A6C34878D82A}">
                    <a16:rowId xmlns:a16="http://schemas.microsoft.com/office/drawing/2014/main" val="10006"/>
                  </a:ext>
                </a:extLst>
              </a:tr>
            </a:tbl>
          </a:graphicData>
        </a:graphic>
      </p:graphicFrame>
      <p:sp>
        <p:nvSpPr>
          <p:cNvPr id="6" name="TextBox 5"/>
          <p:cNvSpPr txBox="1"/>
          <p:nvPr/>
        </p:nvSpPr>
        <p:spPr>
          <a:xfrm>
            <a:off x="115356" y="6488668"/>
            <a:ext cx="3158189" cy="369332"/>
          </a:xfrm>
          <a:prstGeom prst="rect">
            <a:avLst/>
          </a:prstGeom>
          <a:noFill/>
        </p:spPr>
        <p:txBody>
          <a:bodyPr wrap="square" rtlCol="0">
            <a:spAutoFit/>
          </a:bodyPr>
          <a:lstStyle/>
          <a:p>
            <a:r>
              <a:rPr lang="en-US" dirty="0"/>
              <a:t>Bible Dictionary</a:t>
            </a:r>
          </a:p>
        </p:txBody>
      </p:sp>
    </p:spTree>
    <p:extLst>
      <p:ext uri="{BB962C8B-B14F-4D97-AF65-F5344CB8AC3E}">
        <p14:creationId xmlns:p14="http://schemas.microsoft.com/office/powerpoint/2010/main" val="1316340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3785652"/>
          </a:xfrm>
          <a:prstGeom prst="rect">
            <a:avLst/>
          </a:prstGeom>
          <a:ln>
            <a:solidFill>
              <a:schemeClr val="tx1"/>
            </a:solidFill>
          </a:ln>
        </p:spPr>
        <p:txBody>
          <a:bodyPr>
            <a:spAutoFit/>
          </a:bodyPr>
          <a:lstStyle/>
          <a:p>
            <a:pPr fontAlgn="base"/>
            <a:r>
              <a:rPr lang="en-US" sz="1200" b="1" dirty="0"/>
              <a:t>Elder Jeffrey R. Holland on The Book of Acts:</a:t>
            </a:r>
          </a:p>
          <a:p>
            <a:pPr fontAlgn="base"/>
            <a:r>
              <a:rPr lang="en-US" sz="1200" dirty="0"/>
              <a:t>“The direction of the Church is the same. The location of the Savior has been altered, but the direction and leadership of the Church is exactly the same. Then, having made that point, as if to prove in this most remarkable string of spiritual experiences all the way through the book, we get manifestations of the Lord’s power through the Holy Ghost at every turn. … The first teaching in the book of Acts from the resurrected Christ to the Twelve is that they ‘shall be baptized with the Holy Ghost not many days hence’ (Acts 1:5), and that ‘ye shall receive power, </a:t>
            </a:r>
            <a:r>
              <a:rPr lang="en-US" sz="1200" i="1" dirty="0"/>
              <a:t>after that the Holy Ghost is come upon you</a:t>
            </a:r>
            <a:r>
              <a:rPr lang="en-US" sz="1200" dirty="0"/>
              <a:t>’ (v. 8; italics added).</a:t>
            </a:r>
          </a:p>
          <a:p>
            <a:pPr fontAlgn="base"/>
            <a:r>
              <a:rPr lang="en-US" sz="1200" dirty="0"/>
              <a:t>“After [Jesus] ascends to heaven before their very eyes, Peter gets the Church together—all one hundred and twenty of them. Can you see what an impact the troubles and the Crucifixion and the opposition had had on them? One hundred and twenty people gather and Peter says, ‘Men and brethren, this scripture must needs have been fulfilled, which the </a:t>
            </a:r>
            <a:r>
              <a:rPr lang="en-US" sz="1200" i="1" dirty="0"/>
              <a:t>Holy Ghost</a:t>
            </a:r>
            <a:r>
              <a:rPr lang="en-US" sz="1200" dirty="0"/>
              <a:t> by the mouth of David </a:t>
            </a:r>
            <a:r>
              <a:rPr lang="en-US" sz="1200" dirty="0" err="1"/>
              <a:t>spake</a:t>
            </a:r>
            <a:r>
              <a:rPr lang="en-US" sz="1200" dirty="0"/>
              <a:t> before concerning Judas’ (v. 16; italics added). In filling Judas’s vacancy in the Twelve, they prayed exactly the way the Quorum of the Twelve and First Presidency pray today: ‘</a:t>
            </a:r>
            <a:r>
              <a:rPr lang="en-US" sz="1200" i="1" dirty="0"/>
              <a:t>Thou, Lord,</a:t>
            </a:r>
            <a:r>
              <a:rPr lang="en-US" sz="1200" dirty="0"/>
              <a:t> which </a:t>
            </a:r>
            <a:r>
              <a:rPr lang="en-US" sz="1200" dirty="0" err="1"/>
              <a:t>knowest</a:t>
            </a:r>
            <a:r>
              <a:rPr lang="en-US" sz="1200" dirty="0"/>
              <a:t> the hearts of all men, shew whether of these … </a:t>
            </a:r>
            <a:r>
              <a:rPr lang="en-US" sz="1200" i="1" dirty="0"/>
              <a:t>thou</a:t>
            </a:r>
            <a:r>
              <a:rPr lang="en-US" sz="1200" dirty="0"/>
              <a:t> hast chosen’ (v. 24; italics added). … And Matthias was called.</a:t>
            </a:r>
          </a:p>
          <a:p>
            <a:pPr fontAlgn="base"/>
            <a:r>
              <a:rPr lang="en-US" sz="1200" dirty="0"/>
              <a:t>“But that first chapter of turning heavenward, so clearly marking the divine guidance that would continue to direct the Church, is only a warm-up to chapter 2” (“Therefore, What?” [Church Educational System conference on the New Testament, Aug. 8, 2000], 6; si.lds.org).</a:t>
            </a:r>
          </a:p>
          <a:p>
            <a:pPr fontAlgn="base"/>
            <a:endParaRPr lang="en-US" sz="1200" b="0" i="0" dirty="0">
              <a:effectLst/>
            </a:endParaRPr>
          </a:p>
        </p:txBody>
      </p:sp>
      <p:sp>
        <p:nvSpPr>
          <p:cNvPr id="3" name="Rectangle 2"/>
          <p:cNvSpPr/>
          <p:nvPr/>
        </p:nvSpPr>
        <p:spPr>
          <a:xfrm>
            <a:off x="6096000" y="0"/>
            <a:ext cx="6096000" cy="1569660"/>
          </a:xfrm>
          <a:prstGeom prst="rect">
            <a:avLst/>
          </a:prstGeom>
          <a:ln>
            <a:solidFill>
              <a:schemeClr val="tx1"/>
            </a:solidFill>
          </a:ln>
        </p:spPr>
        <p:txBody>
          <a:bodyPr>
            <a:spAutoFit/>
          </a:bodyPr>
          <a:lstStyle/>
          <a:p>
            <a:pPr fontAlgn="base"/>
            <a:r>
              <a:rPr lang="en-US" sz="1200" b="1" dirty="0"/>
              <a:t>The Day of Pentecost Acts 2:2-4:</a:t>
            </a:r>
          </a:p>
          <a:p>
            <a:pPr fontAlgn="base"/>
            <a:r>
              <a:rPr lang="en-US" sz="1200" dirty="0"/>
              <a:t>“That power was not long in coming. On the day of Pentecost, the Twelve were assembled in a house:</a:t>
            </a:r>
          </a:p>
          <a:p>
            <a:pPr fontAlgn="base"/>
            <a:r>
              <a:rPr lang="en-US" sz="1200" dirty="0"/>
              <a:t>“‘Suddenly there came a sound … of a rushing mighty wind, …</a:t>
            </a:r>
          </a:p>
          <a:p>
            <a:pPr fontAlgn="base"/>
            <a:r>
              <a:rPr lang="en-US" sz="1200" dirty="0"/>
              <a:t>“‘And there appeared unto them cloven tongues like as of fire, and it sat upon each of them.</a:t>
            </a:r>
          </a:p>
          <a:p>
            <a:pPr fontAlgn="base"/>
            <a:r>
              <a:rPr lang="en-US" sz="1200" dirty="0"/>
              <a:t>“‘And they were all filled with the Holy Ghost’ [Acts 2:2–4].</a:t>
            </a:r>
          </a:p>
          <a:p>
            <a:pPr fontAlgn="base"/>
            <a:r>
              <a:rPr lang="en-US" sz="1200" dirty="0"/>
              <a:t>“With that the Twelve were fully empowered” </a:t>
            </a:r>
          </a:p>
          <a:p>
            <a:pPr fontAlgn="base"/>
            <a:r>
              <a:rPr lang="en-US" sz="1200" dirty="0"/>
              <a:t>President Boyd K. Packer (“The Cloven Tongues of Fire,”</a:t>
            </a:r>
            <a:r>
              <a:rPr lang="en-US" sz="1200" i="1" dirty="0"/>
              <a:t> Ensign,</a:t>
            </a:r>
            <a:r>
              <a:rPr lang="en-US" sz="1200" dirty="0"/>
              <a:t> May 2000, 7). </a:t>
            </a:r>
            <a:endParaRPr lang="en-US" sz="1200" b="0" i="0" dirty="0">
              <a:effectLst/>
            </a:endParaRPr>
          </a:p>
        </p:txBody>
      </p:sp>
      <p:sp>
        <p:nvSpPr>
          <p:cNvPr id="4" name="Rectangle 3"/>
          <p:cNvSpPr/>
          <p:nvPr/>
        </p:nvSpPr>
        <p:spPr>
          <a:xfrm>
            <a:off x="6096000" y="1588715"/>
            <a:ext cx="6023264" cy="2492990"/>
          </a:xfrm>
          <a:prstGeom prst="rect">
            <a:avLst/>
          </a:prstGeom>
          <a:ln>
            <a:solidFill>
              <a:schemeClr val="tx1"/>
            </a:solidFill>
          </a:ln>
        </p:spPr>
        <p:txBody>
          <a:bodyPr wrap="square">
            <a:spAutoFit/>
          </a:bodyPr>
          <a:lstStyle/>
          <a:p>
            <a:r>
              <a:rPr lang="en-US" sz="1200" b="1" dirty="0">
                <a:solidFill>
                  <a:srgbClr val="444444"/>
                </a:solidFill>
              </a:rPr>
              <a:t>PENTECOST</a:t>
            </a:r>
            <a:r>
              <a:rPr lang="en-US" sz="1200" dirty="0">
                <a:solidFill>
                  <a:srgbClr val="444444"/>
                </a:solidFill>
              </a:rPr>
              <a:t> also called feast of Weeks or feast of Harvest One of Three feasts everyone present Exodus 23:14-17, Deuteronomy 16:16; 1. Passover Leviticus 23:5-6; 2. Pentecost Leviticus 23:15-17; 3. Tabernacles Leviticus 23:34</a:t>
            </a:r>
          </a:p>
          <a:p>
            <a:r>
              <a:rPr lang="en-US" sz="1200" dirty="0"/>
              <a:t>The name “Pentecost,” was from the Greek language and it means “Fiftieth.” It was the fiftieth day after the Passover. Leviticus 23:15-16;. The Jews had called it the “Feast of Weeks,” “Harvest Festival” and the “Festival of the First Fruits.” It began on the Sunday the 1st day after the Sabbath which is a Saturday or 7th day, 7 weeks or 49 days after the Passover </a:t>
            </a:r>
            <a:br>
              <a:rPr lang="en-US" sz="1200" dirty="0"/>
            </a:br>
            <a:endParaRPr lang="en-US" sz="1200" dirty="0"/>
          </a:p>
          <a:p>
            <a:r>
              <a:rPr lang="en-US" sz="1200" dirty="0"/>
              <a:t>18 Scripture n Leviticus 23:16 “Count off fifty days up to the day after the seventh Sabbath, and then present an offering of new grain to the LORD” n Numbers 28:26 “`On the day of </a:t>
            </a:r>
            <a:r>
              <a:rPr lang="en-US" sz="1200" dirty="0" err="1"/>
              <a:t>firstfruits</a:t>
            </a:r>
            <a:r>
              <a:rPr lang="en-US" sz="1200" dirty="0"/>
              <a:t>, when you present to the LORD an offering of new grain during the Feast of Weeks, hold a sacred assembly and do no regular work.” </a:t>
            </a:r>
          </a:p>
          <a:p>
            <a:r>
              <a:rPr lang="en-US" sz="1200" i="1" dirty="0"/>
              <a:t>The Day of Pentecost </a:t>
            </a:r>
            <a:r>
              <a:rPr lang="en-US" sz="1200" dirty="0"/>
              <a:t>Published by Jonathon </a:t>
            </a:r>
            <a:r>
              <a:rPr lang="en-US" sz="1200" dirty="0" err="1"/>
              <a:t>Catlow</a:t>
            </a:r>
            <a:endParaRPr lang="en-US" sz="1200" dirty="0"/>
          </a:p>
        </p:txBody>
      </p:sp>
      <p:sp>
        <p:nvSpPr>
          <p:cNvPr id="5" name="Rectangle 4"/>
          <p:cNvSpPr/>
          <p:nvPr/>
        </p:nvSpPr>
        <p:spPr>
          <a:xfrm>
            <a:off x="0" y="5355312"/>
            <a:ext cx="6096000" cy="1384995"/>
          </a:xfrm>
          <a:prstGeom prst="rect">
            <a:avLst/>
          </a:prstGeom>
          <a:ln>
            <a:solidFill>
              <a:schemeClr val="tx1"/>
            </a:solidFill>
          </a:ln>
        </p:spPr>
        <p:txBody>
          <a:bodyPr wrap="square">
            <a:spAutoFit/>
          </a:bodyPr>
          <a:lstStyle/>
          <a:p>
            <a:r>
              <a:rPr lang="en-US" sz="1200" b="1" dirty="0"/>
              <a:t>The Gift of the Holy Ghost Acts 1:9-10</a:t>
            </a:r>
          </a:p>
          <a:p>
            <a:r>
              <a:rPr lang="en-US" sz="1200" dirty="0"/>
              <a:t>“The gift of the Holy Ghost … quickens all the intellectual faculties, increases, enlarges, expands, and purifies all the natural passions and affections, and adapts them, by the gift of wisdom, to their lawful use. It inspires, develops, cultivates, and matures all the fine-toned sympathies, joys, tastes, kindred feelings, and affections of our nature. It inspires virtue, kindness, goodness, tenderness, gentleness, and charity” Parley P. Pratt  (</a:t>
            </a:r>
            <a:r>
              <a:rPr lang="en-US" sz="1200" i="1" dirty="0"/>
              <a:t>Key to the Science of Theology</a:t>
            </a:r>
            <a:r>
              <a:rPr lang="en-US" sz="1200" dirty="0"/>
              <a:t> [1978], 61).</a:t>
            </a:r>
          </a:p>
        </p:txBody>
      </p:sp>
      <p:sp>
        <p:nvSpPr>
          <p:cNvPr id="6" name="Rectangle 5"/>
          <p:cNvSpPr/>
          <p:nvPr/>
        </p:nvSpPr>
        <p:spPr>
          <a:xfrm>
            <a:off x="6096000" y="4100760"/>
            <a:ext cx="6023264" cy="2123658"/>
          </a:xfrm>
          <a:prstGeom prst="rect">
            <a:avLst/>
          </a:prstGeom>
          <a:ln>
            <a:solidFill>
              <a:schemeClr val="tx1"/>
            </a:solidFill>
          </a:ln>
        </p:spPr>
        <p:txBody>
          <a:bodyPr wrap="square">
            <a:spAutoFit/>
          </a:bodyPr>
          <a:lstStyle/>
          <a:p>
            <a:r>
              <a:rPr lang="en-US" sz="1200" b="1" dirty="0"/>
              <a:t>The Feast of Pentecost:</a:t>
            </a:r>
          </a:p>
          <a:p>
            <a:r>
              <a:rPr lang="en-US" sz="1200" dirty="0"/>
              <a:t>Fifty days (Lev. 23:16) after the Feast of the Passover, the Feast of Pentecost was kept. During those 50 days the harvest of wheat was being gathered in. It is called (Ex. 23:16) “the feast of harvest, the </a:t>
            </a:r>
            <a:r>
              <a:rPr lang="en-US" sz="1200" dirty="0" err="1"/>
              <a:t>firstfruits</a:t>
            </a:r>
            <a:r>
              <a:rPr lang="en-US" sz="1200" dirty="0"/>
              <a:t> of thy </a:t>
            </a:r>
            <a:r>
              <a:rPr lang="en-US" sz="1200" dirty="0" err="1"/>
              <a:t>labours</a:t>
            </a:r>
            <a:r>
              <a:rPr lang="en-US" sz="1200" dirty="0"/>
              <a:t>” and (Deut. 16:10) “the feast of weeks.” The feast lasted a single day, which was a day of holy convocation (Lev. 23:21); and the characteristic rite was the new meal offering; that is, two loaves of leavened bread made of fine flour of new wheat. Special animal sacrifices (Lev. 23:18) and freewill offerings (Deut. 16:10) were also made. The festival was prolonged in later times, and huge numbers of Jews attended it. Of this the narrative in Acts 2 is sufficient proof. It had the same evil reputation as the Feast of the Passover for tumults and massacres. We have no record of the celebration of this feast in the Old Testament. Bible Dictionary</a:t>
            </a:r>
          </a:p>
        </p:txBody>
      </p:sp>
      <p:sp>
        <p:nvSpPr>
          <p:cNvPr id="7" name="Rectangle 6"/>
          <p:cNvSpPr/>
          <p:nvPr/>
        </p:nvSpPr>
        <p:spPr>
          <a:xfrm>
            <a:off x="0" y="3785652"/>
            <a:ext cx="6096000" cy="1569660"/>
          </a:xfrm>
          <a:prstGeom prst="rect">
            <a:avLst/>
          </a:prstGeom>
          <a:ln>
            <a:solidFill>
              <a:schemeClr val="tx1"/>
            </a:solidFill>
          </a:ln>
        </p:spPr>
        <p:txBody>
          <a:bodyPr wrap="square">
            <a:spAutoFit/>
          </a:bodyPr>
          <a:lstStyle/>
          <a:p>
            <a:r>
              <a:rPr lang="en-US" sz="1200" b="1" dirty="0"/>
              <a:t>A Witness: Acts 1: 1-8 </a:t>
            </a:r>
          </a:p>
          <a:p>
            <a:r>
              <a:rPr lang="en-US" sz="1200" dirty="0"/>
              <a:t>“An eyewitness was not enough. Even the witness and testimony of the original Apostles had to be rooted in the testimony of the Holy Ghost. [President Joseph Fielding Smith] has told us that the witness of the Holy Ghost makes an impression on our soul that is more significant than ‘a visitation of an angel.’ (Joseph Fielding Smith, </a:t>
            </a:r>
            <a:r>
              <a:rPr lang="en-US" sz="1200" i="1" dirty="0"/>
              <a:t>Doctrines of Salvation,</a:t>
            </a:r>
            <a:r>
              <a:rPr lang="en-US" sz="1200" dirty="0"/>
              <a:t> comp. Bruce R. McConkie, Salt Lake City: </a:t>
            </a:r>
            <a:r>
              <a:rPr lang="en-US" sz="1200" dirty="0" err="1"/>
              <a:t>Bookcraft</a:t>
            </a:r>
            <a:r>
              <a:rPr lang="en-US" sz="1200" dirty="0"/>
              <a:t>, 1954, 1:44.) And the Bible shows that when we testify on the basis of this witness, the Holy Ghost testifies to those who hear our words.” Elder Dallin H. Oaks  (“Witnesses of Christ,” </a:t>
            </a:r>
            <a:r>
              <a:rPr lang="en-US" sz="1200" i="1" dirty="0"/>
              <a:t>Ensign,</a:t>
            </a:r>
            <a:r>
              <a:rPr lang="en-US" sz="1200" dirty="0"/>
              <a:t> Nov. 1990, 30).</a:t>
            </a:r>
          </a:p>
        </p:txBody>
      </p:sp>
    </p:spTree>
    <p:extLst>
      <p:ext uri="{BB962C8B-B14F-4D97-AF65-F5344CB8AC3E}">
        <p14:creationId xmlns:p14="http://schemas.microsoft.com/office/powerpoint/2010/main" val="2615013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85261" y="1417659"/>
            <a:ext cx="6609030" cy="4616648"/>
          </a:xfrm>
          <a:prstGeom prst="rect">
            <a:avLst/>
          </a:prstGeom>
          <a:noFill/>
        </p:spPr>
        <p:txBody>
          <a:bodyPr wrap="square" rtlCol="0">
            <a:spAutoFit/>
          </a:bodyPr>
          <a:lstStyle/>
          <a:p>
            <a:pPr marL="342900" indent="-342900">
              <a:buAutoNum type="arabicPeriod"/>
            </a:pPr>
            <a:endParaRPr lang="en-US" dirty="0">
              <a:solidFill>
                <a:schemeClr val="bg1"/>
              </a:solidFill>
            </a:endParaRPr>
          </a:p>
          <a:p>
            <a:pPr marL="342900" indent="-342900"/>
            <a:r>
              <a:rPr lang="en-US" sz="2400" b="1" dirty="0">
                <a:solidFill>
                  <a:schemeClr val="bg1"/>
                </a:solidFill>
              </a:rPr>
              <a:t>In the Book of Acts</a:t>
            </a:r>
            <a:r>
              <a:rPr lang="en-US" sz="2400" dirty="0">
                <a:solidFill>
                  <a:schemeClr val="bg1"/>
                </a:solidFill>
              </a:rPr>
              <a:t>:</a:t>
            </a:r>
          </a:p>
          <a:p>
            <a:pPr marL="342900" indent="-342900"/>
            <a:endParaRPr lang="en-US" sz="2400" dirty="0">
              <a:solidFill>
                <a:schemeClr val="bg1"/>
              </a:solidFill>
            </a:endParaRPr>
          </a:p>
          <a:p>
            <a:pPr marL="342900" indent="-342900"/>
            <a:r>
              <a:rPr lang="en-US" sz="2400" dirty="0">
                <a:solidFill>
                  <a:schemeClr val="bg1"/>
                </a:solidFill>
              </a:rPr>
              <a:t>*Lives of the early Church leaders and their lives.</a:t>
            </a:r>
          </a:p>
          <a:p>
            <a:pPr marL="342900" indent="-342900"/>
            <a:endParaRPr lang="en-US" sz="2400" dirty="0">
              <a:solidFill>
                <a:schemeClr val="bg1"/>
              </a:solidFill>
            </a:endParaRPr>
          </a:p>
          <a:p>
            <a:pPr marL="342900" indent="-342900"/>
            <a:r>
              <a:rPr lang="en-US" sz="2400" dirty="0">
                <a:solidFill>
                  <a:schemeClr val="bg1"/>
                </a:solidFill>
              </a:rPr>
              <a:t>*Early ministry and the operation of the Holy Spirit.</a:t>
            </a:r>
          </a:p>
          <a:p>
            <a:pPr marL="342900" indent="-342900"/>
            <a:endParaRPr lang="en-US" sz="2400" dirty="0">
              <a:solidFill>
                <a:schemeClr val="bg1"/>
              </a:solidFill>
            </a:endParaRPr>
          </a:p>
          <a:p>
            <a:pPr marL="342900" indent="-342900"/>
            <a:r>
              <a:rPr lang="en-US" sz="2400" dirty="0">
                <a:solidFill>
                  <a:schemeClr val="bg1"/>
                </a:solidFill>
              </a:rPr>
              <a:t>*Story of how the Apostles preached the gospel and organized the Church in Jerusalem while the Lord prepared messengers to preach to an ever-widening audience. </a:t>
            </a:r>
          </a:p>
          <a:p>
            <a:pPr marL="342900" indent="-342900"/>
            <a:endParaRPr lang="en-US" dirty="0">
              <a:solidFill>
                <a:schemeClr val="bg1"/>
              </a:solidFill>
            </a:endParaRPr>
          </a:p>
          <a:p>
            <a:pPr marL="342900" indent="-342900"/>
            <a:endParaRPr lang="en-US" dirty="0">
              <a:solidFill>
                <a:schemeClr val="bg1"/>
              </a:solidFill>
            </a:endParaRPr>
          </a:p>
        </p:txBody>
      </p:sp>
      <p:grpSp>
        <p:nvGrpSpPr>
          <p:cNvPr id="3" name="Group 7"/>
          <p:cNvGrpSpPr/>
          <p:nvPr/>
        </p:nvGrpSpPr>
        <p:grpSpPr>
          <a:xfrm>
            <a:off x="9155440" y="1304282"/>
            <a:ext cx="2133600" cy="2743200"/>
            <a:chOff x="6324600" y="304800"/>
            <a:chExt cx="2133600" cy="2743200"/>
          </a:xfrm>
        </p:grpSpPr>
        <p:grpSp>
          <p:nvGrpSpPr>
            <p:cNvPr id="4" name="Group 48"/>
            <p:cNvGrpSpPr/>
            <p:nvPr/>
          </p:nvGrpSpPr>
          <p:grpSpPr>
            <a:xfrm>
              <a:off x="6324600" y="304800"/>
              <a:ext cx="2133600" cy="2743200"/>
              <a:chOff x="1676400" y="685800"/>
              <a:chExt cx="2133600" cy="2743200"/>
            </a:xfrm>
          </p:grpSpPr>
          <p:sp>
            <p:nvSpPr>
              <p:cNvPr id="11" name="Rounded Rectangle 10"/>
              <p:cNvSpPr/>
              <p:nvPr/>
            </p:nvSpPr>
            <p:spPr>
              <a:xfrm>
                <a:off x="1981200" y="698269"/>
                <a:ext cx="1828800" cy="2730731"/>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828800" y="685800"/>
                <a:ext cx="1828800" cy="2667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676400" y="685800"/>
                <a:ext cx="1828800" cy="2722418"/>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6324600" y="685800"/>
              <a:ext cx="1828800" cy="1569660"/>
            </a:xfrm>
            <a:prstGeom prst="rect">
              <a:avLst/>
            </a:prstGeom>
            <a:noFill/>
          </p:spPr>
          <p:txBody>
            <a:bodyPr wrap="square" rtlCol="0">
              <a:spAutoFit/>
            </a:bodyPr>
            <a:lstStyle/>
            <a:p>
              <a:pPr algn="ctr"/>
              <a:r>
                <a:rPr lang="en-US" sz="3200" dirty="0">
                  <a:latin typeface="Papyrus" pitchFamily="66" charset="0"/>
                </a:rPr>
                <a:t>Acts</a:t>
              </a:r>
            </a:p>
            <a:p>
              <a:pPr algn="ctr"/>
              <a:r>
                <a:rPr lang="en-US" sz="3200" dirty="0">
                  <a:latin typeface="Papyrus" pitchFamily="66" charset="0"/>
                </a:rPr>
                <a:t>(The</a:t>
              </a:r>
            </a:p>
            <a:p>
              <a:pPr algn="ctr"/>
              <a:r>
                <a:rPr lang="en-US" sz="3200" dirty="0">
                  <a:latin typeface="Papyrus" pitchFamily="66" charset="0"/>
                </a:rPr>
                <a:t>Sequel)</a:t>
              </a:r>
            </a:p>
          </p:txBody>
        </p:sp>
      </p:grpSp>
      <p:grpSp>
        <p:nvGrpSpPr>
          <p:cNvPr id="370" name="Group 369">
            <a:extLst>
              <a:ext uri="{FF2B5EF4-FFF2-40B4-BE49-F238E27FC236}">
                <a16:creationId xmlns:a16="http://schemas.microsoft.com/office/drawing/2014/main" id="{F0FCD9BC-6CCA-0471-CA0F-8BA93D378BC8}"/>
              </a:ext>
            </a:extLst>
          </p:cNvPr>
          <p:cNvGrpSpPr/>
          <p:nvPr/>
        </p:nvGrpSpPr>
        <p:grpSpPr>
          <a:xfrm>
            <a:off x="7480672" y="5221905"/>
            <a:ext cx="1143404" cy="1295859"/>
            <a:chOff x="7696200" y="228600"/>
            <a:chExt cx="1143000" cy="1295400"/>
          </a:xfrm>
        </p:grpSpPr>
        <p:sp>
          <p:nvSpPr>
            <p:cNvPr id="371" name="Rectangle 370">
              <a:extLst>
                <a:ext uri="{FF2B5EF4-FFF2-40B4-BE49-F238E27FC236}">
                  <a16:creationId xmlns:a16="http://schemas.microsoft.com/office/drawing/2014/main" id="{881D0D34-D77E-6857-14E4-09AF15CA85A2}"/>
                </a:ext>
              </a:extLst>
            </p:cNvPr>
            <p:cNvSpPr/>
            <p:nvPr/>
          </p:nvSpPr>
          <p:spPr>
            <a:xfrm>
              <a:off x="7748555" y="228600"/>
              <a:ext cx="1056582" cy="123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2" name="Group 371">
              <a:extLst>
                <a:ext uri="{FF2B5EF4-FFF2-40B4-BE49-F238E27FC236}">
                  <a16:creationId xmlns:a16="http://schemas.microsoft.com/office/drawing/2014/main" id="{FEF63F60-6798-4AF2-7164-9DD00A4AC968}"/>
                </a:ext>
              </a:extLst>
            </p:cNvPr>
            <p:cNvGrpSpPr/>
            <p:nvPr/>
          </p:nvGrpSpPr>
          <p:grpSpPr>
            <a:xfrm>
              <a:off x="7924800" y="381000"/>
              <a:ext cx="731516" cy="1066800"/>
              <a:chOff x="7811845" y="1066800"/>
              <a:chExt cx="1606471" cy="2362200"/>
            </a:xfrm>
          </p:grpSpPr>
          <p:sp>
            <p:nvSpPr>
              <p:cNvPr id="374" name="Rounded Rectangle 166">
                <a:extLst>
                  <a:ext uri="{FF2B5EF4-FFF2-40B4-BE49-F238E27FC236}">
                    <a16:creationId xmlns:a16="http://schemas.microsoft.com/office/drawing/2014/main" id="{859511E5-B3BE-5D6E-1E65-387FC7DE172C}"/>
                  </a:ext>
                </a:extLst>
              </p:cNvPr>
              <p:cNvSpPr/>
              <p:nvPr/>
            </p:nvSpPr>
            <p:spPr>
              <a:xfrm>
                <a:off x="7926592" y="1503802"/>
                <a:ext cx="1434349" cy="1123720"/>
              </a:xfrm>
              <a:prstGeom prst="roundRect">
                <a:avLst>
                  <a:gd name="adj" fmla="val 3196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5" name="Group 54">
                <a:extLst>
                  <a:ext uri="{FF2B5EF4-FFF2-40B4-BE49-F238E27FC236}">
                    <a16:creationId xmlns:a16="http://schemas.microsoft.com/office/drawing/2014/main" id="{7F5A48AE-8ED0-8AFB-E454-519786682103}"/>
                  </a:ext>
                </a:extLst>
              </p:cNvPr>
              <p:cNvGrpSpPr/>
              <p:nvPr/>
            </p:nvGrpSpPr>
            <p:grpSpPr>
              <a:xfrm>
                <a:off x="7811845" y="2500162"/>
                <a:ext cx="1606471" cy="928838"/>
                <a:chOff x="4876799" y="2133600"/>
                <a:chExt cx="2133599" cy="1133729"/>
              </a:xfrm>
            </p:grpSpPr>
            <p:sp>
              <p:nvSpPr>
                <p:cNvPr id="401" name="Trapezoid 59">
                  <a:extLst>
                    <a:ext uri="{FF2B5EF4-FFF2-40B4-BE49-F238E27FC236}">
                      <a16:creationId xmlns:a16="http://schemas.microsoft.com/office/drawing/2014/main" id="{74724145-EE62-59A6-77C6-8161C375B863}"/>
                    </a:ext>
                  </a:extLst>
                </p:cNvPr>
                <p:cNvSpPr/>
                <p:nvPr/>
              </p:nvSpPr>
              <p:spPr>
                <a:xfrm>
                  <a:off x="4876799" y="2133601"/>
                  <a:ext cx="2133599" cy="1133728"/>
                </a:xfrm>
                <a:prstGeom prst="trapezoid">
                  <a:avLst>
                    <a:gd name="adj" fmla="val 51111"/>
                  </a:avLst>
                </a:prstGeom>
                <a:solidFill>
                  <a:srgbClr val="D4C5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Isosceles Triangle 60">
                  <a:extLst>
                    <a:ext uri="{FF2B5EF4-FFF2-40B4-BE49-F238E27FC236}">
                      <a16:creationId xmlns:a16="http://schemas.microsoft.com/office/drawing/2014/main" id="{46B96C60-1DA2-5D23-C10B-45C5A43A0266}"/>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6" name="Group 67">
                <a:extLst>
                  <a:ext uri="{FF2B5EF4-FFF2-40B4-BE49-F238E27FC236}">
                    <a16:creationId xmlns:a16="http://schemas.microsoft.com/office/drawing/2014/main" id="{248B5564-1922-5608-63EF-092F9BB8B754}"/>
                  </a:ext>
                </a:extLst>
              </p:cNvPr>
              <p:cNvGrpSpPr/>
              <p:nvPr/>
            </p:nvGrpSpPr>
            <p:grpSpPr>
              <a:xfrm rot="3964948">
                <a:off x="8077037" y="2908156"/>
                <a:ext cx="846586" cy="157044"/>
                <a:chOff x="6764312" y="5017957"/>
                <a:chExt cx="3174167" cy="544643"/>
              </a:xfrm>
            </p:grpSpPr>
            <p:sp>
              <p:nvSpPr>
                <p:cNvPr id="392" name="Rounded Rectangle 68">
                  <a:extLst>
                    <a:ext uri="{FF2B5EF4-FFF2-40B4-BE49-F238E27FC236}">
                      <a16:creationId xmlns:a16="http://schemas.microsoft.com/office/drawing/2014/main" id="{2946B13B-6ED6-BC1A-6163-794F8845A213}"/>
                    </a:ext>
                  </a:extLst>
                </p:cNvPr>
                <p:cNvSpPr/>
                <p:nvPr/>
              </p:nvSpPr>
              <p:spPr>
                <a:xfrm>
                  <a:off x="6934200" y="5029200"/>
                  <a:ext cx="2899348" cy="533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3" name="Group 115">
                  <a:extLst>
                    <a:ext uri="{FF2B5EF4-FFF2-40B4-BE49-F238E27FC236}">
                      <a16:creationId xmlns:a16="http://schemas.microsoft.com/office/drawing/2014/main" id="{C5321DEF-ADE4-3FF6-CD42-DD8E442162B9}"/>
                    </a:ext>
                  </a:extLst>
                </p:cNvPr>
                <p:cNvGrpSpPr/>
                <p:nvPr/>
              </p:nvGrpSpPr>
              <p:grpSpPr>
                <a:xfrm>
                  <a:off x="6764312" y="5017957"/>
                  <a:ext cx="3174167" cy="543394"/>
                  <a:chOff x="4419600" y="6019800"/>
                  <a:chExt cx="4553263" cy="718278"/>
                </a:xfrm>
              </p:grpSpPr>
              <p:sp>
                <p:nvSpPr>
                  <p:cNvPr id="394" name="Multiply 186">
                    <a:extLst>
                      <a:ext uri="{FF2B5EF4-FFF2-40B4-BE49-F238E27FC236}">
                        <a16:creationId xmlns:a16="http://schemas.microsoft.com/office/drawing/2014/main" id="{3054D95B-3CD4-8EE2-7DAA-564134F8BB61}"/>
                      </a:ext>
                    </a:extLst>
                  </p:cNvPr>
                  <p:cNvSpPr/>
                  <p:nvPr/>
                </p:nvSpPr>
                <p:spPr>
                  <a:xfrm>
                    <a:off x="4419600" y="6019800"/>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Multiply 187">
                    <a:extLst>
                      <a:ext uri="{FF2B5EF4-FFF2-40B4-BE49-F238E27FC236}">
                        <a16:creationId xmlns:a16="http://schemas.microsoft.com/office/drawing/2014/main" id="{A450F478-D8A1-0C3E-8D08-B4E30C7906A5}"/>
                      </a:ext>
                    </a:extLst>
                  </p:cNvPr>
                  <p:cNvSpPr/>
                  <p:nvPr/>
                </p:nvSpPr>
                <p:spPr>
                  <a:xfrm>
                    <a:off x="5461416" y="602229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Diamond 395">
                    <a:extLst>
                      <a:ext uri="{FF2B5EF4-FFF2-40B4-BE49-F238E27FC236}">
                        <a16:creationId xmlns:a16="http://schemas.microsoft.com/office/drawing/2014/main" id="{158B7887-C222-738B-249D-AB90414C6147}"/>
                      </a:ext>
                    </a:extLst>
                  </p:cNvPr>
                  <p:cNvSpPr/>
                  <p:nvPr/>
                </p:nvSpPr>
                <p:spPr>
                  <a:xfrm>
                    <a:off x="5471410" y="6096000"/>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Diamond 396">
                    <a:extLst>
                      <a:ext uri="{FF2B5EF4-FFF2-40B4-BE49-F238E27FC236}">
                        <a16:creationId xmlns:a16="http://schemas.microsoft.com/office/drawing/2014/main" id="{5E91C88D-D0D4-FFF4-34EC-A717C9A1BE02}"/>
                      </a:ext>
                    </a:extLst>
                  </p:cNvPr>
                  <p:cNvSpPr/>
                  <p:nvPr/>
                </p:nvSpPr>
                <p:spPr>
                  <a:xfrm>
                    <a:off x="6553201" y="6128479"/>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Multiply 190">
                    <a:extLst>
                      <a:ext uri="{FF2B5EF4-FFF2-40B4-BE49-F238E27FC236}">
                        <a16:creationId xmlns:a16="http://schemas.microsoft.com/office/drawing/2014/main" id="{81D36ABF-5322-08C9-434B-5979B5524D54}"/>
                      </a:ext>
                    </a:extLst>
                  </p:cNvPr>
                  <p:cNvSpPr/>
                  <p:nvPr/>
                </p:nvSpPr>
                <p:spPr>
                  <a:xfrm>
                    <a:off x="6550702" y="605227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Diamond 398">
                    <a:extLst>
                      <a:ext uri="{FF2B5EF4-FFF2-40B4-BE49-F238E27FC236}">
                        <a16:creationId xmlns:a16="http://schemas.microsoft.com/office/drawing/2014/main" id="{296FCFBA-71B5-2F6C-A6DD-E7B80CCD8A64}"/>
                      </a:ext>
                    </a:extLst>
                  </p:cNvPr>
                  <p:cNvSpPr/>
                  <p:nvPr/>
                </p:nvSpPr>
                <p:spPr>
                  <a:xfrm>
                    <a:off x="7649981" y="6130978"/>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Multiply 192">
                    <a:extLst>
                      <a:ext uri="{FF2B5EF4-FFF2-40B4-BE49-F238E27FC236}">
                        <a16:creationId xmlns:a16="http://schemas.microsoft.com/office/drawing/2014/main" id="{C74B41F5-17AA-4A17-422E-62D4303DD4D6}"/>
                      </a:ext>
                    </a:extLst>
                  </p:cNvPr>
                  <p:cNvSpPr/>
                  <p:nvPr/>
                </p:nvSpPr>
                <p:spPr>
                  <a:xfrm>
                    <a:off x="7677463" y="6024797"/>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7" name="Oval 376">
                <a:extLst>
                  <a:ext uri="{FF2B5EF4-FFF2-40B4-BE49-F238E27FC236}">
                    <a16:creationId xmlns:a16="http://schemas.microsoft.com/office/drawing/2014/main" id="{DB5EF0D3-1C9B-4E69-E2E3-8744CFCBF522}"/>
                  </a:ext>
                </a:extLst>
              </p:cNvPr>
              <p:cNvSpPr/>
              <p:nvPr/>
            </p:nvSpPr>
            <p:spPr>
              <a:xfrm>
                <a:off x="8098714" y="1066800"/>
                <a:ext cx="1032731" cy="16231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ound Diagonal Corner Rectangle 170">
                <a:extLst>
                  <a:ext uri="{FF2B5EF4-FFF2-40B4-BE49-F238E27FC236}">
                    <a16:creationId xmlns:a16="http://schemas.microsoft.com/office/drawing/2014/main" id="{6AB56D74-70DA-3C6E-14D2-C363C24032EC}"/>
                  </a:ext>
                </a:extLst>
              </p:cNvPr>
              <p:cNvSpPr/>
              <p:nvPr/>
            </p:nvSpPr>
            <p:spPr>
              <a:xfrm rot="17471203">
                <a:off x="7479701" y="1710092"/>
                <a:ext cx="1239471" cy="401618"/>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ound Diagonal Corner Rectangle 171">
                <a:extLst>
                  <a:ext uri="{FF2B5EF4-FFF2-40B4-BE49-F238E27FC236}">
                    <a16:creationId xmlns:a16="http://schemas.microsoft.com/office/drawing/2014/main" id="{BEB44E10-2D20-45BA-A6EB-00D9DD0D263E}"/>
                  </a:ext>
                </a:extLst>
              </p:cNvPr>
              <p:cNvSpPr/>
              <p:nvPr/>
            </p:nvSpPr>
            <p:spPr>
              <a:xfrm rot="15759005" flipV="1">
                <a:off x="8563065" y="1700741"/>
                <a:ext cx="1239013" cy="401618"/>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ound Diagonal Corner Rectangle 172">
                <a:extLst>
                  <a:ext uri="{FF2B5EF4-FFF2-40B4-BE49-F238E27FC236}">
                    <a16:creationId xmlns:a16="http://schemas.microsoft.com/office/drawing/2014/main" id="{61BF55A1-7D21-62C6-F1BC-EEDA92220C49}"/>
                  </a:ext>
                </a:extLst>
              </p:cNvPr>
              <p:cNvSpPr/>
              <p:nvPr/>
            </p:nvSpPr>
            <p:spPr>
              <a:xfrm rot="21077723">
                <a:off x="8297262" y="1245829"/>
                <a:ext cx="688488" cy="437002"/>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Flowchart: Delay 380">
                <a:extLst>
                  <a:ext uri="{FF2B5EF4-FFF2-40B4-BE49-F238E27FC236}">
                    <a16:creationId xmlns:a16="http://schemas.microsoft.com/office/drawing/2014/main" id="{619BB714-BC20-EFF6-6115-27A2FC1292C4}"/>
                  </a:ext>
                </a:extLst>
              </p:cNvPr>
              <p:cNvSpPr/>
              <p:nvPr/>
            </p:nvSpPr>
            <p:spPr>
              <a:xfrm rot="16200000">
                <a:off x="8485167" y="680347"/>
                <a:ext cx="374573" cy="1147479"/>
              </a:xfrm>
              <a:prstGeom prst="flowChartDelay">
                <a:avLst/>
              </a:prstGeom>
              <a:solidFill>
                <a:srgbClr val="D4C5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2" name="Group 84">
                <a:extLst>
                  <a:ext uri="{FF2B5EF4-FFF2-40B4-BE49-F238E27FC236}">
                    <a16:creationId xmlns:a16="http://schemas.microsoft.com/office/drawing/2014/main" id="{1B9DC943-95BB-BDC6-B7FC-6A0C2DC4010A}"/>
                  </a:ext>
                </a:extLst>
              </p:cNvPr>
              <p:cNvGrpSpPr/>
              <p:nvPr/>
            </p:nvGrpSpPr>
            <p:grpSpPr>
              <a:xfrm rot="17635052" flipH="1">
                <a:off x="8306533" y="2908157"/>
                <a:ext cx="846586" cy="157044"/>
                <a:chOff x="6764312" y="5017957"/>
                <a:chExt cx="3174167" cy="544643"/>
              </a:xfrm>
            </p:grpSpPr>
            <p:sp>
              <p:nvSpPr>
                <p:cNvPr id="383" name="Rounded Rectangle 175">
                  <a:extLst>
                    <a:ext uri="{FF2B5EF4-FFF2-40B4-BE49-F238E27FC236}">
                      <a16:creationId xmlns:a16="http://schemas.microsoft.com/office/drawing/2014/main" id="{CE4D94CF-2F16-5761-59BB-BD854E699C60}"/>
                    </a:ext>
                  </a:extLst>
                </p:cNvPr>
                <p:cNvSpPr/>
                <p:nvPr/>
              </p:nvSpPr>
              <p:spPr>
                <a:xfrm>
                  <a:off x="6934200" y="5029200"/>
                  <a:ext cx="2899348" cy="533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4" name="Group 115">
                  <a:extLst>
                    <a:ext uri="{FF2B5EF4-FFF2-40B4-BE49-F238E27FC236}">
                      <a16:creationId xmlns:a16="http://schemas.microsoft.com/office/drawing/2014/main" id="{58FA1313-8618-58EA-96CF-AB0301E7D811}"/>
                    </a:ext>
                  </a:extLst>
                </p:cNvPr>
                <p:cNvGrpSpPr/>
                <p:nvPr/>
              </p:nvGrpSpPr>
              <p:grpSpPr>
                <a:xfrm>
                  <a:off x="6764312" y="5017957"/>
                  <a:ext cx="3174167" cy="543394"/>
                  <a:chOff x="4419600" y="6019800"/>
                  <a:chExt cx="4553263" cy="718278"/>
                </a:xfrm>
              </p:grpSpPr>
              <p:sp>
                <p:nvSpPr>
                  <p:cNvPr id="385" name="Multiply 177">
                    <a:extLst>
                      <a:ext uri="{FF2B5EF4-FFF2-40B4-BE49-F238E27FC236}">
                        <a16:creationId xmlns:a16="http://schemas.microsoft.com/office/drawing/2014/main" id="{7177913E-DD33-F6B0-3046-4E04FD03DE57}"/>
                      </a:ext>
                    </a:extLst>
                  </p:cNvPr>
                  <p:cNvSpPr/>
                  <p:nvPr/>
                </p:nvSpPr>
                <p:spPr>
                  <a:xfrm>
                    <a:off x="4419600" y="6019800"/>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Multiply 178">
                    <a:extLst>
                      <a:ext uri="{FF2B5EF4-FFF2-40B4-BE49-F238E27FC236}">
                        <a16:creationId xmlns:a16="http://schemas.microsoft.com/office/drawing/2014/main" id="{0DABD15F-DB5F-8D2E-3871-1135BC694C5D}"/>
                      </a:ext>
                    </a:extLst>
                  </p:cNvPr>
                  <p:cNvSpPr/>
                  <p:nvPr/>
                </p:nvSpPr>
                <p:spPr>
                  <a:xfrm>
                    <a:off x="5461416" y="602229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Diamond 386">
                    <a:extLst>
                      <a:ext uri="{FF2B5EF4-FFF2-40B4-BE49-F238E27FC236}">
                        <a16:creationId xmlns:a16="http://schemas.microsoft.com/office/drawing/2014/main" id="{364C692A-92EB-CFDF-8392-345C8E752C7C}"/>
                      </a:ext>
                    </a:extLst>
                  </p:cNvPr>
                  <p:cNvSpPr/>
                  <p:nvPr/>
                </p:nvSpPr>
                <p:spPr>
                  <a:xfrm>
                    <a:off x="5471410" y="6096000"/>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Diamond 387">
                    <a:extLst>
                      <a:ext uri="{FF2B5EF4-FFF2-40B4-BE49-F238E27FC236}">
                        <a16:creationId xmlns:a16="http://schemas.microsoft.com/office/drawing/2014/main" id="{CEFD399F-8ADA-790E-B0DD-A1FDF35263B5}"/>
                      </a:ext>
                    </a:extLst>
                  </p:cNvPr>
                  <p:cNvSpPr/>
                  <p:nvPr/>
                </p:nvSpPr>
                <p:spPr>
                  <a:xfrm>
                    <a:off x="6553201" y="6128479"/>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Multiply 181">
                    <a:extLst>
                      <a:ext uri="{FF2B5EF4-FFF2-40B4-BE49-F238E27FC236}">
                        <a16:creationId xmlns:a16="http://schemas.microsoft.com/office/drawing/2014/main" id="{5CF6C159-DA5C-FC92-0AB7-136759C9F2A5}"/>
                      </a:ext>
                    </a:extLst>
                  </p:cNvPr>
                  <p:cNvSpPr/>
                  <p:nvPr/>
                </p:nvSpPr>
                <p:spPr>
                  <a:xfrm>
                    <a:off x="6550702" y="605227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Diamond 389">
                    <a:extLst>
                      <a:ext uri="{FF2B5EF4-FFF2-40B4-BE49-F238E27FC236}">
                        <a16:creationId xmlns:a16="http://schemas.microsoft.com/office/drawing/2014/main" id="{C5CCB2EA-6C5E-B2E3-F36F-C7C2651437D5}"/>
                      </a:ext>
                    </a:extLst>
                  </p:cNvPr>
                  <p:cNvSpPr/>
                  <p:nvPr/>
                </p:nvSpPr>
                <p:spPr>
                  <a:xfrm>
                    <a:off x="7649981" y="6130978"/>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Multiply 183">
                    <a:extLst>
                      <a:ext uri="{FF2B5EF4-FFF2-40B4-BE49-F238E27FC236}">
                        <a16:creationId xmlns:a16="http://schemas.microsoft.com/office/drawing/2014/main" id="{11B1FD6E-442F-2D2C-7722-73E38BBF43B4}"/>
                      </a:ext>
                    </a:extLst>
                  </p:cNvPr>
                  <p:cNvSpPr/>
                  <p:nvPr/>
                </p:nvSpPr>
                <p:spPr>
                  <a:xfrm>
                    <a:off x="7677463" y="6024797"/>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73" name="Frame 372">
              <a:extLst>
                <a:ext uri="{FF2B5EF4-FFF2-40B4-BE49-F238E27FC236}">
                  <a16:creationId xmlns:a16="http://schemas.microsoft.com/office/drawing/2014/main" id="{EFE3D741-428F-0AC2-AA50-8BF4396AD7F0}"/>
                </a:ext>
              </a:extLst>
            </p:cNvPr>
            <p:cNvSpPr/>
            <p:nvPr/>
          </p:nvSpPr>
          <p:spPr>
            <a:xfrm>
              <a:off x="7696200" y="228600"/>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3" name="Group 402">
            <a:extLst>
              <a:ext uri="{FF2B5EF4-FFF2-40B4-BE49-F238E27FC236}">
                <a16:creationId xmlns:a16="http://schemas.microsoft.com/office/drawing/2014/main" id="{927AE892-22E0-8563-31EF-B6D3ECAAE336}"/>
              </a:ext>
            </a:extLst>
          </p:cNvPr>
          <p:cNvGrpSpPr/>
          <p:nvPr/>
        </p:nvGrpSpPr>
        <p:grpSpPr>
          <a:xfrm>
            <a:off x="494660" y="299181"/>
            <a:ext cx="1145431" cy="1298154"/>
            <a:chOff x="365516" y="327549"/>
            <a:chExt cx="1143000" cy="1295400"/>
          </a:xfrm>
        </p:grpSpPr>
        <p:grpSp>
          <p:nvGrpSpPr>
            <p:cNvPr id="404" name="Group 403">
              <a:extLst>
                <a:ext uri="{FF2B5EF4-FFF2-40B4-BE49-F238E27FC236}">
                  <a16:creationId xmlns:a16="http://schemas.microsoft.com/office/drawing/2014/main" id="{716F4BF6-0CD1-742D-B0C1-61481A3E110B}"/>
                </a:ext>
              </a:extLst>
            </p:cNvPr>
            <p:cNvGrpSpPr/>
            <p:nvPr/>
          </p:nvGrpSpPr>
          <p:grpSpPr>
            <a:xfrm>
              <a:off x="365516" y="327549"/>
              <a:ext cx="1143000" cy="1295400"/>
              <a:chOff x="3221141" y="4049352"/>
              <a:chExt cx="1143000" cy="1295400"/>
            </a:xfrm>
          </p:grpSpPr>
          <p:sp>
            <p:nvSpPr>
              <p:cNvPr id="415" name="Rectangle 414">
                <a:extLst>
                  <a:ext uri="{FF2B5EF4-FFF2-40B4-BE49-F238E27FC236}">
                    <a16:creationId xmlns:a16="http://schemas.microsoft.com/office/drawing/2014/main" id="{DD59F8E1-B3CA-4D5D-9884-F32153DC6779}"/>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Frame 415">
                <a:extLst>
                  <a:ext uri="{FF2B5EF4-FFF2-40B4-BE49-F238E27FC236}">
                    <a16:creationId xmlns:a16="http://schemas.microsoft.com/office/drawing/2014/main" id="{61AEFDF0-546B-781A-4388-B6EAB0F3101C}"/>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5" name="Group 404">
              <a:extLst>
                <a:ext uri="{FF2B5EF4-FFF2-40B4-BE49-F238E27FC236}">
                  <a16:creationId xmlns:a16="http://schemas.microsoft.com/office/drawing/2014/main" id="{265DA58B-3E67-945E-CDF7-BD7B1CC8728E}"/>
                </a:ext>
              </a:extLst>
            </p:cNvPr>
            <p:cNvGrpSpPr/>
            <p:nvPr/>
          </p:nvGrpSpPr>
          <p:grpSpPr>
            <a:xfrm>
              <a:off x="464094" y="512324"/>
              <a:ext cx="913208" cy="1048780"/>
              <a:chOff x="1296592" y="3535424"/>
              <a:chExt cx="999735" cy="1192376"/>
            </a:xfrm>
          </p:grpSpPr>
          <p:sp>
            <p:nvSpPr>
              <p:cNvPr id="406" name="Cloud 405">
                <a:extLst>
                  <a:ext uri="{FF2B5EF4-FFF2-40B4-BE49-F238E27FC236}">
                    <a16:creationId xmlns:a16="http://schemas.microsoft.com/office/drawing/2014/main" id="{21DF8072-B3FF-B221-10B3-A58A75E82DD0}"/>
                  </a:ext>
                </a:extLst>
              </p:cNvPr>
              <p:cNvSpPr/>
              <p:nvPr/>
            </p:nvSpPr>
            <p:spPr>
              <a:xfrm rot="4581231">
                <a:off x="1768927" y="3770782"/>
                <a:ext cx="685693" cy="36910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Trapezoid 406">
                <a:extLst>
                  <a:ext uri="{FF2B5EF4-FFF2-40B4-BE49-F238E27FC236}">
                    <a16:creationId xmlns:a16="http://schemas.microsoft.com/office/drawing/2014/main" id="{68DA4E13-960D-1D23-D2C2-8AEDA9C465FE}"/>
                  </a:ext>
                </a:extLst>
              </p:cNvPr>
              <p:cNvSpPr/>
              <p:nvPr/>
            </p:nvSpPr>
            <p:spPr>
              <a:xfrm>
                <a:off x="1453429" y="4260461"/>
                <a:ext cx="751506" cy="467339"/>
              </a:xfrm>
              <a:prstGeom prst="trapezoid">
                <a:avLst>
                  <a:gd name="adj" fmla="val 33633"/>
                </a:avLst>
              </a:prstGeom>
              <a:solidFill>
                <a:srgbClr val="AE881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3">
                <a:extLst>
                  <a:ext uri="{FF2B5EF4-FFF2-40B4-BE49-F238E27FC236}">
                    <a16:creationId xmlns:a16="http://schemas.microsoft.com/office/drawing/2014/main" id="{8FAF54CE-9CF2-4BC1-DB7C-4C3A622AA7B2}"/>
                  </a:ext>
                </a:extLst>
              </p:cNvPr>
              <p:cNvSpPr/>
              <p:nvPr/>
            </p:nvSpPr>
            <p:spPr>
              <a:xfrm>
                <a:off x="1596888" y="4110956"/>
                <a:ext cx="467604" cy="52007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
                <a:extLst>
                  <a:ext uri="{FF2B5EF4-FFF2-40B4-BE49-F238E27FC236}">
                    <a16:creationId xmlns:a16="http://schemas.microsoft.com/office/drawing/2014/main" id="{B724584F-75A0-606C-1F97-1CE1E6B70776}"/>
                  </a:ext>
                </a:extLst>
              </p:cNvPr>
              <p:cNvSpPr/>
              <p:nvPr/>
            </p:nvSpPr>
            <p:spPr>
              <a:xfrm>
                <a:off x="1461696" y="3596874"/>
                <a:ext cx="726853" cy="894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Cloud 409">
                <a:extLst>
                  <a:ext uri="{FF2B5EF4-FFF2-40B4-BE49-F238E27FC236}">
                    <a16:creationId xmlns:a16="http://schemas.microsoft.com/office/drawing/2014/main" id="{6B16BD70-1D7B-3C25-82B3-1C46E5E79076}"/>
                  </a:ext>
                </a:extLst>
              </p:cNvPr>
              <p:cNvSpPr/>
              <p:nvPr/>
            </p:nvSpPr>
            <p:spPr>
              <a:xfrm>
                <a:off x="1458516" y="3535424"/>
                <a:ext cx="727649" cy="27427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Cloud 410">
                <a:extLst>
                  <a:ext uri="{FF2B5EF4-FFF2-40B4-BE49-F238E27FC236}">
                    <a16:creationId xmlns:a16="http://schemas.microsoft.com/office/drawing/2014/main" id="{EC6092AC-78C7-0369-2DEE-AF50D9D9CEF4}"/>
                  </a:ext>
                </a:extLst>
              </p:cNvPr>
              <p:cNvSpPr/>
              <p:nvPr/>
            </p:nvSpPr>
            <p:spPr>
              <a:xfrm rot="5799345">
                <a:off x="1138299" y="3816495"/>
                <a:ext cx="685693" cy="36910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Cloud 411">
                <a:extLst>
                  <a:ext uri="{FF2B5EF4-FFF2-40B4-BE49-F238E27FC236}">
                    <a16:creationId xmlns:a16="http://schemas.microsoft.com/office/drawing/2014/main" id="{A0AFD61B-619B-A02F-4F61-179714798FEA}"/>
                  </a:ext>
                </a:extLst>
              </p:cNvPr>
              <p:cNvSpPr/>
              <p:nvPr/>
            </p:nvSpPr>
            <p:spPr>
              <a:xfrm rot="5799345">
                <a:off x="1586468" y="4213259"/>
                <a:ext cx="506384" cy="467381"/>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07E0374E-4E14-33B7-3F3C-3072C89FB92C}"/>
                  </a:ext>
                </a:extLst>
              </p:cNvPr>
              <p:cNvSpPr/>
              <p:nvPr/>
            </p:nvSpPr>
            <p:spPr>
              <a:xfrm>
                <a:off x="1775312" y="4250028"/>
                <a:ext cx="166744" cy="1036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10FEFD18-BB74-DAA8-CEBA-83E5D3FB8D64}"/>
                  </a:ext>
                </a:extLst>
              </p:cNvPr>
              <p:cNvSpPr/>
              <p:nvPr/>
            </p:nvSpPr>
            <p:spPr>
              <a:xfrm>
                <a:off x="1442747" y="3651564"/>
                <a:ext cx="247849" cy="158138"/>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7" name="Group 416">
            <a:extLst>
              <a:ext uri="{FF2B5EF4-FFF2-40B4-BE49-F238E27FC236}">
                <a16:creationId xmlns:a16="http://schemas.microsoft.com/office/drawing/2014/main" id="{F5361633-D7FE-4476-FC09-BEADC498E2C6}"/>
              </a:ext>
            </a:extLst>
          </p:cNvPr>
          <p:cNvGrpSpPr/>
          <p:nvPr/>
        </p:nvGrpSpPr>
        <p:grpSpPr>
          <a:xfrm>
            <a:off x="1735849" y="304418"/>
            <a:ext cx="1121995" cy="1271594"/>
            <a:chOff x="1768038" y="327549"/>
            <a:chExt cx="1143000" cy="1295400"/>
          </a:xfrm>
        </p:grpSpPr>
        <p:grpSp>
          <p:nvGrpSpPr>
            <p:cNvPr id="418" name="Group 417">
              <a:extLst>
                <a:ext uri="{FF2B5EF4-FFF2-40B4-BE49-F238E27FC236}">
                  <a16:creationId xmlns:a16="http://schemas.microsoft.com/office/drawing/2014/main" id="{37E77A94-8437-81E6-3B17-66F9135D751B}"/>
                </a:ext>
              </a:extLst>
            </p:cNvPr>
            <p:cNvGrpSpPr/>
            <p:nvPr/>
          </p:nvGrpSpPr>
          <p:grpSpPr>
            <a:xfrm>
              <a:off x="1768038" y="327549"/>
              <a:ext cx="1143000" cy="1295400"/>
              <a:chOff x="3221141" y="4049352"/>
              <a:chExt cx="1143000" cy="1295400"/>
            </a:xfrm>
          </p:grpSpPr>
          <p:sp>
            <p:nvSpPr>
              <p:cNvPr id="464" name="Rectangle 463">
                <a:extLst>
                  <a:ext uri="{FF2B5EF4-FFF2-40B4-BE49-F238E27FC236}">
                    <a16:creationId xmlns:a16="http://schemas.microsoft.com/office/drawing/2014/main" id="{48FC7DA2-D001-C193-3879-DE486D8DFFBA}"/>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Frame 464">
                <a:extLst>
                  <a:ext uri="{FF2B5EF4-FFF2-40B4-BE49-F238E27FC236}">
                    <a16:creationId xmlns:a16="http://schemas.microsoft.com/office/drawing/2014/main" id="{769A297C-F13F-70EF-5E74-0409415DFCB7}"/>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9" name="Group 418">
              <a:extLst>
                <a:ext uri="{FF2B5EF4-FFF2-40B4-BE49-F238E27FC236}">
                  <a16:creationId xmlns:a16="http://schemas.microsoft.com/office/drawing/2014/main" id="{6A186F45-72E3-0669-8E35-58A10F4E743B}"/>
                </a:ext>
              </a:extLst>
            </p:cNvPr>
            <p:cNvGrpSpPr/>
            <p:nvPr/>
          </p:nvGrpSpPr>
          <p:grpSpPr>
            <a:xfrm>
              <a:off x="1914013" y="422370"/>
              <a:ext cx="865946" cy="1132698"/>
              <a:chOff x="5618278" y="3535424"/>
              <a:chExt cx="1080560" cy="1413423"/>
            </a:xfrm>
          </p:grpSpPr>
          <p:sp>
            <p:nvSpPr>
              <p:cNvPr id="420" name="Cloud 419">
                <a:extLst>
                  <a:ext uri="{FF2B5EF4-FFF2-40B4-BE49-F238E27FC236}">
                    <a16:creationId xmlns:a16="http://schemas.microsoft.com/office/drawing/2014/main" id="{22C6F0F4-078A-879A-519D-2C979CFBE6B1}"/>
                  </a:ext>
                </a:extLst>
              </p:cNvPr>
              <p:cNvSpPr/>
              <p:nvPr/>
            </p:nvSpPr>
            <p:spPr>
              <a:xfrm rot="671737">
                <a:off x="5618278" y="3772508"/>
                <a:ext cx="341796" cy="77306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Cloud 420">
                <a:extLst>
                  <a:ext uri="{FF2B5EF4-FFF2-40B4-BE49-F238E27FC236}">
                    <a16:creationId xmlns:a16="http://schemas.microsoft.com/office/drawing/2014/main" id="{C1707390-5681-AFC1-07C2-AE8D20909E43}"/>
                  </a:ext>
                </a:extLst>
              </p:cNvPr>
              <p:cNvSpPr/>
              <p:nvPr/>
            </p:nvSpPr>
            <p:spPr>
              <a:xfrm rot="20706537">
                <a:off x="6308136" y="3807701"/>
                <a:ext cx="390702" cy="70667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Trapezoid 421">
                <a:extLst>
                  <a:ext uri="{FF2B5EF4-FFF2-40B4-BE49-F238E27FC236}">
                    <a16:creationId xmlns:a16="http://schemas.microsoft.com/office/drawing/2014/main" id="{0714A26A-589F-7C90-6303-93916F76F6FD}"/>
                  </a:ext>
                </a:extLst>
              </p:cNvPr>
              <p:cNvSpPr/>
              <p:nvPr/>
            </p:nvSpPr>
            <p:spPr>
              <a:xfrm flipH="1">
                <a:off x="5776456" y="4322968"/>
                <a:ext cx="726345" cy="62587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Isosceles Triangle 422">
                <a:extLst>
                  <a:ext uri="{FF2B5EF4-FFF2-40B4-BE49-F238E27FC236}">
                    <a16:creationId xmlns:a16="http://schemas.microsoft.com/office/drawing/2014/main" id="{C5C77235-ABEB-E3DE-7672-0B0E75B6FE12}"/>
                  </a:ext>
                </a:extLst>
              </p:cNvPr>
              <p:cNvSpPr/>
              <p:nvPr/>
            </p:nvSpPr>
            <p:spPr>
              <a:xfrm rot="10800000" flipH="1">
                <a:off x="6018573" y="4439326"/>
                <a:ext cx="242115" cy="349072"/>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4" name="Group 16">
                <a:extLst>
                  <a:ext uri="{FF2B5EF4-FFF2-40B4-BE49-F238E27FC236}">
                    <a16:creationId xmlns:a16="http://schemas.microsoft.com/office/drawing/2014/main" id="{D163B932-B99B-8C7E-3D36-A3924C367828}"/>
                  </a:ext>
                </a:extLst>
              </p:cNvPr>
              <p:cNvGrpSpPr/>
              <p:nvPr/>
            </p:nvGrpSpPr>
            <p:grpSpPr>
              <a:xfrm>
                <a:off x="5738387" y="4193025"/>
                <a:ext cx="810526" cy="743986"/>
                <a:chOff x="2594848" y="2213440"/>
                <a:chExt cx="2045194" cy="1982724"/>
              </a:xfrm>
              <a:solidFill>
                <a:srgbClr val="E0C13C"/>
              </a:solidFill>
            </p:grpSpPr>
            <p:sp>
              <p:nvSpPr>
                <p:cNvPr id="460" name="Pie 17">
                  <a:extLst>
                    <a:ext uri="{FF2B5EF4-FFF2-40B4-BE49-F238E27FC236}">
                      <a16:creationId xmlns:a16="http://schemas.microsoft.com/office/drawing/2014/main" id="{E7C93535-BC7A-7785-AECF-4392885EA25C}"/>
                    </a:ext>
                  </a:extLst>
                </p:cNvPr>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61" name="Group 5">
                  <a:extLst>
                    <a:ext uri="{FF2B5EF4-FFF2-40B4-BE49-F238E27FC236}">
                      <a16:creationId xmlns:a16="http://schemas.microsoft.com/office/drawing/2014/main" id="{DED8F5D5-1581-4257-0C4B-8CEA09970259}"/>
                    </a:ext>
                  </a:extLst>
                </p:cNvPr>
                <p:cNvGrpSpPr/>
                <p:nvPr/>
              </p:nvGrpSpPr>
              <p:grpSpPr>
                <a:xfrm>
                  <a:off x="2840416" y="2333435"/>
                  <a:ext cx="1586009" cy="1634505"/>
                  <a:chOff x="2838154" y="2333435"/>
                  <a:chExt cx="1586009" cy="1634505"/>
                </a:xfrm>
                <a:grpFill/>
              </p:grpSpPr>
              <p:sp>
                <p:nvSpPr>
                  <p:cNvPr id="462" name="Moon 3">
                    <a:extLst>
                      <a:ext uri="{FF2B5EF4-FFF2-40B4-BE49-F238E27FC236}">
                        <a16:creationId xmlns:a16="http://schemas.microsoft.com/office/drawing/2014/main" id="{334753CC-7285-8542-70B5-9C57E42D8BF4}"/>
                      </a:ext>
                    </a:extLst>
                  </p:cNvPr>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Moon 20">
                    <a:extLst>
                      <a:ext uri="{FF2B5EF4-FFF2-40B4-BE49-F238E27FC236}">
                        <a16:creationId xmlns:a16="http://schemas.microsoft.com/office/drawing/2014/main" id="{F1F87E8E-45A3-E00A-E025-EFAC003904E3}"/>
                      </a:ext>
                    </a:extLst>
                  </p:cNvPr>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5" name="Oval 424">
                <a:extLst>
                  <a:ext uri="{FF2B5EF4-FFF2-40B4-BE49-F238E27FC236}">
                    <a16:creationId xmlns:a16="http://schemas.microsoft.com/office/drawing/2014/main" id="{11F63EBA-B7A3-5EFA-41E7-537645B8778F}"/>
                  </a:ext>
                </a:extLst>
              </p:cNvPr>
              <p:cNvSpPr/>
              <p:nvPr/>
            </p:nvSpPr>
            <p:spPr>
              <a:xfrm flipH="1">
                <a:off x="5833455" y="3624827"/>
                <a:ext cx="669348" cy="8726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Cloud 425">
                <a:extLst>
                  <a:ext uri="{FF2B5EF4-FFF2-40B4-BE49-F238E27FC236}">
                    <a16:creationId xmlns:a16="http://schemas.microsoft.com/office/drawing/2014/main" id="{D2636A03-82A9-FE9A-5DD3-3A9E65A94505}"/>
                  </a:ext>
                </a:extLst>
              </p:cNvPr>
              <p:cNvSpPr/>
              <p:nvPr/>
            </p:nvSpPr>
            <p:spPr>
              <a:xfrm rot="11257361">
                <a:off x="5748885" y="3535424"/>
                <a:ext cx="777286" cy="40809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7" name="Group 426">
                <a:extLst>
                  <a:ext uri="{FF2B5EF4-FFF2-40B4-BE49-F238E27FC236}">
                    <a16:creationId xmlns:a16="http://schemas.microsoft.com/office/drawing/2014/main" id="{6FA0E89A-8814-E516-5793-D1C5B1701561}"/>
                  </a:ext>
                </a:extLst>
              </p:cNvPr>
              <p:cNvGrpSpPr/>
              <p:nvPr/>
            </p:nvGrpSpPr>
            <p:grpSpPr>
              <a:xfrm>
                <a:off x="5712573" y="3712982"/>
                <a:ext cx="866802" cy="151822"/>
                <a:chOff x="7105896" y="1557210"/>
                <a:chExt cx="1544762" cy="488119"/>
              </a:xfrm>
            </p:grpSpPr>
            <p:sp>
              <p:nvSpPr>
                <p:cNvPr id="428" name="Rounded Rectangle 15">
                  <a:extLst>
                    <a:ext uri="{FF2B5EF4-FFF2-40B4-BE49-F238E27FC236}">
                      <a16:creationId xmlns:a16="http://schemas.microsoft.com/office/drawing/2014/main" id="{4156767F-E627-B439-CF99-059C84124ACA}"/>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9" name="Group 59">
                  <a:extLst>
                    <a:ext uri="{FF2B5EF4-FFF2-40B4-BE49-F238E27FC236}">
                      <a16:creationId xmlns:a16="http://schemas.microsoft.com/office/drawing/2014/main" id="{FA516262-616D-ED1A-2F52-AB479E5D9DAF}"/>
                    </a:ext>
                  </a:extLst>
                </p:cNvPr>
                <p:cNvGrpSpPr/>
                <p:nvPr/>
              </p:nvGrpSpPr>
              <p:grpSpPr>
                <a:xfrm rot="160736">
                  <a:off x="7230848" y="1557210"/>
                  <a:ext cx="1269517" cy="488119"/>
                  <a:chOff x="3810000" y="1677648"/>
                  <a:chExt cx="4705061" cy="1827552"/>
                </a:xfrm>
              </p:grpSpPr>
              <p:grpSp>
                <p:nvGrpSpPr>
                  <p:cNvPr id="430" name="Group 37">
                    <a:extLst>
                      <a:ext uri="{FF2B5EF4-FFF2-40B4-BE49-F238E27FC236}">
                        <a16:creationId xmlns:a16="http://schemas.microsoft.com/office/drawing/2014/main" id="{3E5010C8-AC19-C3BA-BAB6-30C9FE0F2476}"/>
                      </a:ext>
                    </a:extLst>
                  </p:cNvPr>
                  <p:cNvGrpSpPr/>
                  <p:nvPr/>
                </p:nvGrpSpPr>
                <p:grpSpPr>
                  <a:xfrm>
                    <a:off x="3810000" y="1828800"/>
                    <a:ext cx="1776984" cy="1676400"/>
                    <a:chOff x="3810000" y="1828800"/>
                    <a:chExt cx="4038600" cy="3810000"/>
                  </a:xfrm>
                </p:grpSpPr>
                <p:sp>
                  <p:nvSpPr>
                    <p:cNvPr id="451" name="Half Frame 450">
                      <a:extLst>
                        <a:ext uri="{FF2B5EF4-FFF2-40B4-BE49-F238E27FC236}">
                          <a16:creationId xmlns:a16="http://schemas.microsoft.com/office/drawing/2014/main" id="{39C55248-604B-1C40-090D-7B92F08D837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2" name="Half Frame 451">
                      <a:extLst>
                        <a:ext uri="{FF2B5EF4-FFF2-40B4-BE49-F238E27FC236}">
                          <a16:creationId xmlns:a16="http://schemas.microsoft.com/office/drawing/2014/main" id="{4C3AD1E7-882A-6C01-A3FA-D00E01F515C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3" name="Half Frame 452">
                      <a:extLst>
                        <a:ext uri="{FF2B5EF4-FFF2-40B4-BE49-F238E27FC236}">
                          <a16:creationId xmlns:a16="http://schemas.microsoft.com/office/drawing/2014/main" id="{0B95027B-04A7-0D8D-51E7-2E47F9A7BFF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4" name="Half Frame 453">
                      <a:extLst>
                        <a:ext uri="{FF2B5EF4-FFF2-40B4-BE49-F238E27FC236}">
                          <a16:creationId xmlns:a16="http://schemas.microsoft.com/office/drawing/2014/main" id="{C7A56069-1FB6-9542-BA56-7A9833A2FDD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5" name="Donut 247">
                      <a:extLst>
                        <a:ext uri="{FF2B5EF4-FFF2-40B4-BE49-F238E27FC236}">
                          <a16:creationId xmlns:a16="http://schemas.microsoft.com/office/drawing/2014/main" id="{F3A27428-6A27-7BDF-1255-0B15B41DC6A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6" name="Diamond 455">
                      <a:extLst>
                        <a:ext uri="{FF2B5EF4-FFF2-40B4-BE49-F238E27FC236}">
                          <a16:creationId xmlns:a16="http://schemas.microsoft.com/office/drawing/2014/main" id="{F69F59E5-9DFB-C054-C183-E5F8FFC8E53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Diamond 456">
                      <a:extLst>
                        <a:ext uri="{FF2B5EF4-FFF2-40B4-BE49-F238E27FC236}">
                          <a16:creationId xmlns:a16="http://schemas.microsoft.com/office/drawing/2014/main" id="{F1869D64-E0D8-3178-E1FC-14224364C7C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Diamond 457">
                      <a:extLst>
                        <a:ext uri="{FF2B5EF4-FFF2-40B4-BE49-F238E27FC236}">
                          <a16:creationId xmlns:a16="http://schemas.microsoft.com/office/drawing/2014/main" id="{710F37B0-EC03-CB29-D3E6-43050544A92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Diamond 458">
                      <a:extLst>
                        <a:ext uri="{FF2B5EF4-FFF2-40B4-BE49-F238E27FC236}">
                          <a16:creationId xmlns:a16="http://schemas.microsoft.com/office/drawing/2014/main" id="{E4C6B151-CE3E-88AB-4283-1C685D794DE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1" name="Group 38">
                    <a:extLst>
                      <a:ext uri="{FF2B5EF4-FFF2-40B4-BE49-F238E27FC236}">
                        <a16:creationId xmlns:a16="http://schemas.microsoft.com/office/drawing/2014/main" id="{1E3DDFF0-8AD3-C127-E853-073C92D888B8}"/>
                      </a:ext>
                    </a:extLst>
                  </p:cNvPr>
                  <p:cNvGrpSpPr/>
                  <p:nvPr/>
                </p:nvGrpSpPr>
                <p:grpSpPr>
                  <a:xfrm>
                    <a:off x="5314014" y="1757596"/>
                    <a:ext cx="1776984" cy="1676400"/>
                    <a:chOff x="3810000" y="1828800"/>
                    <a:chExt cx="4038600" cy="3810000"/>
                  </a:xfrm>
                </p:grpSpPr>
                <p:sp>
                  <p:nvSpPr>
                    <p:cNvPr id="442" name="Half Frame 441">
                      <a:extLst>
                        <a:ext uri="{FF2B5EF4-FFF2-40B4-BE49-F238E27FC236}">
                          <a16:creationId xmlns:a16="http://schemas.microsoft.com/office/drawing/2014/main" id="{23E0A115-C990-5D7D-8E38-52F2B3EC574D}"/>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3" name="Half Frame 442">
                      <a:extLst>
                        <a:ext uri="{FF2B5EF4-FFF2-40B4-BE49-F238E27FC236}">
                          <a16:creationId xmlns:a16="http://schemas.microsoft.com/office/drawing/2014/main" id="{B4C69CE9-80CE-8CED-C77B-C9DB21DE8E04}"/>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4" name="Half Frame 443">
                      <a:extLst>
                        <a:ext uri="{FF2B5EF4-FFF2-40B4-BE49-F238E27FC236}">
                          <a16:creationId xmlns:a16="http://schemas.microsoft.com/office/drawing/2014/main" id="{B376B023-3A6E-5A6D-BBCF-0B13ADC0D97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5" name="Half Frame 444">
                      <a:extLst>
                        <a:ext uri="{FF2B5EF4-FFF2-40B4-BE49-F238E27FC236}">
                          <a16:creationId xmlns:a16="http://schemas.microsoft.com/office/drawing/2014/main" id="{B1926EFE-4F1B-3339-CF22-3C5EEE267FA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6" name="Donut 238">
                      <a:extLst>
                        <a:ext uri="{FF2B5EF4-FFF2-40B4-BE49-F238E27FC236}">
                          <a16:creationId xmlns:a16="http://schemas.microsoft.com/office/drawing/2014/main" id="{3E35278B-4683-09F5-4896-5758173BE9E7}"/>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7" name="Diamond 446">
                      <a:extLst>
                        <a:ext uri="{FF2B5EF4-FFF2-40B4-BE49-F238E27FC236}">
                          <a16:creationId xmlns:a16="http://schemas.microsoft.com/office/drawing/2014/main" id="{5009337F-7004-54B5-A529-FEEBB0236AF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Diamond 447">
                      <a:extLst>
                        <a:ext uri="{FF2B5EF4-FFF2-40B4-BE49-F238E27FC236}">
                          <a16:creationId xmlns:a16="http://schemas.microsoft.com/office/drawing/2014/main" id="{D77C87F0-EB01-2F53-7A3A-5328A5C3537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Diamond 448">
                      <a:extLst>
                        <a:ext uri="{FF2B5EF4-FFF2-40B4-BE49-F238E27FC236}">
                          <a16:creationId xmlns:a16="http://schemas.microsoft.com/office/drawing/2014/main" id="{75E393EC-2393-4B74-B9A6-DA85AB462FC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Diamond 449">
                      <a:extLst>
                        <a:ext uri="{FF2B5EF4-FFF2-40B4-BE49-F238E27FC236}">
                          <a16:creationId xmlns:a16="http://schemas.microsoft.com/office/drawing/2014/main" id="{A59462BF-A1F8-1CDC-2E32-F468E51914F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2" name="Group 48">
                    <a:extLst>
                      <a:ext uri="{FF2B5EF4-FFF2-40B4-BE49-F238E27FC236}">
                        <a16:creationId xmlns:a16="http://schemas.microsoft.com/office/drawing/2014/main" id="{BFC235E8-AB93-45F4-26B8-A3C599F99291}"/>
                      </a:ext>
                    </a:extLst>
                  </p:cNvPr>
                  <p:cNvGrpSpPr/>
                  <p:nvPr/>
                </p:nvGrpSpPr>
                <p:grpSpPr>
                  <a:xfrm>
                    <a:off x="6738077" y="1677648"/>
                    <a:ext cx="1776984" cy="1676400"/>
                    <a:chOff x="3810000" y="1828800"/>
                    <a:chExt cx="4038600" cy="3810000"/>
                  </a:xfrm>
                </p:grpSpPr>
                <p:sp>
                  <p:nvSpPr>
                    <p:cNvPr id="433" name="Half Frame 432">
                      <a:extLst>
                        <a:ext uri="{FF2B5EF4-FFF2-40B4-BE49-F238E27FC236}">
                          <a16:creationId xmlns:a16="http://schemas.microsoft.com/office/drawing/2014/main" id="{7A496F12-302B-2103-4869-BAF4276E5CA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4" name="Half Frame 433">
                      <a:extLst>
                        <a:ext uri="{FF2B5EF4-FFF2-40B4-BE49-F238E27FC236}">
                          <a16:creationId xmlns:a16="http://schemas.microsoft.com/office/drawing/2014/main" id="{E9389C32-8803-F038-ABFD-14813EFDDA0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5" name="Half Frame 434">
                      <a:extLst>
                        <a:ext uri="{FF2B5EF4-FFF2-40B4-BE49-F238E27FC236}">
                          <a16:creationId xmlns:a16="http://schemas.microsoft.com/office/drawing/2014/main" id="{64622245-30F6-AB9D-FD87-AD967DC3245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6" name="Half Frame 435">
                      <a:extLst>
                        <a:ext uri="{FF2B5EF4-FFF2-40B4-BE49-F238E27FC236}">
                          <a16:creationId xmlns:a16="http://schemas.microsoft.com/office/drawing/2014/main" id="{4780D6AF-945D-98F9-A07F-DE824059FEB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7" name="Donut 229">
                      <a:extLst>
                        <a:ext uri="{FF2B5EF4-FFF2-40B4-BE49-F238E27FC236}">
                          <a16:creationId xmlns:a16="http://schemas.microsoft.com/office/drawing/2014/main" id="{575AF345-C4EE-7CA9-00C8-2CB4CF9B6F11}"/>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8" name="Diamond 437">
                      <a:extLst>
                        <a:ext uri="{FF2B5EF4-FFF2-40B4-BE49-F238E27FC236}">
                          <a16:creationId xmlns:a16="http://schemas.microsoft.com/office/drawing/2014/main" id="{CE31F723-300B-E4D4-56FB-B55CC0B1F21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Diamond 438">
                      <a:extLst>
                        <a:ext uri="{FF2B5EF4-FFF2-40B4-BE49-F238E27FC236}">
                          <a16:creationId xmlns:a16="http://schemas.microsoft.com/office/drawing/2014/main" id="{E2C7E52F-A8DB-678C-C7C6-CFB2CFAF216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Diamond 439">
                      <a:extLst>
                        <a:ext uri="{FF2B5EF4-FFF2-40B4-BE49-F238E27FC236}">
                          <a16:creationId xmlns:a16="http://schemas.microsoft.com/office/drawing/2014/main" id="{0AFEE2D5-1431-C892-BD6F-69EE435AE7A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Diamond 440">
                      <a:extLst>
                        <a:ext uri="{FF2B5EF4-FFF2-40B4-BE49-F238E27FC236}">
                          <a16:creationId xmlns:a16="http://schemas.microsoft.com/office/drawing/2014/main" id="{A6409422-6CB1-71AF-9B24-919F0500DCC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466" name="Group 465">
            <a:extLst>
              <a:ext uri="{FF2B5EF4-FFF2-40B4-BE49-F238E27FC236}">
                <a16:creationId xmlns:a16="http://schemas.microsoft.com/office/drawing/2014/main" id="{D6DA75A1-A641-B758-0004-BB15195F2DF0}"/>
              </a:ext>
            </a:extLst>
          </p:cNvPr>
          <p:cNvGrpSpPr/>
          <p:nvPr/>
        </p:nvGrpSpPr>
        <p:grpSpPr>
          <a:xfrm>
            <a:off x="6708167" y="306459"/>
            <a:ext cx="1099943" cy="1301195"/>
            <a:chOff x="7384166" y="319655"/>
            <a:chExt cx="1143000" cy="1295400"/>
          </a:xfrm>
        </p:grpSpPr>
        <p:grpSp>
          <p:nvGrpSpPr>
            <p:cNvPr id="467" name="Group 466">
              <a:extLst>
                <a:ext uri="{FF2B5EF4-FFF2-40B4-BE49-F238E27FC236}">
                  <a16:creationId xmlns:a16="http://schemas.microsoft.com/office/drawing/2014/main" id="{92F900AC-2EBE-E24F-F26A-8193AA8E7F09}"/>
                </a:ext>
              </a:extLst>
            </p:cNvPr>
            <p:cNvGrpSpPr/>
            <p:nvPr/>
          </p:nvGrpSpPr>
          <p:grpSpPr>
            <a:xfrm>
              <a:off x="7384166" y="319655"/>
              <a:ext cx="1143000" cy="1295400"/>
              <a:chOff x="3221141" y="4049352"/>
              <a:chExt cx="1143000" cy="1295400"/>
            </a:xfrm>
          </p:grpSpPr>
          <p:sp>
            <p:nvSpPr>
              <p:cNvPr id="476" name="Rectangle 475">
                <a:extLst>
                  <a:ext uri="{FF2B5EF4-FFF2-40B4-BE49-F238E27FC236}">
                    <a16:creationId xmlns:a16="http://schemas.microsoft.com/office/drawing/2014/main" id="{CA7F70A5-C546-A469-7843-CBC9F5F198F1}"/>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Frame 476">
                <a:extLst>
                  <a:ext uri="{FF2B5EF4-FFF2-40B4-BE49-F238E27FC236}">
                    <a16:creationId xmlns:a16="http://schemas.microsoft.com/office/drawing/2014/main" id="{62226669-B2F5-E36A-AC0A-ECAB4EED52FA}"/>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8" name="Group 467">
              <a:extLst>
                <a:ext uri="{FF2B5EF4-FFF2-40B4-BE49-F238E27FC236}">
                  <a16:creationId xmlns:a16="http://schemas.microsoft.com/office/drawing/2014/main" id="{DD4F6027-EDFA-67F7-B43F-CF42669DF7DA}"/>
                </a:ext>
              </a:extLst>
            </p:cNvPr>
            <p:cNvGrpSpPr/>
            <p:nvPr/>
          </p:nvGrpSpPr>
          <p:grpSpPr>
            <a:xfrm>
              <a:off x="7529521" y="410377"/>
              <a:ext cx="828769" cy="1127302"/>
              <a:chOff x="696996" y="466773"/>
              <a:chExt cx="1748629" cy="2378505"/>
            </a:xfrm>
          </p:grpSpPr>
          <p:sp>
            <p:nvSpPr>
              <p:cNvPr id="469" name="Cloud 468">
                <a:extLst>
                  <a:ext uri="{FF2B5EF4-FFF2-40B4-BE49-F238E27FC236}">
                    <a16:creationId xmlns:a16="http://schemas.microsoft.com/office/drawing/2014/main" id="{89F735E3-C48F-2366-B711-B13E4F024863}"/>
                  </a:ext>
                </a:extLst>
              </p:cNvPr>
              <p:cNvSpPr/>
              <p:nvPr/>
            </p:nvSpPr>
            <p:spPr>
              <a:xfrm rot="1518698" flipH="1">
                <a:off x="696996" y="641895"/>
                <a:ext cx="1036027" cy="1814534"/>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Cloud 469">
                <a:extLst>
                  <a:ext uri="{FF2B5EF4-FFF2-40B4-BE49-F238E27FC236}">
                    <a16:creationId xmlns:a16="http://schemas.microsoft.com/office/drawing/2014/main" id="{36EEAD0B-CBAE-640F-D1E6-6792338FF6B8}"/>
                  </a:ext>
                </a:extLst>
              </p:cNvPr>
              <p:cNvSpPr/>
              <p:nvPr/>
            </p:nvSpPr>
            <p:spPr>
              <a:xfrm rot="20659987">
                <a:off x="1643959" y="617191"/>
                <a:ext cx="801666" cy="1823031"/>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Trapezoid 470">
                <a:extLst>
                  <a:ext uri="{FF2B5EF4-FFF2-40B4-BE49-F238E27FC236}">
                    <a16:creationId xmlns:a16="http://schemas.microsoft.com/office/drawing/2014/main" id="{9BA749D5-C08F-F8B0-ABFB-80363E009E13}"/>
                  </a:ext>
                </a:extLst>
              </p:cNvPr>
              <p:cNvSpPr/>
              <p:nvPr/>
            </p:nvSpPr>
            <p:spPr>
              <a:xfrm>
                <a:off x="992554" y="1946398"/>
                <a:ext cx="1187937" cy="898880"/>
              </a:xfrm>
              <a:prstGeom prst="trapezoid">
                <a:avLst>
                  <a:gd name="adj" fmla="val 3113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E364DAAA-6FFD-16CE-287D-7F7DE275F95A}"/>
                  </a:ext>
                </a:extLst>
              </p:cNvPr>
              <p:cNvSpPr/>
              <p:nvPr/>
            </p:nvSpPr>
            <p:spPr>
              <a:xfrm>
                <a:off x="1321568" y="1720685"/>
                <a:ext cx="491984" cy="6018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6F690E3-3051-3036-D385-E47381FE4490}"/>
                  </a:ext>
                </a:extLst>
              </p:cNvPr>
              <p:cNvSpPr/>
              <p:nvPr/>
            </p:nvSpPr>
            <p:spPr>
              <a:xfrm>
                <a:off x="990600" y="533400"/>
                <a:ext cx="1189892" cy="152454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Cloud 2">
                <a:extLst>
                  <a:ext uri="{FF2B5EF4-FFF2-40B4-BE49-F238E27FC236}">
                    <a16:creationId xmlns:a16="http://schemas.microsoft.com/office/drawing/2014/main" id="{F7940F91-36B7-51D1-4F07-DD3202AF32F4}"/>
                  </a:ext>
                </a:extLst>
              </p:cNvPr>
              <p:cNvSpPr/>
              <p:nvPr/>
            </p:nvSpPr>
            <p:spPr>
              <a:xfrm rot="15742615" flipH="1">
                <a:off x="1175578" y="95093"/>
                <a:ext cx="698768" cy="1442128"/>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4DD1CE18-D269-ED27-B5BA-D9387A9C6B41}"/>
                  </a:ext>
                </a:extLst>
              </p:cNvPr>
              <p:cNvSpPr/>
              <p:nvPr/>
            </p:nvSpPr>
            <p:spPr>
              <a:xfrm rot="17832791">
                <a:off x="742237" y="902367"/>
                <a:ext cx="459771" cy="236128"/>
              </a:xfrm>
              <a:prstGeom prst="ellipse">
                <a:avLst/>
              </a:prstGeom>
              <a:solidFill>
                <a:srgbClr val="927B40"/>
              </a:solidFill>
              <a:ln w="12700">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8" name="Group 477">
            <a:extLst>
              <a:ext uri="{FF2B5EF4-FFF2-40B4-BE49-F238E27FC236}">
                <a16:creationId xmlns:a16="http://schemas.microsoft.com/office/drawing/2014/main" id="{70E24BDC-B981-159E-3D96-2A10453DBEE6}"/>
              </a:ext>
            </a:extLst>
          </p:cNvPr>
          <p:cNvGrpSpPr/>
          <p:nvPr/>
        </p:nvGrpSpPr>
        <p:grpSpPr>
          <a:xfrm>
            <a:off x="5487871" y="318422"/>
            <a:ext cx="1149825" cy="1303134"/>
            <a:chOff x="5894688" y="322598"/>
            <a:chExt cx="1143000" cy="1295400"/>
          </a:xfrm>
        </p:grpSpPr>
        <p:grpSp>
          <p:nvGrpSpPr>
            <p:cNvPr id="479" name="Group 478">
              <a:extLst>
                <a:ext uri="{FF2B5EF4-FFF2-40B4-BE49-F238E27FC236}">
                  <a16:creationId xmlns:a16="http://schemas.microsoft.com/office/drawing/2014/main" id="{88189B4F-048E-DE12-44BC-BEED968DB663}"/>
                </a:ext>
              </a:extLst>
            </p:cNvPr>
            <p:cNvGrpSpPr/>
            <p:nvPr/>
          </p:nvGrpSpPr>
          <p:grpSpPr>
            <a:xfrm>
              <a:off x="5894688" y="322598"/>
              <a:ext cx="1143000" cy="1295400"/>
              <a:chOff x="3221141" y="4049352"/>
              <a:chExt cx="1143000" cy="1295400"/>
            </a:xfrm>
          </p:grpSpPr>
          <p:sp>
            <p:nvSpPr>
              <p:cNvPr id="504" name="Rectangle 503">
                <a:extLst>
                  <a:ext uri="{FF2B5EF4-FFF2-40B4-BE49-F238E27FC236}">
                    <a16:creationId xmlns:a16="http://schemas.microsoft.com/office/drawing/2014/main" id="{606BC649-BBC2-45DE-5FF7-0A871BCCF5AA}"/>
                  </a:ext>
                </a:extLst>
              </p:cNvPr>
              <p:cNvSpPr/>
              <p:nvPr/>
            </p:nvSpPr>
            <p:spPr>
              <a:xfrm>
                <a:off x="3246219" y="4092278"/>
                <a:ext cx="1061469"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Frame 504">
                <a:extLst>
                  <a:ext uri="{FF2B5EF4-FFF2-40B4-BE49-F238E27FC236}">
                    <a16:creationId xmlns:a16="http://schemas.microsoft.com/office/drawing/2014/main" id="{DD221B14-F752-8E57-3494-1340913991A0}"/>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80" name="Group 479">
              <a:extLst>
                <a:ext uri="{FF2B5EF4-FFF2-40B4-BE49-F238E27FC236}">
                  <a16:creationId xmlns:a16="http://schemas.microsoft.com/office/drawing/2014/main" id="{759F48DC-5371-4BDD-607F-938A6DBDE36B}"/>
                </a:ext>
              </a:extLst>
            </p:cNvPr>
            <p:cNvGrpSpPr/>
            <p:nvPr/>
          </p:nvGrpSpPr>
          <p:grpSpPr>
            <a:xfrm>
              <a:off x="6066295" y="409381"/>
              <a:ext cx="739375" cy="1153185"/>
              <a:chOff x="2041888" y="3900411"/>
              <a:chExt cx="739375" cy="1153185"/>
            </a:xfrm>
          </p:grpSpPr>
          <p:sp>
            <p:nvSpPr>
              <p:cNvPr id="481" name="Trapezoid 480">
                <a:extLst>
                  <a:ext uri="{FF2B5EF4-FFF2-40B4-BE49-F238E27FC236}">
                    <a16:creationId xmlns:a16="http://schemas.microsoft.com/office/drawing/2014/main" id="{9333F2F7-555B-65C7-8525-B744EBB0A8AE}"/>
                  </a:ext>
                </a:extLst>
              </p:cNvPr>
              <p:cNvSpPr/>
              <p:nvPr/>
            </p:nvSpPr>
            <p:spPr>
              <a:xfrm>
                <a:off x="2160668" y="4544092"/>
                <a:ext cx="589750" cy="509504"/>
              </a:xfrm>
              <a:prstGeom prst="trapezoid">
                <a:avLst>
                  <a:gd name="adj" fmla="val 20902"/>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45908685-3FE2-6983-538D-FA4610CFEB80}"/>
                  </a:ext>
                </a:extLst>
              </p:cNvPr>
              <p:cNvSpPr/>
              <p:nvPr/>
            </p:nvSpPr>
            <p:spPr>
              <a:xfrm>
                <a:off x="2253091" y="4290029"/>
                <a:ext cx="384699" cy="52871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99D32623-BCF5-2CE0-712C-538A4C3B430F}"/>
                  </a:ext>
                </a:extLst>
              </p:cNvPr>
              <p:cNvSpPr/>
              <p:nvPr/>
            </p:nvSpPr>
            <p:spPr>
              <a:xfrm>
                <a:off x="2157955" y="4043681"/>
                <a:ext cx="591596" cy="65100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Cloud 483">
                <a:extLst>
                  <a:ext uri="{FF2B5EF4-FFF2-40B4-BE49-F238E27FC236}">
                    <a16:creationId xmlns:a16="http://schemas.microsoft.com/office/drawing/2014/main" id="{C1F07675-D7B5-757C-8AC2-6815368D776E}"/>
                  </a:ext>
                </a:extLst>
              </p:cNvPr>
              <p:cNvSpPr/>
              <p:nvPr/>
            </p:nvSpPr>
            <p:spPr>
              <a:xfrm>
                <a:off x="2254391" y="4505178"/>
                <a:ext cx="338055" cy="425047"/>
              </a:xfrm>
              <a:prstGeom prst="clou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52295D43-DA14-6282-E94B-3478F0432B2E}"/>
                  </a:ext>
                </a:extLst>
              </p:cNvPr>
              <p:cNvSpPr/>
              <p:nvPr/>
            </p:nvSpPr>
            <p:spPr>
              <a:xfrm>
                <a:off x="2353307" y="4552386"/>
                <a:ext cx="151478" cy="10805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6" name="Group 87">
                <a:extLst>
                  <a:ext uri="{FF2B5EF4-FFF2-40B4-BE49-F238E27FC236}">
                    <a16:creationId xmlns:a16="http://schemas.microsoft.com/office/drawing/2014/main" id="{9780C836-83E7-5B6A-EDA3-7C6FD909480A}"/>
                  </a:ext>
                </a:extLst>
              </p:cNvPr>
              <p:cNvGrpSpPr/>
              <p:nvPr/>
            </p:nvGrpSpPr>
            <p:grpSpPr>
              <a:xfrm rot="19865083" flipH="1">
                <a:off x="2567368" y="4005211"/>
                <a:ext cx="213895" cy="585639"/>
                <a:chOff x="7848600" y="914400"/>
                <a:chExt cx="533400" cy="2438400"/>
              </a:xfrm>
              <a:solidFill>
                <a:schemeClr val="accent6">
                  <a:lumMod val="50000"/>
                </a:schemeClr>
              </a:solidFill>
            </p:grpSpPr>
            <p:sp>
              <p:nvSpPr>
                <p:cNvPr id="501" name="Moon 500">
                  <a:extLst>
                    <a:ext uri="{FF2B5EF4-FFF2-40B4-BE49-F238E27FC236}">
                      <a16:creationId xmlns:a16="http://schemas.microsoft.com/office/drawing/2014/main" id="{BA64C172-9AF1-2CA7-666F-0DA75CC7B76E}"/>
                    </a:ext>
                  </a:extLst>
                </p:cNvPr>
                <p:cNvSpPr/>
                <p:nvPr/>
              </p:nvSpPr>
              <p:spPr>
                <a:xfrm rot="20700267">
                  <a:off x="7848600" y="914400"/>
                  <a:ext cx="533400" cy="24384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Moon 501">
                  <a:extLst>
                    <a:ext uri="{FF2B5EF4-FFF2-40B4-BE49-F238E27FC236}">
                      <a16:creationId xmlns:a16="http://schemas.microsoft.com/office/drawing/2014/main" id="{076B419B-9235-6E11-8DB6-20ADE3A00985}"/>
                    </a:ext>
                  </a:extLst>
                </p:cNvPr>
                <p:cNvSpPr/>
                <p:nvPr/>
              </p:nvSpPr>
              <p:spPr>
                <a:xfrm rot="19916241">
                  <a:off x="7848600" y="1066800"/>
                  <a:ext cx="457200" cy="19050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7DE6E8B0-9628-03D7-2070-5AD961780D26}"/>
                    </a:ext>
                  </a:extLst>
                </p:cNvPr>
                <p:cNvSpPr/>
                <p:nvPr/>
              </p:nvSpPr>
              <p:spPr>
                <a:xfrm>
                  <a:off x="7950263" y="1066797"/>
                  <a:ext cx="300415" cy="1828800"/>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7" name="Group 86">
                <a:extLst>
                  <a:ext uri="{FF2B5EF4-FFF2-40B4-BE49-F238E27FC236}">
                    <a16:creationId xmlns:a16="http://schemas.microsoft.com/office/drawing/2014/main" id="{D4437238-4BA3-79CC-88BB-54E2817183F4}"/>
                  </a:ext>
                </a:extLst>
              </p:cNvPr>
              <p:cNvGrpSpPr/>
              <p:nvPr/>
            </p:nvGrpSpPr>
            <p:grpSpPr>
              <a:xfrm rot="2107423">
                <a:off x="2101948" y="3966393"/>
                <a:ext cx="244451" cy="643046"/>
                <a:chOff x="7772400" y="914400"/>
                <a:chExt cx="609600" cy="2438400"/>
              </a:xfrm>
              <a:solidFill>
                <a:schemeClr val="accent6">
                  <a:lumMod val="50000"/>
                </a:schemeClr>
              </a:solidFill>
            </p:grpSpPr>
            <p:sp>
              <p:nvSpPr>
                <p:cNvPr id="498" name="Moon 497">
                  <a:extLst>
                    <a:ext uri="{FF2B5EF4-FFF2-40B4-BE49-F238E27FC236}">
                      <a16:creationId xmlns:a16="http://schemas.microsoft.com/office/drawing/2014/main" id="{9BDCCC39-6444-39EA-7C85-D50E12F93C5B}"/>
                    </a:ext>
                  </a:extLst>
                </p:cNvPr>
                <p:cNvSpPr/>
                <p:nvPr/>
              </p:nvSpPr>
              <p:spPr>
                <a:xfrm rot="20700267">
                  <a:off x="7848600" y="914400"/>
                  <a:ext cx="533400" cy="24384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Moon 498">
                  <a:extLst>
                    <a:ext uri="{FF2B5EF4-FFF2-40B4-BE49-F238E27FC236}">
                      <a16:creationId xmlns:a16="http://schemas.microsoft.com/office/drawing/2014/main" id="{01C28586-DC71-DB81-17D6-15A9393714B4}"/>
                    </a:ext>
                  </a:extLst>
                </p:cNvPr>
                <p:cNvSpPr/>
                <p:nvPr/>
              </p:nvSpPr>
              <p:spPr>
                <a:xfrm rot="19916241">
                  <a:off x="7848600" y="1066800"/>
                  <a:ext cx="457200" cy="19050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5CF1FE76-6C55-4D51-E25B-A0F4B0F135DE}"/>
                    </a:ext>
                  </a:extLst>
                </p:cNvPr>
                <p:cNvSpPr/>
                <p:nvPr/>
              </p:nvSpPr>
              <p:spPr>
                <a:xfrm>
                  <a:off x="7772400" y="1066799"/>
                  <a:ext cx="512938" cy="1964257"/>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8" name="Group 117">
                <a:extLst>
                  <a:ext uri="{FF2B5EF4-FFF2-40B4-BE49-F238E27FC236}">
                    <a16:creationId xmlns:a16="http://schemas.microsoft.com/office/drawing/2014/main" id="{563F816E-4874-B648-E27C-F3BE284729A9}"/>
                  </a:ext>
                </a:extLst>
              </p:cNvPr>
              <p:cNvGrpSpPr/>
              <p:nvPr/>
            </p:nvGrpSpPr>
            <p:grpSpPr>
              <a:xfrm flipH="1">
                <a:off x="2041888" y="3900411"/>
                <a:ext cx="714890" cy="886463"/>
                <a:chOff x="7086307" y="108779"/>
                <a:chExt cx="1617730" cy="2051101"/>
              </a:xfrm>
              <a:solidFill>
                <a:srgbClr val="E0C13C"/>
              </a:solidFill>
            </p:grpSpPr>
            <p:sp>
              <p:nvSpPr>
                <p:cNvPr id="489" name="Rounded Rectangle 281">
                  <a:extLst>
                    <a:ext uri="{FF2B5EF4-FFF2-40B4-BE49-F238E27FC236}">
                      <a16:creationId xmlns:a16="http://schemas.microsoft.com/office/drawing/2014/main" id="{C13B64C5-8574-A428-47CE-17F43DE6177F}"/>
                    </a:ext>
                  </a:extLst>
                </p:cNvPr>
                <p:cNvSpPr/>
                <p:nvPr/>
              </p:nvSpPr>
              <p:spPr>
                <a:xfrm rot="4035056">
                  <a:off x="7847283" y="1226925"/>
                  <a:ext cx="1427825" cy="28568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Rounded Rectangle 282">
                  <a:extLst>
                    <a:ext uri="{FF2B5EF4-FFF2-40B4-BE49-F238E27FC236}">
                      <a16:creationId xmlns:a16="http://schemas.microsoft.com/office/drawing/2014/main" id="{D7F0095E-9E07-BB0C-48CE-122200BF5C87}"/>
                    </a:ext>
                  </a:extLst>
                </p:cNvPr>
                <p:cNvSpPr/>
                <p:nvPr/>
              </p:nvSpPr>
              <p:spPr>
                <a:xfrm rot="4845266">
                  <a:off x="7771081" y="1303126"/>
                  <a:ext cx="1427825" cy="28568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1" name="Group 45">
                  <a:extLst>
                    <a:ext uri="{FF2B5EF4-FFF2-40B4-BE49-F238E27FC236}">
                      <a16:creationId xmlns:a16="http://schemas.microsoft.com/office/drawing/2014/main" id="{BCF1B3AB-0501-5A59-86D9-8C872BAAD30C}"/>
                    </a:ext>
                  </a:extLst>
                </p:cNvPr>
                <p:cNvGrpSpPr/>
                <p:nvPr/>
              </p:nvGrpSpPr>
              <p:grpSpPr>
                <a:xfrm rot="21037220">
                  <a:off x="7086307" y="108779"/>
                  <a:ext cx="1447800" cy="1376021"/>
                  <a:chOff x="6723417" y="1711953"/>
                  <a:chExt cx="1882250" cy="1770839"/>
                </a:xfrm>
                <a:grpFill/>
              </p:grpSpPr>
              <p:sp>
                <p:nvSpPr>
                  <p:cNvPr id="492" name="Chord 491">
                    <a:extLst>
                      <a:ext uri="{FF2B5EF4-FFF2-40B4-BE49-F238E27FC236}">
                        <a16:creationId xmlns:a16="http://schemas.microsoft.com/office/drawing/2014/main" id="{10834523-644A-121A-9227-6489A6BA48CF}"/>
                      </a:ext>
                    </a:extLst>
                  </p:cNvPr>
                  <p:cNvSpPr/>
                  <p:nvPr/>
                </p:nvSpPr>
                <p:spPr>
                  <a:xfrm rot="8556574">
                    <a:off x="6874226" y="1711953"/>
                    <a:ext cx="1709272" cy="1770839"/>
                  </a:xfrm>
                  <a:prstGeom prst="chord">
                    <a:avLst>
                      <a:gd name="adj1" fmla="val 2700000"/>
                      <a:gd name="adj2" fmla="val 1215961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Chord 492">
                    <a:extLst>
                      <a:ext uri="{FF2B5EF4-FFF2-40B4-BE49-F238E27FC236}">
                        <a16:creationId xmlns:a16="http://schemas.microsoft.com/office/drawing/2014/main" id="{2FC20F3A-3FCF-BE29-A014-193D94CB6EB1}"/>
                      </a:ext>
                    </a:extLst>
                  </p:cNvPr>
                  <p:cNvSpPr/>
                  <p:nvPr/>
                </p:nvSpPr>
                <p:spPr>
                  <a:xfrm rot="8556574">
                    <a:off x="7032233" y="1750901"/>
                    <a:ext cx="1504306" cy="1584832"/>
                  </a:xfrm>
                  <a:prstGeom prst="chord">
                    <a:avLst>
                      <a:gd name="adj1" fmla="val 2700000"/>
                      <a:gd name="adj2" fmla="val 1215961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Moon 493">
                    <a:extLst>
                      <a:ext uri="{FF2B5EF4-FFF2-40B4-BE49-F238E27FC236}">
                        <a16:creationId xmlns:a16="http://schemas.microsoft.com/office/drawing/2014/main" id="{DE9462B2-5029-95E2-986A-586559386F25}"/>
                      </a:ext>
                    </a:extLst>
                  </p:cNvPr>
                  <p:cNvSpPr/>
                  <p:nvPr/>
                </p:nvSpPr>
                <p:spPr>
                  <a:xfrm rot="5400000">
                    <a:off x="7677150" y="1543050"/>
                    <a:ext cx="647700" cy="10668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ounded Rectangle 287">
                    <a:extLst>
                      <a:ext uri="{FF2B5EF4-FFF2-40B4-BE49-F238E27FC236}">
                        <a16:creationId xmlns:a16="http://schemas.microsoft.com/office/drawing/2014/main" id="{3C7195F3-A6A3-DEC2-285D-AE8C3A157DCB}"/>
                      </a:ext>
                    </a:extLst>
                  </p:cNvPr>
                  <p:cNvSpPr/>
                  <p:nvPr/>
                </p:nvSpPr>
                <p:spPr>
                  <a:xfrm rot="551536">
                    <a:off x="6862932" y="2145504"/>
                    <a:ext cx="1742735" cy="201855"/>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Rounded Rectangle 288">
                    <a:extLst>
                      <a:ext uri="{FF2B5EF4-FFF2-40B4-BE49-F238E27FC236}">
                        <a16:creationId xmlns:a16="http://schemas.microsoft.com/office/drawing/2014/main" id="{30EA7499-8402-F605-9CDE-0A79DC20D9D6}"/>
                      </a:ext>
                    </a:extLst>
                  </p:cNvPr>
                  <p:cNvSpPr/>
                  <p:nvPr/>
                </p:nvSpPr>
                <p:spPr>
                  <a:xfrm rot="551536">
                    <a:off x="6786732" y="2500103"/>
                    <a:ext cx="1742735" cy="201855"/>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Rounded Rectangle 289">
                    <a:extLst>
                      <a:ext uri="{FF2B5EF4-FFF2-40B4-BE49-F238E27FC236}">
                        <a16:creationId xmlns:a16="http://schemas.microsoft.com/office/drawing/2014/main" id="{F6A662A5-1AB6-EC3E-FE7A-4179CC877D20}"/>
                      </a:ext>
                    </a:extLst>
                  </p:cNvPr>
                  <p:cNvSpPr/>
                  <p:nvPr/>
                </p:nvSpPr>
                <p:spPr>
                  <a:xfrm rot="744974">
                    <a:off x="6723417" y="2252661"/>
                    <a:ext cx="1856281" cy="36765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506" name="Group 505">
            <a:extLst>
              <a:ext uri="{FF2B5EF4-FFF2-40B4-BE49-F238E27FC236}">
                <a16:creationId xmlns:a16="http://schemas.microsoft.com/office/drawing/2014/main" id="{7D037174-99EA-1E2A-0C7E-1752884D115C}"/>
              </a:ext>
            </a:extLst>
          </p:cNvPr>
          <p:cNvGrpSpPr/>
          <p:nvPr/>
        </p:nvGrpSpPr>
        <p:grpSpPr>
          <a:xfrm>
            <a:off x="4228616" y="306459"/>
            <a:ext cx="1143001" cy="1295401"/>
            <a:chOff x="4498188" y="329608"/>
            <a:chExt cx="1143000" cy="1295400"/>
          </a:xfrm>
        </p:grpSpPr>
        <p:grpSp>
          <p:nvGrpSpPr>
            <p:cNvPr id="507" name="Group 506">
              <a:extLst>
                <a:ext uri="{FF2B5EF4-FFF2-40B4-BE49-F238E27FC236}">
                  <a16:creationId xmlns:a16="http://schemas.microsoft.com/office/drawing/2014/main" id="{94D6802F-3D75-88D4-64D4-5F9940F9D9E2}"/>
                </a:ext>
              </a:extLst>
            </p:cNvPr>
            <p:cNvGrpSpPr/>
            <p:nvPr/>
          </p:nvGrpSpPr>
          <p:grpSpPr>
            <a:xfrm>
              <a:off x="4498188" y="329608"/>
              <a:ext cx="1143000" cy="1295400"/>
              <a:chOff x="3221141" y="4049352"/>
              <a:chExt cx="1143000" cy="1295400"/>
            </a:xfrm>
          </p:grpSpPr>
          <p:sp>
            <p:nvSpPr>
              <p:cNvPr id="532" name="Rectangle 531">
                <a:extLst>
                  <a:ext uri="{FF2B5EF4-FFF2-40B4-BE49-F238E27FC236}">
                    <a16:creationId xmlns:a16="http://schemas.microsoft.com/office/drawing/2014/main" id="{58B489C8-48CA-270D-09A1-F3B24F27270B}"/>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Frame 532">
                <a:extLst>
                  <a:ext uri="{FF2B5EF4-FFF2-40B4-BE49-F238E27FC236}">
                    <a16:creationId xmlns:a16="http://schemas.microsoft.com/office/drawing/2014/main" id="{21DC0313-91BB-3FD1-DD50-22D0A5B85449}"/>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08" name="Group 507">
              <a:extLst>
                <a:ext uri="{FF2B5EF4-FFF2-40B4-BE49-F238E27FC236}">
                  <a16:creationId xmlns:a16="http://schemas.microsoft.com/office/drawing/2014/main" id="{2BA995CF-B66D-829A-924C-FCFAE6690005}"/>
                </a:ext>
              </a:extLst>
            </p:cNvPr>
            <p:cNvGrpSpPr/>
            <p:nvPr/>
          </p:nvGrpSpPr>
          <p:grpSpPr>
            <a:xfrm>
              <a:off x="4695504" y="485375"/>
              <a:ext cx="719068" cy="1077191"/>
              <a:chOff x="1511080" y="3927564"/>
              <a:chExt cx="830687" cy="1244400"/>
            </a:xfrm>
          </p:grpSpPr>
          <p:sp>
            <p:nvSpPr>
              <p:cNvPr id="509" name="Cloud 508">
                <a:extLst>
                  <a:ext uri="{FF2B5EF4-FFF2-40B4-BE49-F238E27FC236}">
                    <a16:creationId xmlns:a16="http://schemas.microsoft.com/office/drawing/2014/main" id="{18F36120-7229-AA08-E66B-320A69DC82CE}"/>
                  </a:ext>
                </a:extLst>
              </p:cNvPr>
              <p:cNvSpPr/>
              <p:nvPr/>
            </p:nvSpPr>
            <p:spPr>
              <a:xfrm rot="21304292">
                <a:off x="1985589" y="3970319"/>
                <a:ext cx="356178" cy="669803"/>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Cloud 509">
                <a:extLst>
                  <a:ext uri="{FF2B5EF4-FFF2-40B4-BE49-F238E27FC236}">
                    <a16:creationId xmlns:a16="http://schemas.microsoft.com/office/drawing/2014/main" id="{476726E7-4FEE-1A6A-CC0E-59522744B800}"/>
                  </a:ext>
                </a:extLst>
              </p:cNvPr>
              <p:cNvSpPr/>
              <p:nvPr/>
            </p:nvSpPr>
            <p:spPr>
              <a:xfrm>
                <a:off x="1511080" y="3959459"/>
                <a:ext cx="350747" cy="669803"/>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Flowchart: Manual Operation 510">
                <a:extLst>
                  <a:ext uri="{FF2B5EF4-FFF2-40B4-BE49-F238E27FC236}">
                    <a16:creationId xmlns:a16="http://schemas.microsoft.com/office/drawing/2014/main" id="{68EE2097-6E28-88D1-7CF1-F973A4BAE958}"/>
                  </a:ext>
                </a:extLst>
              </p:cNvPr>
              <p:cNvSpPr/>
              <p:nvPr/>
            </p:nvSpPr>
            <p:spPr>
              <a:xfrm rot="10800000">
                <a:off x="1557582" y="4724949"/>
                <a:ext cx="759726" cy="447015"/>
              </a:xfrm>
              <a:prstGeom prst="flowChartManualOperation">
                <a:avLst/>
              </a:prstGeom>
              <a:solidFill>
                <a:srgbClr val="D4C5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Hexagon 511">
                <a:extLst>
                  <a:ext uri="{FF2B5EF4-FFF2-40B4-BE49-F238E27FC236}">
                    <a16:creationId xmlns:a16="http://schemas.microsoft.com/office/drawing/2014/main" id="{BC64F4D6-40D9-A338-85A0-2A7CAD356FFD}"/>
                  </a:ext>
                </a:extLst>
              </p:cNvPr>
              <p:cNvSpPr/>
              <p:nvPr/>
            </p:nvSpPr>
            <p:spPr>
              <a:xfrm>
                <a:off x="1849786" y="4029010"/>
                <a:ext cx="175322" cy="152169"/>
              </a:xfrm>
              <a:prstGeom prst="hexagon">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37948C21-F012-0054-92F4-26356ECB7BE5}"/>
                  </a:ext>
                </a:extLst>
              </p:cNvPr>
              <p:cNvSpPr/>
              <p:nvPr/>
            </p:nvSpPr>
            <p:spPr>
              <a:xfrm>
                <a:off x="1766168" y="4437890"/>
                <a:ext cx="322501" cy="58704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06BD7E63-B890-F4D7-927F-BD1DCB58AC71}"/>
                  </a:ext>
                </a:extLst>
              </p:cNvPr>
              <p:cNvSpPr/>
              <p:nvPr/>
            </p:nvSpPr>
            <p:spPr>
              <a:xfrm>
                <a:off x="1616024" y="3927564"/>
                <a:ext cx="642845" cy="96373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Cloud 514">
                <a:extLst>
                  <a:ext uri="{FF2B5EF4-FFF2-40B4-BE49-F238E27FC236}">
                    <a16:creationId xmlns:a16="http://schemas.microsoft.com/office/drawing/2014/main" id="{1B9A465B-D899-BD1E-141A-ED3B195E772E}"/>
                  </a:ext>
                </a:extLst>
              </p:cNvPr>
              <p:cNvSpPr/>
              <p:nvPr/>
            </p:nvSpPr>
            <p:spPr>
              <a:xfrm>
                <a:off x="1777799" y="4578287"/>
                <a:ext cx="318861" cy="574118"/>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Rounded Rectangle 308">
                <a:extLst>
                  <a:ext uri="{FF2B5EF4-FFF2-40B4-BE49-F238E27FC236}">
                    <a16:creationId xmlns:a16="http://schemas.microsoft.com/office/drawing/2014/main" id="{9FB2D15B-A6D3-3812-7A6E-E4E08463184E}"/>
                  </a:ext>
                </a:extLst>
              </p:cNvPr>
              <p:cNvSpPr/>
              <p:nvPr/>
            </p:nvSpPr>
            <p:spPr>
              <a:xfrm>
                <a:off x="1557583" y="4029010"/>
                <a:ext cx="759726" cy="152169"/>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B9018008-45F4-5B20-2E45-01F497FDD674}"/>
                  </a:ext>
                </a:extLst>
              </p:cNvPr>
              <p:cNvSpPr/>
              <p:nvPr/>
            </p:nvSpPr>
            <p:spPr>
              <a:xfrm>
                <a:off x="1848576" y="4654842"/>
                <a:ext cx="182892" cy="1284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8" name="Group 164">
                <a:extLst>
                  <a:ext uri="{FF2B5EF4-FFF2-40B4-BE49-F238E27FC236}">
                    <a16:creationId xmlns:a16="http://schemas.microsoft.com/office/drawing/2014/main" id="{B9B456E3-A39E-968A-E6F2-2926CB35A5C4}"/>
                  </a:ext>
                </a:extLst>
              </p:cNvPr>
              <p:cNvGrpSpPr/>
              <p:nvPr/>
            </p:nvGrpSpPr>
            <p:grpSpPr>
              <a:xfrm>
                <a:off x="1536933" y="4029284"/>
                <a:ext cx="765266" cy="156029"/>
                <a:chOff x="4343400" y="5863281"/>
                <a:chExt cx="2286000" cy="844379"/>
              </a:xfrm>
            </p:grpSpPr>
            <p:grpSp>
              <p:nvGrpSpPr>
                <p:cNvPr id="519" name="Group 163">
                  <a:extLst>
                    <a:ext uri="{FF2B5EF4-FFF2-40B4-BE49-F238E27FC236}">
                      <a16:creationId xmlns:a16="http://schemas.microsoft.com/office/drawing/2014/main" id="{B54527A2-124F-2034-737D-F3BBBF1475B4}"/>
                    </a:ext>
                  </a:extLst>
                </p:cNvPr>
                <p:cNvGrpSpPr/>
                <p:nvPr/>
              </p:nvGrpSpPr>
              <p:grpSpPr>
                <a:xfrm>
                  <a:off x="4343400" y="5863281"/>
                  <a:ext cx="2286000" cy="766119"/>
                  <a:chOff x="4343400" y="5863281"/>
                  <a:chExt cx="2286000" cy="766119"/>
                </a:xfrm>
              </p:grpSpPr>
              <p:sp>
                <p:nvSpPr>
                  <p:cNvPr id="524" name="Quad Arrow Callout 316">
                    <a:extLst>
                      <a:ext uri="{FF2B5EF4-FFF2-40B4-BE49-F238E27FC236}">
                        <a16:creationId xmlns:a16="http://schemas.microsoft.com/office/drawing/2014/main" id="{C0A34BE3-7003-9A37-2156-9705F03E90FC}"/>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Quad Arrow Callout 317">
                    <a:extLst>
                      <a:ext uri="{FF2B5EF4-FFF2-40B4-BE49-F238E27FC236}">
                        <a16:creationId xmlns:a16="http://schemas.microsoft.com/office/drawing/2014/main" id="{D764FA15-AAE1-952B-02F3-D107AF037EC6}"/>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Quad Arrow Callout 318">
                    <a:extLst>
                      <a:ext uri="{FF2B5EF4-FFF2-40B4-BE49-F238E27FC236}">
                        <a16:creationId xmlns:a16="http://schemas.microsoft.com/office/drawing/2014/main" id="{6E71B7EE-587F-BDDC-F67D-D6F932E7A9A6}"/>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Quad Arrow Callout 319">
                    <a:extLst>
                      <a:ext uri="{FF2B5EF4-FFF2-40B4-BE49-F238E27FC236}">
                        <a16:creationId xmlns:a16="http://schemas.microsoft.com/office/drawing/2014/main" id="{2931E842-F263-7136-01FA-9C3A5A1F38A2}"/>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8" name="Group 158">
                    <a:extLst>
                      <a:ext uri="{FF2B5EF4-FFF2-40B4-BE49-F238E27FC236}">
                        <a16:creationId xmlns:a16="http://schemas.microsoft.com/office/drawing/2014/main" id="{C098257D-E13D-A3D9-62A6-C36CABF23EBA}"/>
                      </a:ext>
                    </a:extLst>
                  </p:cNvPr>
                  <p:cNvGrpSpPr/>
                  <p:nvPr/>
                </p:nvGrpSpPr>
                <p:grpSpPr>
                  <a:xfrm>
                    <a:off x="4800600" y="5863281"/>
                    <a:ext cx="1396313" cy="313038"/>
                    <a:chOff x="4800600" y="5863281"/>
                    <a:chExt cx="1396313" cy="313038"/>
                  </a:xfrm>
                </p:grpSpPr>
                <p:sp>
                  <p:nvSpPr>
                    <p:cNvPr id="529" name="Isosceles Triangle 528">
                      <a:extLst>
                        <a:ext uri="{FF2B5EF4-FFF2-40B4-BE49-F238E27FC236}">
                          <a16:creationId xmlns:a16="http://schemas.microsoft.com/office/drawing/2014/main" id="{FF99B003-1F20-5B42-9657-95F9254355D9}"/>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Isosceles Triangle 529">
                      <a:extLst>
                        <a:ext uri="{FF2B5EF4-FFF2-40B4-BE49-F238E27FC236}">
                          <a16:creationId xmlns:a16="http://schemas.microsoft.com/office/drawing/2014/main" id="{74B16E5E-FC9E-4302-677E-246F8A19C187}"/>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Isosceles Triangle 530">
                      <a:extLst>
                        <a:ext uri="{FF2B5EF4-FFF2-40B4-BE49-F238E27FC236}">
                          <a16:creationId xmlns:a16="http://schemas.microsoft.com/office/drawing/2014/main" id="{157C3ADB-313C-7FD9-2B3A-E0D8DCD86E6F}"/>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0" name="Group 159">
                  <a:extLst>
                    <a:ext uri="{FF2B5EF4-FFF2-40B4-BE49-F238E27FC236}">
                      <a16:creationId xmlns:a16="http://schemas.microsoft.com/office/drawing/2014/main" id="{DB6E120D-29AB-98D8-B0B7-57273AE03507}"/>
                    </a:ext>
                  </a:extLst>
                </p:cNvPr>
                <p:cNvGrpSpPr/>
                <p:nvPr/>
              </p:nvGrpSpPr>
              <p:grpSpPr>
                <a:xfrm flipH="1" flipV="1">
                  <a:off x="4800600" y="6394622"/>
                  <a:ext cx="1396313" cy="313038"/>
                  <a:chOff x="4800600" y="5863281"/>
                  <a:chExt cx="1396313" cy="313038"/>
                </a:xfrm>
              </p:grpSpPr>
              <p:sp>
                <p:nvSpPr>
                  <p:cNvPr id="521" name="Isosceles Triangle 520">
                    <a:extLst>
                      <a:ext uri="{FF2B5EF4-FFF2-40B4-BE49-F238E27FC236}">
                        <a16:creationId xmlns:a16="http://schemas.microsoft.com/office/drawing/2014/main" id="{4F65B6B8-A72C-DA71-1BF8-BFE00A698FC3}"/>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Isosceles Triangle 521">
                    <a:extLst>
                      <a:ext uri="{FF2B5EF4-FFF2-40B4-BE49-F238E27FC236}">
                        <a16:creationId xmlns:a16="http://schemas.microsoft.com/office/drawing/2014/main" id="{408101CC-812D-194F-E9B5-BFCF89B0FCA3}"/>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Isosceles Triangle 522">
                    <a:extLst>
                      <a:ext uri="{FF2B5EF4-FFF2-40B4-BE49-F238E27FC236}">
                        <a16:creationId xmlns:a16="http://schemas.microsoft.com/office/drawing/2014/main" id="{73DBF71F-B91D-289D-0B1B-D5E7BEF20E31}"/>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534" name="Group 533">
            <a:extLst>
              <a:ext uri="{FF2B5EF4-FFF2-40B4-BE49-F238E27FC236}">
                <a16:creationId xmlns:a16="http://schemas.microsoft.com/office/drawing/2014/main" id="{AF717963-18FB-4857-D6C2-F7971B4B6DA0}"/>
              </a:ext>
            </a:extLst>
          </p:cNvPr>
          <p:cNvGrpSpPr/>
          <p:nvPr/>
        </p:nvGrpSpPr>
        <p:grpSpPr>
          <a:xfrm>
            <a:off x="2942672" y="313191"/>
            <a:ext cx="1180211" cy="1297216"/>
            <a:chOff x="3137261" y="322935"/>
            <a:chExt cx="1143000" cy="1295400"/>
          </a:xfrm>
        </p:grpSpPr>
        <p:grpSp>
          <p:nvGrpSpPr>
            <p:cNvPr id="535" name="Group 534">
              <a:extLst>
                <a:ext uri="{FF2B5EF4-FFF2-40B4-BE49-F238E27FC236}">
                  <a16:creationId xmlns:a16="http://schemas.microsoft.com/office/drawing/2014/main" id="{8FD4546A-FE0A-6906-CACB-5240FA0237A4}"/>
                </a:ext>
              </a:extLst>
            </p:cNvPr>
            <p:cNvGrpSpPr/>
            <p:nvPr/>
          </p:nvGrpSpPr>
          <p:grpSpPr>
            <a:xfrm>
              <a:off x="3137261" y="322935"/>
              <a:ext cx="1143000" cy="1295400"/>
              <a:chOff x="3221141" y="4049352"/>
              <a:chExt cx="1143000" cy="1295400"/>
            </a:xfrm>
          </p:grpSpPr>
          <p:sp>
            <p:nvSpPr>
              <p:cNvPr id="550" name="Rectangle 549">
                <a:extLst>
                  <a:ext uri="{FF2B5EF4-FFF2-40B4-BE49-F238E27FC236}">
                    <a16:creationId xmlns:a16="http://schemas.microsoft.com/office/drawing/2014/main" id="{AFA18BF1-C7C5-22CE-731A-0A9346FB410D}"/>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Frame 550">
                <a:extLst>
                  <a:ext uri="{FF2B5EF4-FFF2-40B4-BE49-F238E27FC236}">
                    <a16:creationId xmlns:a16="http://schemas.microsoft.com/office/drawing/2014/main" id="{137BC55B-0181-7EF3-DC49-7F26EF4F267F}"/>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36" name="Group 535">
              <a:extLst>
                <a:ext uri="{FF2B5EF4-FFF2-40B4-BE49-F238E27FC236}">
                  <a16:creationId xmlns:a16="http://schemas.microsoft.com/office/drawing/2014/main" id="{CC9D277C-AA4E-97B4-13E7-AC7B1605DCF8}"/>
                </a:ext>
              </a:extLst>
            </p:cNvPr>
            <p:cNvGrpSpPr/>
            <p:nvPr/>
          </p:nvGrpSpPr>
          <p:grpSpPr>
            <a:xfrm>
              <a:off x="3306313" y="479667"/>
              <a:ext cx="788236" cy="1083256"/>
              <a:chOff x="3276600" y="457200"/>
              <a:chExt cx="1002102" cy="1377168"/>
            </a:xfrm>
          </p:grpSpPr>
          <p:grpSp>
            <p:nvGrpSpPr>
              <p:cNvPr id="537" name="Group 120">
                <a:extLst>
                  <a:ext uri="{FF2B5EF4-FFF2-40B4-BE49-F238E27FC236}">
                    <a16:creationId xmlns:a16="http://schemas.microsoft.com/office/drawing/2014/main" id="{1A220FD6-71A7-1DCE-D5BF-00D4F208463F}"/>
                  </a:ext>
                </a:extLst>
              </p:cNvPr>
              <p:cNvGrpSpPr/>
              <p:nvPr/>
            </p:nvGrpSpPr>
            <p:grpSpPr>
              <a:xfrm>
                <a:off x="3276600" y="457200"/>
                <a:ext cx="1002102" cy="1377168"/>
                <a:chOff x="3962400" y="685800"/>
                <a:chExt cx="2394857" cy="2793128"/>
              </a:xfrm>
            </p:grpSpPr>
            <p:sp>
              <p:nvSpPr>
                <p:cNvPr id="539" name="Round Diagonal Corner Rectangle 331">
                  <a:extLst>
                    <a:ext uri="{FF2B5EF4-FFF2-40B4-BE49-F238E27FC236}">
                      <a16:creationId xmlns:a16="http://schemas.microsoft.com/office/drawing/2014/main" id="{6C20F8E0-044C-13E9-4C4F-F14B0C25D63F}"/>
                    </a:ext>
                  </a:extLst>
                </p:cNvPr>
                <p:cNvSpPr/>
                <p:nvPr/>
              </p:nvSpPr>
              <p:spPr>
                <a:xfrm rot="12394047">
                  <a:off x="5174471" y="963829"/>
                  <a:ext cx="1124560" cy="173531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ound Diagonal Corner Rectangle 332">
                  <a:extLst>
                    <a:ext uri="{FF2B5EF4-FFF2-40B4-BE49-F238E27FC236}">
                      <a16:creationId xmlns:a16="http://schemas.microsoft.com/office/drawing/2014/main" id="{96E7F09A-6781-C748-E858-283208DCFBA1}"/>
                    </a:ext>
                  </a:extLst>
                </p:cNvPr>
                <p:cNvSpPr/>
                <p:nvPr/>
              </p:nvSpPr>
              <p:spPr>
                <a:xfrm rot="19994265" flipH="1">
                  <a:off x="4129294" y="968533"/>
                  <a:ext cx="1182280" cy="1868656"/>
                </a:xfrm>
                <a:prstGeom prst="round2DiagRect">
                  <a:avLst>
                    <a:gd name="adj1" fmla="val 0"/>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EC43ACDE-D071-C6A5-43B2-9A00A246EFDB}"/>
                    </a:ext>
                  </a:extLst>
                </p:cNvPr>
                <p:cNvSpPr/>
                <p:nvPr/>
              </p:nvSpPr>
              <p:spPr>
                <a:xfrm>
                  <a:off x="4461002" y="744036"/>
                  <a:ext cx="1648917" cy="19094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2" name="Group 49">
                  <a:extLst>
                    <a:ext uri="{FF2B5EF4-FFF2-40B4-BE49-F238E27FC236}">
                      <a16:creationId xmlns:a16="http://schemas.microsoft.com/office/drawing/2014/main" id="{219AABBC-8329-3921-F47D-D51B7CE75F44}"/>
                    </a:ext>
                  </a:extLst>
                </p:cNvPr>
                <p:cNvGrpSpPr/>
                <p:nvPr/>
              </p:nvGrpSpPr>
              <p:grpSpPr>
                <a:xfrm>
                  <a:off x="4543774" y="2593107"/>
                  <a:ext cx="1357466" cy="885821"/>
                  <a:chOff x="5006649" y="2133600"/>
                  <a:chExt cx="1726268" cy="1383531"/>
                </a:xfrm>
              </p:grpSpPr>
              <p:sp>
                <p:nvSpPr>
                  <p:cNvPr id="548" name="Trapezoid 547">
                    <a:extLst>
                      <a:ext uri="{FF2B5EF4-FFF2-40B4-BE49-F238E27FC236}">
                        <a16:creationId xmlns:a16="http://schemas.microsoft.com/office/drawing/2014/main" id="{A1951985-FBD1-4AFB-CA65-B9DD9CC7DE6C}"/>
                      </a:ext>
                    </a:extLst>
                  </p:cNvPr>
                  <p:cNvSpPr/>
                  <p:nvPr/>
                </p:nvSpPr>
                <p:spPr>
                  <a:xfrm>
                    <a:off x="5006649" y="2165195"/>
                    <a:ext cx="1726268" cy="1351936"/>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Isosceles Triangle 548">
                    <a:extLst>
                      <a:ext uri="{FF2B5EF4-FFF2-40B4-BE49-F238E27FC236}">
                        <a16:creationId xmlns:a16="http://schemas.microsoft.com/office/drawing/2014/main" id="{D753D961-28B0-456E-E4C5-602BFF032AAC}"/>
                      </a:ext>
                    </a:extLst>
                  </p:cNvPr>
                  <p:cNvSpPr/>
                  <p:nvPr/>
                </p:nvSpPr>
                <p:spPr>
                  <a:xfrm rot="10800000">
                    <a:off x="5638800" y="2133600"/>
                    <a:ext cx="609600" cy="7620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3" name="Round Diagonal Corner Rectangle 335">
                  <a:extLst>
                    <a:ext uri="{FF2B5EF4-FFF2-40B4-BE49-F238E27FC236}">
                      <a16:creationId xmlns:a16="http://schemas.microsoft.com/office/drawing/2014/main" id="{0121FEE7-0888-37E0-0999-B38861AC4005}"/>
                    </a:ext>
                  </a:extLst>
                </p:cNvPr>
                <p:cNvSpPr/>
                <p:nvPr/>
              </p:nvSpPr>
              <p:spPr>
                <a:xfrm rot="14935407">
                  <a:off x="4465826" y="651248"/>
                  <a:ext cx="734112"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Round Diagonal Corner Rectangle 336">
                  <a:extLst>
                    <a:ext uri="{FF2B5EF4-FFF2-40B4-BE49-F238E27FC236}">
                      <a16:creationId xmlns:a16="http://schemas.microsoft.com/office/drawing/2014/main" id="{2628A45D-2C6F-D31E-FA8A-AC1327F4C2F1}"/>
                    </a:ext>
                  </a:extLst>
                </p:cNvPr>
                <p:cNvSpPr/>
                <p:nvPr/>
              </p:nvSpPr>
              <p:spPr>
                <a:xfrm rot="18574207">
                  <a:off x="5184411" y="589697"/>
                  <a:ext cx="717800" cy="91000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Round Diagonal Corner Rectangle 337">
                  <a:extLst>
                    <a:ext uri="{FF2B5EF4-FFF2-40B4-BE49-F238E27FC236}">
                      <a16:creationId xmlns:a16="http://schemas.microsoft.com/office/drawing/2014/main" id="{FDA6DD9E-0255-BA6D-2617-D5E2B40529AF}"/>
                    </a:ext>
                  </a:extLst>
                </p:cNvPr>
                <p:cNvSpPr/>
                <p:nvPr/>
              </p:nvSpPr>
              <p:spPr>
                <a:xfrm rot="18574207">
                  <a:off x="4795697" y="2024364"/>
                  <a:ext cx="827266"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FC3342D1-8802-B6B3-F597-2891F25A8994}"/>
                    </a:ext>
                  </a:extLst>
                </p:cNvPr>
                <p:cNvSpPr/>
                <p:nvPr/>
              </p:nvSpPr>
              <p:spPr>
                <a:xfrm>
                  <a:off x="5022380" y="2175279"/>
                  <a:ext cx="363150" cy="2637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Rectangle 546">
                  <a:extLst>
                    <a:ext uri="{FF2B5EF4-FFF2-40B4-BE49-F238E27FC236}">
                      <a16:creationId xmlns:a16="http://schemas.microsoft.com/office/drawing/2014/main" id="{EDC8ABD8-26F8-A0CF-0687-8936CBD633A8}"/>
                    </a:ext>
                  </a:extLst>
                </p:cNvPr>
                <p:cNvSpPr/>
                <p:nvPr/>
              </p:nvSpPr>
              <p:spPr>
                <a:xfrm>
                  <a:off x="3962400" y="1151957"/>
                  <a:ext cx="2394857" cy="214510"/>
                </a:xfrm>
                <a:prstGeom prst="rect">
                  <a:avLst/>
                </a:prstGeom>
                <a:solidFill>
                  <a:srgbClr val="F1DE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8" name="Oval 537">
                <a:extLst>
                  <a:ext uri="{FF2B5EF4-FFF2-40B4-BE49-F238E27FC236}">
                    <a16:creationId xmlns:a16="http://schemas.microsoft.com/office/drawing/2014/main" id="{F1E5443B-2F0F-C510-DD6F-DEDA6D405A51}"/>
                  </a:ext>
                </a:extLst>
              </p:cNvPr>
              <p:cNvSpPr/>
              <p:nvPr/>
            </p:nvSpPr>
            <p:spPr>
              <a:xfrm>
                <a:off x="3623154" y="505796"/>
                <a:ext cx="193865" cy="161688"/>
              </a:xfrm>
              <a:prstGeom prst="ellipse">
                <a:avLst/>
              </a:prstGeom>
              <a:solidFill>
                <a:schemeClr val="accent2">
                  <a:lumMod val="50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2" name="Group 551">
            <a:extLst>
              <a:ext uri="{FF2B5EF4-FFF2-40B4-BE49-F238E27FC236}">
                <a16:creationId xmlns:a16="http://schemas.microsoft.com/office/drawing/2014/main" id="{F1C4490D-ACF0-BF82-CC7A-87BA15C63B04}"/>
              </a:ext>
            </a:extLst>
          </p:cNvPr>
          <p:cNvGrpSpPr/>
          <p:nvPr/>
        </p:nvGrpSpPr>
        <p:grpSpPr>
          <a:xfrm>
            <a:off x="6254482" y="5209151"/>
            <a:ext cx="1154658" cy="1308613"/>
            <a:chOff x="1788165" y="2001354"/>
            <a:chExt cx="1143000" cy="1295400"/>
          </a:xfrm>
        </p:grpSpPr>
        <p:grpSp>
          <p:nvGrpSpPr>
            <p:cNvPr id="553" name="Group 552">
              <a:extLst>
                <a:ext uri="{FF2B5EF4-FFF2-40B4-BE49-F238E27FC236}">
                  <a16:creationId xmlns:a16="http://schemas.microsoft.com/office/drawing/2014/main" id="{4FFAF35C-53FC-6BB6-67F4-6B669E9744B3}"/>
                </a:ext>
              </a:extLst>
            </p:cNvPr>
            <p:cNvGrpSpPr/>
            <p:nvPr/>
          </p:nvGrpSpPr>
          <p:grpSpPr>
            <a:xfrm>
              <a:off x="1788165" y="2001354"/>
              <a:ext cx="1143000" cy="1295400"/>
              <a:chOff x="3221141" y="4049352"/>
              <a:chExt cx="1143000" cy="1295400"/>
            </a:xfrm>
          </p:grpSpPr>
          <p:sp>
            <p:nvSpPr>
              <p:cNvPr id="567" name="Rectangle 566">
                <a:extLst>
                  <a:ext uri="{FF2B5EF4-FFF2-40B4-BE49-F238E27FC236}">
                    <a16:creationId xmlns:a16="http://schemas.microsoft.com/office/drawing/2014/main" id="{DFCE15ED-5296-9757-A21A-13DF15382FF5}"/>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Frame 567">
                <a:extLst>
                  <a:ext uri="{FF2B5EF4-FFF2-40B4-BE49-F238E27FC236}">
                    <a16:creationId xmlns:a16="http://schemas.microsoft.com/office/drawing/2014/main" id="{09494F5F-63ED-A23B-34C6-AB169AF2B53D}"/>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54" name="Group 553">
              <a:extLst>
                <a:ext uri="{FF2B5EF4-FFF2-40B4-BE49-F238E27FC236}">
                  <a16:creationId xmlns:a16="http://schemas.microsoft.com/office/drawing/2014/main" id="{8C6018F1-1FB1-013D-9C5E-3DB154540326}"/>
                </a:ext>
              </a:extLst>
            </p:cNvPr>
            <p:cNvGrpSpPr/>
            <p:nvPr/>
          </p:nvGrpSpPr>
          <p:grpSpPr>
            <a:xfrm>
              <a:off x="1921905" y="2056028"/>
              <a:ext cx="907774" cy="1171109"/>
              <a:chOff x="2738853" y="3429000"/>
              <a:chExt cx="1198065" cy="1545610"/>
            </a:xfrm>
          </p:grpSpPr>
          <p:sp>
            <p:nvSpPr>
              <p:cNvPr id="555" name="Trapezoid 554">
                <a:extLst>
                  <a:ext uri="{FF2B5EF4-FFF2-40B4-BE49-F238E27FC236}">
                    <a16:creationId xmlns:a16="http://schemas.microsoft.com/office/drawing/2014/main" id="{92E27AA0-C091-0DC9-BA35-1BC9432F3288}"/>
                  </a:ext>
                </a:extLst>
              </p:cNvPr>
              <p:cNvSpPr/>
              <p:nvPr/>
            </p:nvSpPr>
            <p:spPr>
              <a:xfrm>
                <a:off x="2963497" y="4366158"/>
                <a:ext cx="710085" cy="608452"/>
              </a:xfrm>
              <a:prstGeom prst="trapezoid">
                <a:avLst>
                  <a:gd name="adj" fmla="val 25343"/>
                </a:avLst>
              </a:prstGeom>
              <a:solidFill>
                <a:srgbClr val="EACA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Isosceles Triangle 555">
                <a:extLst>
                  <a:ext uri="{FF2B5EF4-FFF2-40B4-BE49-F238E27FC236}">
                    <a16:creationId xmlns:a16="http://schemas.microsoft.com/office/drawing/2014/main" id="{D61C66BD-0071-AA45-2C66-CABA030663F4}"/>
                  </a:ext>
                </a:extLst>
              </p:cNvPr>
              <p:cNvSpPr/>
              <p:nvPr/>
            </p:nvSpPr>
            <p:spPr>
              <a:xfrm rot="10800000">
                <a:off x="3139871" y="4509996"/>
                <a:ext cx="315128" cy="416321"/>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E64C5915-F11E-5880-80C3-AA5E9E4A427D}"/>
                  </a:ext>
                </a:extLst>
              </p:cNvPr>
              <p:cNvSpPr/>
              <p:nvPr/>
            </p:nvSpPr>
            <p:spPr>
              <a:xfrm>
                <a:off x="2939362" y="3510791"/>
                <a:ext cx="764888" cy="1068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Rectangle 557">
                <a:extLst>
                  <a:ext uri="{FF2B5EF4-FFF2-40B4-BE49-F238E27FC236}">
                    <a16:creationId xmlns:a16="http://schemas.microsoft.com/office/drawing/2014/main" id="{1FFEFE8C-4854-25A3-9590-2259A2ADDEDB}"/>
                  </a:ext>
                </a:extLst>
              </p:cNvPr>
              <p:cNvSpPr/>
              <p:nvPr/>
            </p:nvSpPr>
            <p:spPr>
              <a:xfrm>
                <a:off x="2939362" y="3885677"/>
                <a:ext cx="802035" cy="138738"/>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9" name="Group 42">
                <a:extLst>
                  <a:ext uri="{FF2B5EF4-FFF2-40B4-BE49-F238E27FC236}">
                    <a16:creationId xmlns:a16="http://schemas.microsoft.com/office/drawing/2014/main" id="{D46F8F29-5B93-D491-2DFC-546F5B61750D}"/>
                  </a:ext>
                </a:extLst>
              </p:cNvPr>
              <p:cNvGrpSpPr/>
              <p:nvPr/>
            </p:nvGrpSpPr>
            <p:grpSpPr>
              <a:xfrm>
                <a:off x="2738853" y="3429000"/>
                <a:ext cx="1198065" cy="688945"/>
                <a:chOff x="5207746" y="501424"/>
                <a:chExt cx="1365913" cy="756791"/>
              </a:xfrm>
            </p:grpSpPr>
            <p:sp>
              <p:nvSpPr>
                <p:cNvPr id="560" name="Moon 559">
                  <a:extLst>
                    <a:ext uri="{FF2B5EF4-FFF2-40B4-BE49-F238E27FC236}">
                      <a16:creationId xmlns:a16="http://schemas.microsoft.com/office/drawing/2014/main" id="{E6E4C98C-B584-297A-FE0A-CB1DEE0ECB61}"/>
                    </a:ext>
                  </a:extLst>
                </p:cNvPr>
                <p:cNvSpPr/>
                <p:nvPr/>
              </p:nvSpPr>
              <p:spPr>
                <a:xfrm rot="4154328">
                  <a:off x="5343502" y="698892"/>
                  <a:ext cx="340787" cy="612299"/>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Moon 560">
                  <a:extLst>
                    <a:ext uri="{FF2B5EF4-FFF2-40B4-BE49-F238E27FC236}">
                      <a16:creationId xmlns:a16="http://schemas.microsoft.com/office/drawing/2014/main" id="{39153509-C21C-7FBA-F464-F088EF8C7A93}"/>
                    </a:ext>
                  </a:extLst>
                </p:cNvPr>
                <p:cNvSpPr/>
                <p:nvPr/>
              </p:nvSpPr>
              <p:spPr>
                <a:xfrm rot="8137030">
                  <a:off x="5442337" y="550775"/>
                  <a:ext cx="502055" cy="574852"/>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Moon 561">
                  <a:extLst>
                    <a:ext uri="{FF2B5EF4-FFF2-40B4-BE49-F238E27FC236}">
                      <a16:creationId xmlns:a16="http://schemas.microsoft.com/office/drawing/2014/main" id="{D3618959-3157-0C7F-679D-1E3C6DAB2434}"/>
                    </a:ext>
                  </a:extLst>
                </p:cNvPr>
                <p:cNvSpPr/>
                <p:nvPr/>
              </p:nvSpPr>
              <p:spPr>
                <a:xfrm rot="3582768">
                  <a:off x="5680564" y="467827"/>
                  <a:ext cx="554415" cy="621609"/>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Moon 562">
                  <a:extLst>
                    <a:ext uri="{FF2B5EF4-FFF2-40B4-BE49-F238E27FC236}">
                      <a16:creationId xmlns:a16="http://schemas.microsoft.com/office/drawing/2014/main" id="{A49B5DB3-BB61-D336-E03D-6C22B2D205AB}"/>
                    </a:ext>
                  </a:extLst>
                </p:cNvPr>
                <p:cNvSpPr/>
                <p:nvPr/>
              </p:nvSpPr>
              <p:spPr>
                <a:xfrm rot="6344481">
                  <a:off x="5396085" y="585004"/>
                  <a:ext cx="389971" cy="582594"/>
                </a:xfrm>
                <a:prstGeom prst="moon">
                  <a:avLst>
                    <a:gd name="adj" fmla="val 2855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Moon 563">
                  <a:extLst>
                    <a:ext uri="{FF2B5EF4-FFF2-40B4-BE49-F238E27FC236}">
                      <a16:creationId xmlns:a16="http://schemas.microsoft.com/office/drawing/2014/main" id="{89AE7019-3AF0-0D72-FD85-AC2A2001E1DC}"/>
                    </a:ext>
                  </a:extLst>
                </p:cNvPr>
                <p:cNvSpPr/>
                <p:nvPr/>
              </p:nvSpPr>
              <p:spPr>
                <a:xfrm rot="4464348">
                  <a:off x="5906901" y="549266"/>
                  <a:ext cx="323182" cy="806470"/>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Moon 564">
                  <a:extLst>
                    <a:ext uri="{FF2B5EF4-FFF2-40B4-BE49-F238E27FC236}">
                      <a16:creationId xmlns:a16="http://schemas.microsoft.com/office/drawing/2014/main" id="{810548E7-F1E5-5142-E692-2D3055551066}"/>
                    </a:ext>
                  </a:extLst>
                </p:cNvPr>
                <p:cNvSpPr/>
                <p:nvPr/>
              </p:nvSpPr>
              <p:spPr>
                <a:xfrm rot="7279113">
                  <a:off x="6034746" y="719302"/>
                  <a:ext cx="323182" cy="754644"/>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5C507A0A-176C-8337-3B69-F3483CA94CE4}"/>
                    </a:ext>
                  </a:extLst>
                </p:cNvPr>
                <p:cNvSpPr/>
                <p:nvPr/>
              </p:nvSpPr>
              <p:spPr>
                <a:xfrm>
                  <a:off x="5486400" y="685800"/>
                  <a:ext cx="685800" cy="304800"/>
                </a:xfrm>
                <a:prstGeom prst="ellipse">
                  <a:avLst/>
                </a:prstGeom>
                <a:solidFill>
                  <a:srgbClr val="663300"/>
                </a:solidFill>
                <a:ln w="127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69" name="Group 568">
            <a:extLst>
              <a:ext uri="{FF2B5EF4-FFF2-40B4-BE49-F238E27FC236}">
                <a16:creationId xmlns:a16="http://schemas.microsoft.com/office/drawing/2014/main" id="{455CEFE2-1478-263F-9F94-BE5E0AB04185}"/>
              </a:ext>
            </a:extLst>
          </p:cNvPr>
          <p:cNvGrpSpPr/>
          <p:nvPr/>
        </p:nvGrpSpPr>
        <p:grpSpPr>
          <a:xfrm>
            <a:off x="9939474" y="5224659"/>
            <a:ext cx="1099943" cy="1292974"/>
            <a:chOff x="5930992" y="1986437"/>
            <a:chExt cx="1143000" cy="1295400"/>
          </a:xfrm>
        </p:grpSpPr>
        <p:grpSp>
          <p:nvGrpSpPr>
            <p:cNvPr id="570" name="Group 569">
              <a:extLst>
                <a:ext uri="{FF2B5EF4-FFF2-40B4-BE49-F238E27FC236}">
                  <a16:creationId xmlns:a16="http://schemas.microsoft.com/office/drawing/2014/main" id="{550A6FC6-904F-5A62-8FFE-357A91A0C956}"/>
                </a:ext>
              </a:extLst>
            </p:cNvPr>
            <p:cNvGrpSpPr/>
            <p:nvPr/>
          </p:nvGrpSpPr>
          <p:grpSpPr>
            <a:xfrm>
              <a:off x="5930992" y="1986437"/>
              <a:ext cx="1143000" cy="1295400"/>
              <a:chOff x="3221141" y="4049352"/>
              <a:chExt cx="1143000" cy="1295400"/>
            </a:xfrm>
          </p:grpSpPr>
          <p:sp>
            <p:nvSpPr>
              <p:cNvPr id="602" name="Rectangle 601">
                <a:extLst>
                  <a:ext uri="{FF2B5EF4-FFF2-40B4-BE49-F238E27FC236}">
                    <a16:creationId xmlns:a16="http://schemas.microsoft.com/office/drawing/2014/main" id="{7F8C6970-BD7A-04D7-00DA-193FA04B599A}"/>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Frame 602">
                <a:extLst>
                  <a:ext uri="{FF2B5EF4-FFF2-40B4-BE49-F238E27FC236}">
                    <a16:creationId xmlns:a16="http://schemas.microsoft.com/office/drawing/2014/main" id="{FF78B06F-6933-B66E-4D44-A90C39AFC520}"/>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71" name="Group 570">
              <a:extLst>
                <a:ext uri="{FF2B5EF4-FFF2-40B4-BE49-F238E27FC236}">
                  <a16:creationId xmlns:a16="http://schemas.microsoft.com/office/drawing/2014/main" id="{290D3872-CB3E-A2F8-9AAC-534EECFF7646}"/>
                </a:ext>
              </a:extLst>
            </p:cNvPr>
            <p:cNvGrpSpPr/>
            <p:nvPr/>
          </p:nvGrpSpPr>
          <p:grpSpPr>
            <a:xfrm>
              <a:off x="6076921" y="2117771"/>
              <a:ext cx="835511" cy="1089764"/>
              <a:chOff x="2355329" y="3761213"/>
              <a:chExt cx="1063101" cy="1386611"/>
            </a:xfrm>
          </p:grpSpPr>
          <p:sp>
            <p:nvSpPr>
              <p:cNvPr id="572" name="Trapezoid 571">
                <a:extLst>
                  <a:ext uri="{FF2B5EF4-FFF2-40B4-BE49-F238E27FC236}">
                    <a16:creationId xmlns:a16="http://schemas.microsoft.com/office/drawing/2014/main" id="{8FE4DF81-9F31-6976-0184-ECDBC06D3F44}"/>
                  </a:ext>
                </a:extLst>
              </p:cNvPr>
              <p:cNvSpPr/>
              <p:nvPr/>
            </p:nvSpPr>
            <p:spPr>
              <a:xfrm>
                <a:off x="2496727" y="4607175"/>
                <a:ext cx="761888" cy="540649"/>
              </a:xfrm>
              <a:prstGeom prst="trapezoid">
                <a:avLst/>
              </a:prstGeom>
              <a:solidFill>
                <a:srgbClr val="FFCF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60DC064B-25B3-D4D3-946D-CAB75657F580}"/>
                  </a:ext>
                </a:extLst>
              </p:cNvPr>
              <p:cNvSpPr/>
              <p:nvPr/>
            </p:nvSpPr>
            <p:spPr>
              <a:xfrm>
                <a:off x="2722510" y="4573544"/>
                <a:ext cx="290245" cy="35230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479F2941-4505-C98F-24EC-FA356EE55FA2}"/>
                  </a:ext>
                </a:extLst>
              </p:cNvPr>
              <p:cNvSpPr/>
              <p:nvPr/>
            </p:nvSpPr>
            <p:spPr>
              <a:xfrm>
                <a:off x="2552611" y="3812416"/>
                <a:ext cx="608806" cy="99344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Chord 574">
                <a:extLst>
                  <a:ext uri="{FF2B5EF4-FFF2-40B4-BE49-F238E27FC236}">
                    <a16:creationId xmlns:a16="http://schemas.microsoft.com/office/drawing/2014/main" id="{E2502911-C336-0593-8EB5-743153E4FA37}"/>
                  </a:ext>
                </a:extLst>
              </p:cNvPr>
              <p:cNvSpPr/>
              <p:nvPr/>
            </p:nvSpPr>
            <p:spPr>
              <a:xfrm rot="7621963">
                <a:off x="2512302" y="3743117"/>
                <a:ext cx="706288" cy="742480"/>
              </a:xfrm>
              <a:prstGeom prst="chord">
                <a:avLst>
                  <a:gd name="adj1" fmla="val 2700000"/>
                  <a:gd name="adj2" fmla="val 14305134"/>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Cloud 575">
                <a:extLst>
                  <a:ext uri="{FF2B5EF4-FFF2-40B4-BE49-F238E27FC236}">
                    <a16:creationId xmlns:a16="http://schemas.microsoft.com/office/drawing/2014/main" id="{D8B3329A-C4C8-F67D-37F8-46471E8F6946}"/>
                  </a:ext>
                </a:extLst>
              </p:cNvPr>
              <p:cNvSpPr/>
              <p:nvPr/>
            </p:nvSpPr>
            <p:spPr>
              <a:xfrm rot="671737">
                <a:off x="2355329" y="3974692"/>
                <a:ext cx="351110" cy="1073028"/>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Cloud 576">
                <a:extLst>
                  <a:ext uri="{FF2B5EF4-FFF2-40B4-BE49-F238E27FC236}">
                    <a16:creationId xmlns:a16="http://schemas.microsoft.com/office/drawing/2014/main" id="{B28D8323-7384-63B0-341C-6332E8F52225}"/>
                  </a:ext>
                </a:extLst>
              </p:cNvPr>
              <p:cNvSpPr/>
              <p:nvPr/>
            </p:nvSpPr>
            <p:spPr>
              <a:xfrm rot="20928263" flipH="1">
                <a:off x="3075988" y="4031354"/>
                <a:ext cx="342442" cy="951373"/>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Rectangle 577">
                <a:extLst>
                  <a:ext uri="{FF2B5EF4-FFF2-40B4-BE49-F238E27FC236}">
                    <a16:creationId xmlns:a16="http://schemas.microsoft.com/office/drawing/2014/main" id="{9BF712D8-23FA-D34E-90A1-E8D985CC75FF}"/>
                  </a:ext>
                </a:extLst>
              </p:cNvPr>
              <p:cNvSpPr/>
              <p:nvPr/>
            </p:nvSpPr>
            <p:spPr>
              <a:xfrm>
                <a:off x="2467488" y="4007698"/>
                <a:ext cx="819306" cy="169272"/>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9" name="Group 99">
                <a:extLst>
                  <a:ext uri="{FF2B5EF4-FFF2-40B4-BE49-F238E27FC236}">
                    <a16:creationId xmlns:a16="http://schemas.microsoft.com/office/drawing/2014/main" id="{7A998A93-C56B-6D8A-4B6B-444351EC99E1}"/>
                  </a:ext>
                </a:extLst>
              </p:cNvPr>
              <p:cNvGrpSpPr/>
              <p:nvPr/>
            </p:nvGrpSpPr>
            <p:grpSpPr>
              <a:xfrm>
                <a:off x="2480639" y="3988925"/>
                <a:ext cx="801122" cy="179928"/>
                <a:chOff x="4953000" y="3276600"/>
                <a:chExt cx="6172200" cy="990600"/>
              </a:xfrm>
            </p:grpSpPr>
            <p:grpSp>
              <p:nvGrpSpPr>
                <p:cNvPr id="582" name="Group 284">
                  <a:extLst>
                    <a:ext uri="{FF2B5EF4-FFF2-40B4-BE49-F238E27FC236}">
                      <a16:creationId xmlns:a16="http://schemas.microsoft.com/office/drawing/2014/main" id="{98E49694-4B02-DA0A-1DB5-0424D50561A4}"/>
                    </a:ext>
                  </a:extLst>
                </p:cNvPr>
                <p:cNvGrpSpPr/>
                <p:nvPr/>
              </p:nvGrpSpPr>
              <p:grpSpPr>
                <a:xfrm>
                  <a:off x="4953000" y="3276600"/>
                  <a:ext cx="1600200" cy="990600"/>
                  <a:chOff x="4953000" y="3276600"/>
                  <a:chExt cx="1600200" cy="990600"/>
                </a:xfrm>
              </p:grpSpPr>
              <p:sp>
                <p:nvSpPr>
                  <p:cNvPr id="598" name="Octagon 597">
                    <a:extLst>
                      <a:ext uri="{FF2B5EF4-FFF2-40B4-BE49-F238E27FC236}">
                        <a16:creationId xmlns:a16="http://schemas.microsoft.com/office/drawing/2014/main" id="{584FC3AF-F973-1657-7B6F-437F6323E70B}"/>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Diamond 598">
                    <a:extLst>
                      <a:ext uri="{FF2B5EF4-FFF2-40B4-BE49-F238E27FC236}">
                        <a16:creationId xmlns:a16="http://schemas.microsoft.com/office/drawing/2014/main" id="{A1919599-C8DD-D33C-3D63-870A566D59BA}"/>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Diamond 599">
                    <a:extLst>
                      <a:ext uri="{FF2B5EF4-FFF2-40B4-BE49-F238E27FC236}">
                        <a16:creationId xmlns:a16="http://schemas.microsoft.com/office/drawing/2014/main" id="{41E04222-8EA4-FF4E-8435-5704D89C006B}"/>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Diamond 600">
                    <a:extLst>
                      <a:ext uri="{FF2B5EF4-FFF2-40B4-BE49-F238E27FC236}">
                        <a16:creationId xmlns:a16="http://schemas.microsoft.com/office/drawing/2014/main" id="{49458661-2FDC-985D-75A6-2713B7457EC1}"/>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3" name="Group 285">
                  <a:extLst>
                    <a:ext uri="{FF2B5EF4-FFF2-40B4-BE49-F238E27FC236}">
                      <a16:creationId xmlns:a16="http://schemas.microsoft.com/office/drawing/2014/main" id="{6E75A889-61C4-C860-3F18-40BFC324DF33}"/>
                    </a:ext>
                  </a:extLst>
                </p:cNvPr>
                <p:cNvGrpSpPr/>
                <p:nvPr/>
              </p:nvGrpSpPr>
              <p:grpSpPr>
                <a:xfrm>
                  <a:off x="6477000" y="3276600"/>
                  <a:ext cx="1600200" cy="990600"/>
                  <a:chOff x="4953000" y="3276600"/>
                  <a:chExt cx="1600200" cy="990600"/>
                </a:xfrm>
              </p:grpSpPr>
              <p:sp>
                <p:nvSpPr>
                  <p:cNvPr id="594" name="Octagon 593">
                    <a:extLst>
                      <a:ext uri="{FF2B5EF4-FFF2-40B4-BE49-F238E27FC236}">
                        <a16:creationId xmlns:a16="http://schemas.microsoft.com/office/drawing/2014/main" id="{4D491960-7E49-B51B-FFAA-00546EAF37D1}"/>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Diamond 594">
                    <a:extLst>
                      <a:ext uri="{FF2B5EF4-FFF2-40B4-BE49-F238E27FC236}">
                        <a16:creationId xmlns:a16="http://schemas.microsoft.com/office/drawing/2014/main" id="{4E9654F0-FDD5-B111-0EFE-134A13A47F84}"/>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Diamond 595">
                    <a:extLst>
                      <a:ext uri="{FF2B5EF4-FFF2-40B4-BE49-F238E27FC236}">
                        <a16:creationId xmlns:a16="http://schemas.microsoft.com/office/drawing/2014/main" id="{1842BEBD-88F7-94A4-642E-6A673E3FB96D}"/>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Diamond 596">
                    <a:extLst>
                      <a:ext uri="{FF2B5EF4-FFF2-40B4-BE49-F238E27FC236}">
                        <a16:creationId xmlns:a16="http://schemas.microsoft.com/office/drawing/2014/main" id="{205D2082-E1AB-C51C-7DF1-90BE4B24FDB5}"/>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4" name="Group 290">
                  <a:extLst>
                    <a:ext uri="{FF2B5EF4-FFF2-40B4-BE49-F238E27FC236}">
                      <a16:creationId xmlns:a16="http://schemas.microsoft.com/office/drawing/2014/main" id="{F0CF6AEC-7913-A6A2-8BA8-14E321F613F1}"/>
                    </a:ext>
                  </a:extLst>
                </p:cNvPr>
                <p:cNvGrpSpPr/>
                <p:nvPr/>
              </p:nvGrpSpPr>
              <p:grpSpPr>
                <a:xfrm>
                  <a:off x="8001000" y="3276600"/>
                  <a:ext cx="1600200" cy="990600"/>
                  <a:chOff x="4953000" y="3276600"/>
                  <a:chExt cx="1600200" cy="990600"/>
                </a:xfrm>
              </p:grpSpPr>
              <p:sp>
                <p:nvSpPr>
                  <p:cNvPr id="590" name="Octagon 589">
                    <a:extLst>
                      <a:ext uri="{FF2B5EF4-FFF2-40B4-BE49-F238E27FC236}">
                        <a16:creationId xmlns:a16="http://schemas.microsoft.com/office/drawing/2014/main" id="{25D1C6E4-8120-929B-BBBD-FE620D89D401}"/>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Diamond 590">
                    <a:extLst>
                      <a:ext uri="{FF2B5EF4-FFF2-40B4-BE49-F238E27FC236}">
                        <a16:creationId xmlns:a16="http://schemas.microsoft.com/office/drawing/2014/main" id="{B6557A0D-C3DA-BAB7-335D-C2602278683A}"/>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Diamond 591">
                    <a:extLst>
                      <a:ext uri="{FF2B5EF4-FFF2-40B4-BE49-F238E27FC236}">
                        <a16:creationId xmlns:a16="http://schemas.microsoft.com/office/drawing/2014/main" id="{B5127D09-D722-FDA3-8A50-EC3B07E5B72A}"/>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Diamond 592">
                    <a:extLst>
                      <a:ext uri="{FF2B5EF4-FFF2-40B4-BE49-F238E27FC236}">
                        <a16:creationId xmlns:a16="http://schemas.microsoft.com/office/drawing/2014/main" id="{7531F602-E94C-3031-A315-A9755538737B}"/>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5" name="Group 295">
                  <a:extLst>
                    <a:ext uri="{FF2B5EF4-FFF2-40B4-BE49-F238E27FC236}">
                      <a16:creationId xmlns:a16="http://schemas.microsoft.com/office/drawing/2014/main" id="{9A5C5574-A77A-68AE-B809-080FFB6FF3F4}"/>
                    </a:ext>
                  </a:extLst>
                </p:cNvPr>
                <p:cNvGrpSpPr/>
                <p:nvPr/>
              </p:nvGrpSpPr>
              <p:grpSpPr>
                <a:xfrm>
                  <a:off x="9525000" y="3276600"/>
                  <a:ext cx="1600200" cy="990600"/>
                  <a:chOff x="4953000" y="3276600"/>
                  <a:chExt cx="1600200" cy="990600"/>
                </a:xfrm>
              </p:grpSpPr>
              <p:sp>
                <p:nvSpPr>
                  <p:cNvPr id="586" name="Octagon 585">
                    <a:extLst>
                      <a:ext uri="{FF2B5EF4-FFF2-40B4-BE49-F238E27FC236}">
                        <a16:creationId xmlns:a16="http://schemas.microsoft.com/office/drawing/2014/main" id="{C0718DB1-5218-DE74-1A7B-2C3AEFA7E0BE}"/>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Diamond 586">
                    <a:extLst>
                      <a:ext uri="{FF2B5EF4-FFF2-40B4-BE49-F238E27FC236}">
                        <a16:creationId xmlns:a16="http://schemas.microsoft.com/office/drawing/2014/main" id="{2A490729-DA5C-EE34-1A95-15D687D4679C}"/>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Diamond 587">
                    <a:extLst>
                      <a:ext uri="{FF2B5EF4-FFF2-40B4-BE49-F238E27FC236}">
                        <a16:creationId xmlns:a16="http://schemas.microsoft.com/office/drawing/2014/main" id="{8E192A58-B678-197E-ADDE-7B11252FBAF1}"/>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Diamond 588">
                    <a:extLst>
                      <a:ext uri="{FF2B5EF4-FFF2-40B4-BE49-F238E27FC236}">
                        <a16:creationId xmlns:a16="http://schemas.microsoft.com/office/drawing/2014/main" id="{D62EB44F-9600-F3D2-7C6E-6696CA326DF0}"/>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0" name="Cloud 579">
                <a:extLst>
                  <a:ext uri="{FF2B5EF4-FFF2-40B4-BE49-F238E27FC236}">
                    <a16:creationId xmlns:a16="http://schemas.microsoft.com/office/drawing/2014/main" id="{FFA73385-B522-0925-5CCC-22197D02E8DB}"/>
                  </a:ext>
                </a:extLst>
              </p:cNvPr>
              <p:cNvSpPr/>
              <p:nvPr/>
            </p:nvSpPr>
            <p:spPr>
              <a:xfrm rot="20928263" flipH="1">
                <a:off x="2656966" y="4592755"/>
                <a:ext cx="449379" cy="395859"/>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2F83EA4A-B253-B978-4166-2155B0EB2C1F}"/>
                  </a:ext>
                </a:extLst>
              </p:cNvPr>
              <p:cNvSpPr/>
              <p:nvPr/>
            </p:nvSpPr>
            <p:spPr>
              <a:xfrm>
                <a:off x="2786759" y="4650842"/>
                <a:ext cx="166606" cy="1057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04" name="Group 603">
            <a:extLst>
              <a:ext uri="{FF2B5EF4-FFF2-40B4-BE49-F238E27FC236}">
                <a16:creationId xmlns:a16="http://schemas.microsoft.com/office/drawing/2014/main" id="{CB100560-85D4-CD29-F869-616607A9A33B}"/>
              </a:ext>
            </a:extLst>
          </p:cNvPr>
          <p:cNvGrpSpPr/>
          <p:nvPr/>
        </p:nvGrpSpPr>
        <p:grpSpPr>
          <a:xfrm>
            <a:off x="8692335" y="5224838"/>
            <a:ext cx="1179001" cy="1295401"/>
            <a:chOff x="4556351" y="1968080"/>
            <a:chExt cx="1143000" cy="1295400"/>
          </a:xfrm>
        </p:grpSpPr>
        <p:grpSp>
          <p:nvGrpSpPr>
            <p:cNvPr id="605" name="Group 604">
              <a:extLst>
                <a:ext uri="{FF2B5EF4-FFF2-40B4-BE49-F238E27FC236}">
                  <a16:creationId xmlns:a16="http://schemas.microsoft.com/office/drawing/2014/main" id="{CE873B04-ADE0-F178-2DD4-44A38F6DEB6E}"/>
                </a:ext>
              </a:extLst>
            </p:cNvPr>
            <p:cNvGrpSpPr/>
            <p:nvPr/>
          </p:nvGrpSpPr>
          <p:grpSpPr>
            <a:xfrm>
              <a:off x="4556351" y="1968080"/>
              <a:ext cx="1143000" cy="1295400"/>
              <a:chOff x="3221141" y="4049352"/>
              <a:chExt cx="1143000" cy="1295400"/>
            </a:xfrm>
          </p:grpSpPr>
          <p:sp>
            <p:nvSpPr>
              <p:cNvPr id="618" name="Rectangle 617">
                <a:extLst>
                  <a:ext uri="{FF2B5EF4-FFF2-40B4-BE49-F238E27FC236}">
                    <a16:creationId xmlns:a16="http://schemas.microsoft.com/office/drawing/2014/main" id="{0F8E96B8-2EDD-CFB7-6DB6-60AD8C50BB9E}"/>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Frame 618">
                <a:extLst>
                  <a:ext uri="{FF2B5EF4-FFF2-40B4-BE49-F238E27FC236}">
                    <a16:creationId xmlns:a16="http://schemas.microsoft.com/office/drawing/2014/main" id="{77F34629-18BE-2833-2463-D8B6316367EA}"/>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06" name="Group 449">
              <a:extLst>
                <a:ext uri="{FF2B5EF4-FFF2-40B4-BE49-F238E27FC236}">
                  <a16:creationId xmlns:a16="http://schemas.microsoft.com/office/drawing/2014/main" id="{4ADA0751-CE8F-5D98-4910-3A3884FAAE3C}"/>
                </a:ext>
              </a:extLst>
            </p:cNvPr>
            <p:cNvGrpSpPr/>
            <p:nvPr/>
          </p:nvGrpSpPr>
          <p:grpSpPr>
            <a:xfrm flipH="1">
              <a:off x="4716276" y="2041916"/>
              <a:ext cx="803216" cy="1163832"/>
              <a:chOff x="4661796" y="840465"/>
              <a:chExt cx="2716008" cy="3567475"/>
            </a:xfrm>
          </p:grpSpPr>
          <p:sp>
            <p:nvSpPr>
              <p:cNvPr id="607" name="Cloud 606">
                <a:extLst>
                  <a:ext uri="{FF2B5EF4-FFF2-40B4-BE49-F238E27FC236}">
                    <a16:creationId xmlns:a16="http://schemas.microsoft.com/office/drawing/2014/main" id="{8CD1E786-651E-D2DD-6B7F-800D205BF116}"/>
                  </a:ext>
                </a:extLst>
              </p:cNvPr>
              <p:cNvSpPr/>
              <p:nvPr/>
            </p:nvSpPr>
            <p:spPr>
              <a:xfrm>
                <a:off x="6324600" y="2057400"/>
                <a:ext cx="1053204" cy="183248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Cloud 607">
                <a:extLst>
                  <a:ext uri="{FF2B5EF4-FFF2-40B4-BE49-F238E27FC236}">
                    <a16:creationId xmlns:a16="http://schemas.microsoft.com/office/drawing/2014/main" id="{B2B81C81-962C-C8FE-8BCD-B5D9F027DBCD}"/>
                  </a:ext>
                </a:extLst>
              </p:cNvPr>
              <p:cNvSpPr/>
              <p:nvPr/>
            </p:nvSpPr>
            <p:spPr>
              <a:xfrm>
                <a:off x="6324600" y="1371600"/>
                <a:ext cx="838200"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Cloud 608">
                <a:extLst>
                  <a:ext uri="{FF2B5EF4-FFF2-40B4-BE49-F238E27FC236}">
                    <a16:creationId xmlns:a16="http://schemas.microsoft.com/office/drawing/2014/main" id="{B13D2D48-5360-C3A1-42E4-B4033E88558E}"/>
                  </a:ext>
                </a:extLst>
              </p:cNvPr>
              <p:cNvSpPr/>
              <p:nvPr/>
            </p:nvSpPr>
            <p:spPr>
              <a:xfrm rot="19357175">
                <a:off x="6033395" y="84046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Cloud 609">
                <a:extLst>
                  <a:ext uri="{FF2B5EF4-FFF2-40B4-BE49-F238E27FC236}">
                    <a16:creationId xmlns:a16="http://schemas.microsoft.com/office/drawing/2014/main" id="{E482A79C-6D1B-0F8F-1323-E7AD808A21C9}"/>
                  </a:ext>
                </a:extLst>
              </p:cNvPr>
              <p:cNvSpPr/>
              <p:nvPr/>
            </p:nvSpPr>
            <p:spPr>
              <a:xfrm rot="1400185">
                <a:off x="4957048" y="104723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Cloud 610">
                <a:extLst>
                  <a:ext uri="{FF2B5EF4-FFF2-40B4-BE49-F238E27FC236}">
                    <a16:creationId xmlns:a16="http://schemas.microsoft.com/office/drawing/2014/main" id="{1EA42E7C-12DD-7E1C-9A95-AC137523AF8E}"/>
                  </a:ext>
                </a:extLst>
              </p:cNvPr>
              <p:cNvSpPr/>
              <p:nvPr/>
            </p:nvSpPr>
            <p:spPr>
              <a:xfrm>
                <a:off x="4661796" y="1901316"/>
                <a:ext cx="1053204" cy="183248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Trapezoid 611">
                <a:extLst>
                  <a:ext uri="{FF2B5EF4-FFF2-40B4-BE49-F238E27FC236}">
                    <a16:creationId xmlns:a16="http://schemas.microsoft.com/office/drawing/2014/main" id="{CFAEAAE8-EA74-3A7E-ECAE-EB0BB73771A8}"/>
                  </a:ext>
                </a:extLst>
              </p:cNvPr>
              <p:cNvSpPr/>
              <p:nvPr/>
            </p:nvSpPr>
            <p:spPr>
              <a:xfrm>
                <a:off x="5028527" y="2849200"/>
                <a:ext cx="2130646" cy="155874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Moon 612">
                <a:extLst>
                  <a:ext uri="{FF2B5EF4-FFF2-40B4-BE49-F238E27FC236}">
                    <a16:creationId xmlns:a16="http://schemas.microsoft.com/office/drawing/2014/main" id="{377C2852-5D40-06EE-91D7-1AF66E8C87C6}"/>
                  </a:ext>
                </a:extLst>
              </p:cNvPr>
              <p:cNvSpPr/>
              <p:nvPr/>
            </p:nvSpPr>
            <p:spPr>
              <a:xfrm rot="15844898">
                <a:off x="5679676" y="2769105"/>
                <a:ext cx="885067" cy="1336949"/>
              </a:xfrm>
              <a:prstGeom prst="moon">
                <a:avLst>
                  <a:gd name="adj" fmla="val 7097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85B22C32-AB1B-F926-BB23-B4265A739CC8}"/>
                  </a:ext>
                </a:extLst>
              </p:cNvPr>
              <p:cNvSpPr/>
              <p:nvPr/>
            </p:nvSpPr>
            <p:spPr>
              <a:xfrm>
                <a:off x="5286132" y="1321418"/>
                <a:ext cx="1557010" cy="20995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Cloud 614">
                <a:extLst>
                  <a:ext uri="{FF2B5EF4-FFF2-40B4-BE49-F238E27FC236}">
                    <a16:creationId xmlns:a16="http://schemas.microsoft.com/office/drawing/2014/main" id="{36193814-7066-FF60-B36F-BDCABC261FD5}"/>
                  </a:ext>
                </a:extLst>
              </p:cNvPr>
              <p:cNvSpPr/>
              <p:nvPr/>
            </p:nvSpPr>
            <p:spPr>
              <a:xfrm rot="17055069">
                <a:off x="5486752" y="70730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Cloud 615">
                <a:extLst>
                  <a:ext uri="{FF2B5EF4-FFF2-40B4-BE49-F238E27FC236}">
                    <a16:creationId xmlns:a16="http://schemas.microsoft.com/office/drawing/2014/main" id="{B76CEA23-C94C-2B17-4F06-75705E3DB267}"/>
                  </a:ext>
                </a:extLst>
              </p:cNvPr>
              <p:cNvSpPr/>
              <p:nvPr/>
            </p:nvSpPr>
            <p:spPr>
              <a:xfrm>
                <a:off x="5562600" y="2667000"/>
                <a:ext cx="1053204" cy="9144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5D057798-9888-E6FC-5062-70AB7D3C6C27}"/>
                  </a:ext>
                </a:extLst>
              </p:cNvPr>
              <p:cNvSpPr/>
              <p:nvPr/>
            </p:nvSpPr>
            <p:spPr>
              <a:xfrm>
                <a:off x="5791200" y="2819400"/>
                <a:ext cx="542926" cy="29607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0" name="Group 619">
            <a:extLst>
              <a:ext uri="{FF2B5EF4-FFF2-40B4-BE49-F238E27FC236}">
                <a16:creationId xmlns:a16="http://schemas.microsoft.com/office/drawing/2014/main" id="{87865548-B255-A5A2-3585-F23BB9A3B6D5}"/>
              </a:ext>
            </a:extLst>
          </p:cNvPr>
          <p:cNvGrpSpPr/>
          <p:nvPr/>
        </p:nvGrpSpPr>
        <p:grpSpPr>
          <a:xfrm>
            <a:off x="5020575" y="5217983"/>
            <a:ext cx="1140858" cy="1292974"/>
            <a:chOff x="369405" y="1989057"/>
            <a:chExt cx="1143000" cy="1295400"/>
          </a:xfrm>
        </p:grpSpPr>
        <p:grpSp>
          <p:nvGrpSpPr>
            <p:cNvPr id="621" name="Group 620">
              <a:extLst>
                <a:ext uri="{FF2B5EF4-FFF2-40B4-BE49-F238E27FC236}">
                  <a16:creationId xmlns:a16="http://schemas.microsoft.com/office/drawing/2014/main" id="{3148A4C7-A1B1-D05B-A3DA-A2F1CA5BD4FE}"/>
                </a:ext>
              </a:extLst>
            </p:cNvPr>
            <p:cNvGrpSpPr/>
            <p:nvPr/>
          </p:nvGrpSpPr>
          <p:grpSpPr>
            <a:xfrm>
              <a:off x="369405" y="1989057"/>
              <a:ext cx="1143000" cy="1295400"/>
              <a:chOff x="3221141" y="4049352"/>
              <a:chExt cx="1143000" cy="1295400"/>
            </a:xfrm>
          </p:grpSpPr>
          <p:sp>
            <p:nvSpPr>
              <p:cNvPr id="634" name="Rectangle 633">
                <a:extLst>
                  <a:ext uri="{FF2B5EF4-FFF2-40B4-BE49-F238E27FC236}">
                    <a16:creationId xmlns:a16="http://schemas.microsoft.com/office/drawing/2014/main" id="{3FEFCDC4-B78F-1518-D5FA-245FC1C89484}"/>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Frame 634">
                <a:extLst>
                  <a:ext uri="{FF2B5EF4-FFF2-40B4-BE49-F238E27FC236}">
                    <a16:creationId xmlns:a16="http://schemas.microsoft.com/office/drawing/2014/main" id="{562E5E33-361C-A3E5-72B7-8D9323151BB2}"/>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2" name="Group 621">
              <a:extLst>
                <a:ext uri="{FF2B5EF4-FFF2-40B4-BE49-F238E27FC236}">
                  <a16:creationId xmlns:a16="http://schemas.microsoft.com/office/drawing/2014/main" id="{59FD5852-114F-F1F8-482A-C2040AD43D1C}"/>
                </a:ext>
              </a:extLst>
            </p:cNvPr>
            <p:cNvGrpSpPr/>
            <p:nvPr/>
          </p:nvGrpSpPr>
          <p:grpSpPr>
            <a:xfrm>
              <a:off x="523658" y="2116197"/>
              <a:ext cx="753016" cy="1085498"/>
              <a:chOff x="648874" y="3755600"/>
              <a:chExt cx="890167" cy="1400290"/>
            </a:xfrm>
          </p:grpSpPr>
          <p:sp>
            <p:nvSpPr>
              <p:cNvPr id="623" name="Cloud 622">
                <a:extLst>
                  <a:ext uri="{FF2B5EF4-FFF2-40B4-BE49-F238E27FC236}">
                    <a16:creationId xmlns:a16="http://schemas.microsoft.com/office/drawing/2014/main" id="{FEDDEAAC-FA73-ABCB-09AA-99D640C93C66}"/>
                  </a:ext>
                </a:extLst>
              </p:cNvPr>
              <p:cNvSpPr/>
              <p:nvPr/>
            </p:nvSpPr>
            <p:spPr>
              <a:xfrm>
                <a:off x="1190864" y="3956651"/>
                <a:ext cx="332197" cy="51919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Cloud 623">
                <a:extLst>
                  <a:ext uri="{FF2B5EF4-FFF2-40B4-BE49-F238E27FC236}">
                    <a16:creationId xmlns:a16="http://schemas.microsoft.com/office/drawing/2014/main" id="{F28807B0-B6E5-E3C8-BA7E-E833C114F6C1}"/>
                  </a:ext>
                </a:extLst>
              </p:cNvPr>
              <p:cNvSpPr/>
              <p:nvPr/>
            </p:nvSpPr>
            <p:spPr>
              <a:xfrm rot="19357175">
                <a:off x="1075454" y="3755600"/>
                <a:ext cx="378057" cy="51919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Cloud 624">
                <a:extLst>
                  <a:ext uri="{FF2B5EF4-FFF2-40B4-BE49-F238E27FC236}">
                    <a16:creationId xmlns:a16="http://schemas.microsoft.com/office/drawing/2014/main" id="{4169F477-B72A-56F7-88D6-A39473750C8D}"/>
                  </a:ext>
                </a:extLst>
              </p:cNvPr>
              <p:cNvSpPr/>
              <p:nvPr/>
            </p:nvSpPr>
            <p:spPr>
              <a:xfrm rot="1400185">
                <a:off x="648874" y="3833869"/>
                <a:ext cx="378057" cy="51919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Trapezoid 625">
                <a:extLst>
                  <a:ext uri="{FF2B5EF4-FFF2-40B4-BE49-F238E27FC236}">
                    <a16:creationId xmlns:a16="http://schemas.microsoft.com/office/drawing/2014/main" id="{B2D455E9-C721-A2EF-2BF1-16B16DCA124A}"/>
                  </a:ext>
                </a:extLst>
              </p:cNvPr>
              <p:cNvSpPr/>
              <p:nvPr/>
            </p:nvSpPr>
            <p:spPr>
              <a:xfrm>
                <a:off x="694620" y="4598759"/>
                <a:ext cx="844421" cy="557131"/>
              </a:xfrm>
              <a:prstGeom prst="trapezoid">
                <a:avLst>
                  <a:gd name="adj" fmla="val 43757"/>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Moon 626">
                <a:extLst>
                  <a:ext uri="{FF2B5EF4-FFF2-40B4-BE49-F238E27FC236}">
                    <a16:creationId xmlns:a16="http://schemas.microsoft.com/office/drawing/2014/main" id="{CC59A582-8EDC-FC5F-6235-D613A010744D}"/>
                  </a:ext>
                </a:extLst>
              </p:cNvPr>
              <p:cNvSpPr/>
              <p:nvPr/>
            </p:nvSpPr>
            <p:spPr>
              <a:xfrm rot="15844898">
                <a:off x="835245" y="4508094"/>
                <a:ext cx="540898" cy="529862"/>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Moon 627">
                <a:extLst>
                  <a:ext uri="{FF2B5EF4-FFF2-40B4-BE49-F238E27FC236}">
                    <a16:creationId xmlns:a16="http://schemas.microsoft.com/office/drawing/2014/main" id="{8DCDF94A-2ED3-51E9-861A-2C214D0C081B}"/>
                  </a:ext>
                </a:extLst>
              </p:cNvPr>
              <p:cNvSpPr/>
              <p:nvPr/>
            </p:nvSpPr>
            <p:spPr>
              <a:xfrm rot="16400088">
                <a:off x="887545" y="4592601"/>
                <a:ext cx="398698" cy="525479"/>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Moon 628">
                <a:extLst>
                  <a:ext uri="{FF2B5EF4-FFF2-40B4-BE49-F238E27FC236}">
                    <a16:creationId xmlns:a16="http://schemas.microsoft.com/office/drawing/2014/main" id="{859F0830-278E-81CF-5793-38C4F206BD5E}"/>
                  </a:ext>
                </a:extLst>
              </p:cNvPr>
              <p:cNvSpPr/>
              <p:nvPr/>
            </p:nvSpPr>
            <p:spPr>
              <a:xfrm rot="16400088">
                <a:off x="973743" y="4626462"/>
                <a:ext cx="227271" cy="518928"/>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E7A27247-E3BD-A6DA-8891-2A398EEF3325}"/>
                  </a:ext>
                </a:extLst>
              </p:cNvPr>
              <p:cNvSpPr/>
              <p:nvPr/>
            </p:nvSpPr>
            <p:spPr>
              <a:xfrm>
                <a:off x="779297" y="3937655"/>
                <a:ext cx="617077" cy="79472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Cloud 630">
                <a:extLst>
                  <a:ext uri="{FF2B5EF4-FFF2-40B4-BE49-F238E27FC236}">
                    <a16:creationId xmlns:a16="http://schemas.microsoft.com/office/drawing/2014/main" id="{721C74D0-C2E9-9498-4422-F1FADC64899D}"/>
                  </a:ext>
                </a:extLst>
              </p:cNvPr>
              <p:cNvSpPr/>
              <p:nvPr/>
            </p:nvSpPr>
            <p:spPr>
              <a:xfrm rot="17055069">
                <a:off x="867293" y="3692994"/>
                <a:ext cx="361086" cy="543595"/>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Cloud 631">
                <a:extLst>
                  <a:ext uri="{FF2B5EF4-FFF2-40B4-BE49-F238E27FC236}">
                    <a16:creationId xmlns:a16="http://schemas.microsoft.com/office/drawing/2014/main" id="{7AF72F77-313B-F138-E841-9E661B305206}"/>
                  </a:ext>
                </a:extLst>
              </p:cNvPr>
              <p:cNvSpPr/>
              <p:nvPr/>
            </p:nvSpPr>
            <p:spPr>
              <a:xfrm>
                <a:off x="888867" y="4446999"/>
                <a:ext cx="417408" cy="34612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70D30590-D710-AD49-E4F6-9B86B1FF135D}"/>
                  </a:ext>
                </a:extLst>
              </p:cNvPr>
              <p:cNvSpPr/>
              <p:nvPr/>
            </p:nvSpPr>
            <p:spPr>
              <a:xfrm>
                <a:off x="979467" y="4504687"/>
                <a:ext cx="215173" cy="1120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7422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6678751"/>
          </a:xfrm>
          <a:prstGeom prst="rect">
            <a:avLst/>
          </a:prstGeom>
          <a:ln>
            <a:solidFill>
              <a:schemeClr val="tx1"/>
            </a:solidFill>
          </a:ln>
        </p:spPr>
        <p:txBody>
          <a:bodyPr>
            <a:spAutoFit/>
          </a:bodyPr>
          <a:lstStyle/>
          <a:p>
            <a:pPr fontAlgn="base"/>
            <a:r>
              <a:rPr lang="en-US" sz="1600" b="1" dirty="0"/>
              <a:t>Something of Interest:</a:t>
            </a:r>
          </a:p>
          <a:p>
            <a:pPr fontAlgn="base"/>
            <a:r>
              <a:rPr lang="en-US" sz="1600" b="1" dirty="0"/>
              <a:t>Hugh Nibley:</a:t>
            </a:r>
          </a:p>
          <a:p>
            <a:pPr fontAlgn="base"/>
            <a:r>
              <a:rPr lang="en-US" sz="1200" dirty="0"/>
              <a:t>"Recently I collected all the references I could find-I have twice as many now-of the forty-day mission of Christ. Whenever you find a very early Christian text, it almost always has a title referring to 'the secret teachings of the Lord to the Apostles during the forty days.' The fifty texts available to me then had four things in common.</a:t>
            </a:r>
          </a:p>
          <a:p>
            <a:pPr fontAlgn="base"/>
            <a:endParaRPr lang="en-US" sz="1200" dirty="0"/>
          </a:p>
          <a:p>
            <a:pPr fontAlgn="base"/>
            <a:r>
              <a:rPr lang="en-US" sz="1200" dirty="0"/>
              <a:t>"The first was secrets, what the Lord taught the apostles after the forty days. When he came after the resurrection, he visited them and taught them. This was the really important thing, we're told. They didn't understand anything until then, yet in the Bible we are told hardly a word of what he taught them. Why not? It was secret.</a:t>
            </a:r>
          </a:p>
          <a:p>
            <a:pPr fontAlgn="base"/>
            <a:endParaRPr lang="en-US" sz="1200" dirty="0"/>
          </a:p>
          <a:p>
            <a:pPr fontAlgn="base"/>
            <a:r>
              <a:rPr lang="en-US" sz="1200" dirty="0"/>
              <a:t>"The second point is that they all asked the Lord, 'What's going to happen to us? What's going to happen to the Church?' And he tells them that it is going to be on earth for two generations; these things are not going to be handed down; they are to be buried; they are to be kept secret. They are not to be passed on to the world. That's why we didn't get them. We are just finding them now.</a:t>
            </a:r>
          </a:p>
          <a:p>
            <a:pPr fontAlgn="base"/>
            <a:endParaRPr lang="en-US" sz="1200" dirty="0"/>
          </a:p>
          <a:p>
            <a:pPr fontAlgn="base"/>
            <a:r>
              <a:rPr lang="en-US" sz="1200" dirty="0"/>
              <a:t>"Third, he taught the strange doctrines the Christian world did not like at all, the things we have been talking about: other worlds, things like that. That was out of bounds to the Christian doctors, because it wasn't Aristotle.</a:t>
            </a:r>
          </a:p>
          <a:p>
            <a:pPr fontAlgn="base"/>
            <a:endParaRPr lang="en-US" sz="1200" dirty="0"/>
          </a:p>
          <a:p>
            <a:pPr fontAlgn="base"/>
            <a:r>
              <a:rPr lang="en-US" sz="1200" dirty="0"/>
              <a:t>"The fourth was the main thing he came to do. He took them through the temple, he taught them temple ordinances. Only the apostles and the general authorities, the seventies, were instructed in these-things to be handed down, not divulged to the public. Though they were very carefully kept from the public, we have these ordinances now as they are described here, and this I have talked about in the temple on occasion.</a:t>
            </a:r>
          </a:p>
          <a:p>
            <a:pPr fontAlgn="base"/>
            <a:endParaRPr lang="en-US" sz="1200" dirty="0"/>
          </a:p>
          <a:p>
            <a:pPr fontAlgn="base"/>
            <a:r>
              <a:rPr lang="en-US" sz="1200" dirty="0"/>
              <a:t> I just mention here these generalities, the importance of these documents, what they meant to those people. The person who receives these becomes a son. He both gives and receives...the signs and the tokens of the God of Truth while demonstrating the same to the Church, all in the hopes that these ordinances may some day become realities." (Hugh Nibley, </a:t>
            </a:r>
            <a:r>
              <a:rPr lang="en-US" sz="1200" i="1" dirty="0"/>
              <a:t>Old Testament and Related Studies,</a:t>
            </a:r>
            <a:r>
              <a:rPr lang="en-US" sz="1200" dirty="0"/>
              <a:t> edited by John W. Welch, Gary P. Gillum, and Don E. Norton [Salt Lake City and Provo: Deseret Book Co., Foundation for Ancient Research and Mormon Studies, 1986], 159-160.)</a:t>
            </a:r>
            <a:endParaRPr lang="en-US" sz="1200" b="0" i="0" dirty="0">
              <a:effectLst/>
            </a:endParaRPr>
          </a:p>
        </p:txBody>
      </p:sp>
      <p:sp>
        <p:nvSpPr>
          <p:cNvPr id="6" name="Rectangle 5"/>
          <p:cNvSpPr/>
          <p:nvPr/>
        </p:nvSpPr>
        <p:spPr>
          <a:xfrm>
            <a:off x="6096000" y="0"/>
            <a:ext cx="6096000" cy="1015663"/>
          </a:xfrm>
          <a:prstGeom prst="rect">
            <a:avLst/>
          </a:prstGeom>
          <a:ln>
            <a:solidFill>
              <a:schemeClr val="tx1"/>
            </a:solidFill>
          </a:ln>
        </p:spPr>
        <p:txBody>
          <a:bodyPr>
            <a:spAutoFit/>
          </a:bodyPr>
          <a:lstStyle/>
          <a:p>
            <a:r>
              <a:rPr lang="en-US" sz="1200" b="1" dirty="0">
                <a:solidFill>
                  <a:srgbClr val="333333"/>
                </a:solidFill>
                <a:latin typeface="Open Sans"/>
              </a:rPr>
              <a:t>Casting Lots Acts 1:26:</a:t>
            </a:r>
          </a:p>
          <a:p>
            <a:r>
              <a:rPr lang="en-US" sz="1200" dirty="0">
                <a:solidFill>
                  <a:srgbClr val="333333"/>
                </a:solidFill>
                <a:latin typeface="Open Sans"/>
              </a:rPr>
              <a:t>“If they cast lots, it was an instance in which the Lord chose the result. More probably, however, ‘they gave forth their votes,’ presumably ‘sustaining votes’ to uphold him whom God had chosen to serve in the holy apostleship” (Bruce R. McConkie, </a:t>
            </a:r>
            <a:r>
              <a:rPr lang="en-US" sz="1200" i="1" dirty="0">
                <a:solidFill>
                  <a:srgbClr val="333333"/>
                </a:solidFill>
                <a:latin typeface="Open Sans"/>
              </a:rPr>
              <a:t>Doctrinal New Testament Commentary,</a:t>
            </a:r>
            <a:r>
              <a:rPr lang="en-US" sz="1200" dirty="0">
                <a:solidFill>
                  <a:srgbClr val="333333"/>
                </a:solidFill>
                <a:latin typeface="Open Sans"/>
              </a:rPr>
              <a:t> 3 vols. [1965–73], 2:32).</a:t>
            </a:r>
            <a:endParaRPr lang="en-US" sz="1200" dirty="0"/>
          </a:p>
        </p:txBody>
      </p:sp>
      <p:sp>
        <p:nvSpPr>
          <p:cNvPr id="7" name="Rectangle 3"/>
          <p:cNvSpPr>
            <a:spLocks noChangeArrowheads="1"/>
          </p:cNvSpPr>
          <p:nvPr/>
        </p:nvSpPr>
        <p:spPr bwMode="auto">
          <a:xfrm>
            <a:off x="6096000" y="1015663"/>
            <a:ext cx="6096000" cy="39703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rPr>
              <a:t>Modern Day Potter’s Field:</a:t>
            </a:r>
          </a:p>
          <a:p>
            <a:pPr marL="0" marR="0" lvl="0" indent="0" defTabSz="914400" rtl="0" eaLnBrk="0" fontAlgn="base" latinLnBrk="0" hangingPunct="0">
              <a:lnSpc>
                <a:spcPct val="100000"/>
              </a:lnSpc>
              <a:spcBef>
                <a:spcPct val="0"/>
              </a:spcBef>
              <a:spcAft>
                <a:spcPct val="0"/>
              </a:spcAft>
              <a:buClrTx/>
              <a:buSzTx/>
              <a:buFontTx/>
              <a:buNone/>
              <a:tabLst/>
            </a:pPr>
            <a:endParaRPr lang="en-US" altLang="en-US" sz="1200" dirty="0"/>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rPr>
              <a:t>The land was originally part of 80 acres owned by Jacob W. Conroe who built a sawmill at Manitowoc Rapids in 1856. In 1914 the farmland was purchased by Manitowoc County and the ground set aside as a free burial place for poor destitute and unknown persons. The cemetery contains 85 recorded burials interred between 1918 and 1973. Among those buried here are infants, old age pensioners, and a Lake Michigan sailor. The names of all, except ten, are known.</a:t>
            </a:r>
            <a:br>
              <a:rPr kumimoji="0" lang="en-US" altLang="en-US" sz="1200" b="0" i="0" u="none" strike="noStrike" cap="none" normalizeH="0" baseline="0" dirty="0">
                <a:ln>
                  <a:noFill/>
                </a:ln>
                <a:solidFill>
                  <a:schemeClr val="tx1"/>
                </a:solidFill>
                <a:effectLst/>
              </a:rPr>
            </a:br>
            <a:br>
              <a:rPr kumimoji="0" lang="en-US" altLang="en-US" sz="1200" b="0" i="0" u="none" strike="noStrike" cap="none" normalizeH="0" baseline="0" dirty="0">
                <a:ln>
                  <a:noFill/>
                </a:ln>
                <a:solidFill>
                  <a:schemeClr val="tx1"/>
                </a:solidFill>
                <a:effectLst/>
              </a:rPr>
            </a:br>
            <a:r>
              <a:rPr kumimoji="0" lang="en-US" altLang="en-US" sz="1200" b="0" i="0" u="none" strike="noStrike" cap="none" normalizeH="0" baseline="0" dirty="0">
                <a:ln>
                  <a:noFill/>
                </a:ln>
                <a:solidFill>
                  <a:schemeClr val="tx1"/>
                </a:solidFill>
                <a:effectLst/>
              </a:rPr>
              <a:t>The name "Potter's Field" is of Biblical origin. After Judas Iscariot returned the 30 pieces of silver he had received for betraying Jesus Christ, the high priests of Jerusalem would not deposit it in the temple treasury since it was blood money. Instead, they bought a potter's clay field as a cemetery for foreigners. The term was widely used in the United States during the 19th and early 20th centuries for public burial grounds of unknown persons, criminals and the poor.</a:t>
            </a:r>
            <a:br>
              <a:rPr kumimoji="0" lang="en-US" altLang="en-US" sz="1200" b="0" i="0" u="none" strike="noStrike" cap="none" normalizeH="0" baseline="0" dirty="0">
                <a:ln>
                  <a:noFill/>
                </a:ln>
                <a:solidFill>
                  <a:schemeClr val="tx1"/>
                </a:solidFill>
                <a:effectLst/>
              </a:rPr>
            </a:br>
            <a:br>
              <a:rPr kumimoji="0" lang="en-US" altLang="en-US" sz="1200" b="0" i="0" u="none" strike="noStrike" cap="none" normalizeH="0" baseline="0" dirty="0">
                <a:ln>
                  <a:noFill/>
                </a:ln>
                <a:solidFill>
                  <a:schemeClr val="tx1"/>
                </a:solidFill>
                <a:effectLst/>
              </a:rPr>
            </a:br>
            <a:r>
              <a:rPr kumimoji="0" lang="en-US" altLang="en-US" sz="1200" b="0" i="0" u="none" strike="noStrike" cap="none" normalizeH="0" baseline="0" dirty="0">
                <a:ln>
                  <a:noFill/>
                </a:ln>
                <a:solidFill>
                  <a:schemeClr val="tx1"/>
                </a:solidFill>
                <a:effectLst/>
              </a:rPr>
              <a:t>The Potter's Field grounds were improved and headstones restored by a Beautification Committee of local concerned citizens in 1995. The large granite Memorial Marker was dedicated on May 20, 1996.</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23232"/>
                </a:solidFill>
                <a:effectLst/>
                <a:latin typeface="Abadi" panose="020B0604020104020204" pitchFamily="34" charset="0"/>
              </a:rPr>
              <a:t>The marker is located on </a:t>
            </a:r>
            <a:r>
              <a:rPr kumimoji="0" lang="en-US" altLang="en-US" sz="1200" b="0" i="1" u="none" strike="noStrike" cap="none" normalizeH="0" baseline="0" dirty="0">
                <a:ln>
                  <a:noFill/>
                </a:ln>
                <a:solidFill>
                  <a:srgbClr val="323232"/>
                </a:solidFill>
                <a:effectLst/>
                <a:latin typeface="Abadi" panose="020B0604020104020204" pitchFamily="34" charset="0"/>
              </a:rPr>
              <a:t>eastbound</a:t>
            </a:r>
            <a:r>
              <a:rPr kumimoji="0" lang="en-US" altLang="en-US" sz="1200" b="0" i="0" u="none" strike="noStrike" cap="none" normalizeH="0" baseline="0" dirty="0">
                <a:ln>
                  <a:noFill/>
                </a:ln>
                <a:solidFill>
                  <a:srgbClr val="323232"/>
                </a:solidFill>
                <a:effectLst/>
                <a:latin typeface="Abadi" panose="020B0604020104020204" pitchFamily="34" charset="0"/>
              </a:rPr>
              <a:t> Meadow Lane, just west of its intersection with Broadway Street, near 3854 Meadow Lane, Manitowoc, Wisconsin 54220.</a:t>
            </a:r>
            <a:endParaRPr kumimoji="0" lang="en-US" altLang="en-US" sz="12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303601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4173" y="108854"/>
          <a:ext cx="3799113" cy="6480996"/>
        </p:xfrm>
        <a:graphic>
          <a:graphicData uri="http://schemas.openxmlformats.org/drawingml/2006/table">
            <a:tbl>
              <a:tblPr firstRow="1" bandRow="1">
                <a:tableStyleId>{5940675A-B579-460E-94D1-54222C63F5DA}</a:tableStyleId>
              </a:tblPr>
              <a:tblGrid>
                <a:gridCol w="2590798">
                  <a:extLst>
                    <a:ext uri="{9D8B030D-6E8A-4147-A177-3AD203B41FA5}">
                      <a16:colId xmlns:a16="http://schemas.microsoft.com/office/drawing/2014/main" val="20000"/>
                    </a:ext>
                  </a:extLst>
                </a:gridCol>
                <a:gridCol w="1208315">
                  <a:extLst>
                    <a:ext uri="{9D8B030D-6E8A-4147-A177-3AD203B41FA5}">
                      <a16:colId xmlns:a16="http://schemas.microsoft.com/office/drawing/2014/main" val="20001"/>
                    </a:ext>
                  </a:extLst>
                </a:gridCol>
              </a:tblGrid>
              <a:tr h="373713">
                <a:tc>
                  <a:txBody>
                    <a:bodyPr/>
                    <a:lstStyle/>
                    <a:p>
                      <a:pPr algn="ctr"/>
                      <a:r>
                        <a:rPr lang="en-US" sz="1200" b="1" dirty="0"/>
                        <a:t>Event</a:t>
                      </a:r>
                    </a:p>
                  </a:txBody>
                  <a:tcPr/>
                </a:tc>
                <a:tc>
                  <a:txBody>
                    <a:bodyPr/>
                    <a:lstStyle/>
                    <a:p>
                      <a:pPr algn="ctr"/>
                      <a:r>
                        <a:rPr lang="en-US" sz="1200" b="1" dirty="0"/>
                        <a:t>Acts</a:t>
                      </a:r>
                    </a:p>
                  </a:txBody>
                  <a:tcPr/>
                </a:tc>
                <a:extLst>
                  <a:ext uri="{0D108BD9-81ED-4DB2-BD59-A6C34878D82A}">
                    <a16:rowId xmlns:a16="http://schemas.microsoft.com/office/drawing/2014/main" val="10000"/>
                  </a:ext>
                </a:extLst>
              </a:tr>
              <a:tr h="373713">
                <a:tc>
                  <a:txBody>
                    <a:bodyPr/>
                    <a:lstStyle/>
                    <a:p>
                      <a:pPr algn="l" fontAlgn="base"/>
                      <a:r>
                        <a:rPr lang="en-US" sz="1200" dirty="0">
                          <a:solidFill>
                            <a:srgbClr val="434444"/>
                          </a:solidFill>
                          <a:effectLst/>
                        </a:rPr>
                        <a:t>Kingdom to Be Restored to Israel</a:t>
                      </a:r>
                    </a:p>
                  </a:txBody>
                  <a:tcPr marL="95250" marR="95250" marT="66675" marB="66675" anchor="ctr">
                    <a:solidFill>
                      <a:schemeClr val="accent5">
                        <a:lumMod val="40000"/>
                        <a:lumOff val="60000"/>
                      </a:schemeClr>
                    </a:solidFill>
                  </a:tcPr>
                </a:tc>
                <a:tc>
                  <a:txBody>
                    <a:bodyPr/>
                    <a:lstStyle/>
                    <a:p>
                      <a:pPr algn="l" fontAlgn="base"/>
                      <a:r>
                        <a:rPr lang="en-US" sz="1200" dirty="0">
                          <a:solidFill>
                            <a:srgbClr val="434444"/>
                          </a:solidFill>
                          <a:effectLst/>
                        </a:rPr>
                        <a:t>1:1–8</a:t>
                      </a:r>
                    </a:p>
                  </a:txBody>
                  <a:tcPr marL="95250" marR="95250" marT="66675" marB="66675" anchor="ctr">
                    <a:solidFill>
                      <a:schemeClr val="accent5">
                        <a:lumMod val="40000"/>
                        <a:lumOff val="60000"/>
                      </a:schemeClr>
                    </a:solidFill>
                  </a:tcPr>
                </a:tc>
                <a:extLst>
                  <a:ext uri="{0D108BD9-81ED-4DB2-BD59-A6C34878D82A}">
                    <a16:rowId xmlns:a16="http://schemas.microsoft.com/office/drawing/2014/main" val="10001"/>
                  </a:ext>
                </a:extLst>
              </a:tr>
              <a:tr h="373713">
                <a:tc>
                  <a:txBody>
                    <a:bodyPr/>
                    <a:lstStyle/>
                    <a:p>
                      <a:pPr algn="l" fontAlgn="base"/>
                      <a:r>
                        <a:rPr lang="en-US" sz="1200" dirty="0">
                          <a:solidFill>
                            <a:srgbClr val="434444"/>
                          </a:solidFill>
                          <a:effectLst/>
                        </a:rPr>
                        <a:t>Mount of Olives:</a:t>
                      </a:r>
                    </a:p>
                    <a:p>
                      <a:pPr algn="l" fontAlgn="base"/>
                      <a:r>
                        <a:rPr lang="en-US" sz="1200" dirty="0">
                          <a:solidFill>
                            <a:srgbClr val="434444"/>
                          </a:solidFill>
                          <a:effectLst/>
                        </a:rPr>
                        <a:t>Christ Ascends to Heaven</a:t>
                      </a:r>
                    </a:p>
                  </a:txBody>
                  <a:tcPr marL="95250" marR="95250" marT="66675" marB="66675" anchor="ctr">
                    <a:solidFill>
                      <a:schemeClr val="accent5">
                        <a:lumMod val="40000"/>
                        <a:lumOff val="60000"/>
                      </a:schemeClr>
                    </a:solidFill>
                  </a:tcPr>
                </a:tc>
                <a:tc>
                  <a:txBody>
                    <a:bodyPr/>
                    <a:lstStyle/>
                    <a:p>
                      <a:pPr algn="l" fontAlgn="base"/>
                      <a:r>
                        <a:rPr lang="en-US" sz="1200" dirty="0">
                          <a:solidFill>
                            <a:srgbClr val="434444"/>
                          </a:solidFill>
                          <a:effectLst/>
                        </a:rPr>
                        <a:t>1:9–14</a:t>
                      </a:r>
                    </a:p>
                  </a:txBody>
                  <a:tcPr marL="95250" marR="95250" marT="66675" marB="66675" anchor="ctr">
                    <a:solidFill>
                      <a:schemeClr val="accent5">
                        <a:lumMod val="40000"/>
                        <a:lumOff val="60000"/>
                      </a:schemeClr>
                    </a:solidFill>
                  </a:tcPr>
                </a:tc>
                <a:extLst>
                  <a:ext uri="{0D108BD9-81ED-4DB2-BD59-A6C34878D82A}">
                    <a16:rowId xmlns:a16="http://schemas.microsoft.com/office/drawing/2014/main" val="10002"/>
                  </a:ext>
                </a:extLst>
              </a:tr>
              <a:tr h="373713">
                <a:tc>
                  <a:txBody>
                    <a:bodyPr/>
                    <a:lstStyle/>
                    <a:p>
                      <a:pPr algn="l" fontAlgn="base"/>
                      <a:r>
                        <a:rPr lang="en-US" sz="1200">
                          <a:solidFill>
                            <a:srgbClr val="434444"/>
                          </a:solidFill>
                          <a:effectLst/>
                        </a:rPr>
                        <a:t>Jerusalem:</a:t>
                      </a:r>
                    </a:p>
                    <a:p>
                      <a:pPr algn="l" fontAlgn="base"/>
                      <a:r>
                        <a:rPr lang="en-US" sz="1200">
                          <a:solidFill>
                            <a:srgbClr val="434444"/>
                          </a:solidFill>
                          <a:effectLst/>
                        </a:rPr>
                        <a:t>Apostles Choose Successor to Judas</a:t>
                      </a:r>
                    </a:p>
                  </a:txBody>
                  <a:tcPr marL="95250" marR="95250" marT="66675" marB="66675" anchor="ctr">
                    <a:solidFill>
                      <a:schemeClr val="accent5">
                        <a:lumMod val="40000"/>
                        <a:lumOff val="60000"/>
                      </a:schemeClr>
                    </a:solidFill>
                  </a:tcPr>
                </a:tc>
                <a:tc>
                  <a:txBody>
                    <a:bodyPr/>
                    <a:lstStyle/>
                    <a:p>
                      <a:pPr algn="l" fontAlgn="base"/>
                      <a:r>
                        <a:rPr lang="en-US" sz="1200" dirty="0">
                          <a:solidFill>
                            <a:srgbClr val="434444"/>
                          </a:solidFill>
                          <a:effectLst/>
                        </a:rPr>
                        <a:t>1:15–26</a:t>
                      </a:r>
                    </a:p>
                  </a:txBody>
                  <a:tcPr marL="95250" marR="95250" marT="66675" marB="66675" anchor="ctr">
                    <a:solidFill>
                      <a:schemeClr val="accent5">
                        <a:lumMod val="40000"/>
                        <a:lumOff val="60000"/>
                      </a:schemeClr>
                    </a:solidFill>
                  </a:tcPr>
                </a:tc>
                <a:extLst>
                  <a:ext uri="{0D108BD9-81ED-4DB2-BD59-A6C34878D82A}">
                    <a16:rowId xmlns:a16="http://schemas.microsoft.com/office/drawing/2014/main" val="10003"/>
                  </a:ext>
                </a:extLst>
              </a:tr>
              <a:tr h="373713">
                <a:tc>
                  <a:txBody>
                    <a:bodyPr/>
                    <a:lstStyle/>
                    <a:p>
                      <a:pPr algn="l" fontAlgn="base"/>
                      <a:r>
                        <a:rPr lang="en-US" sz="1200" dirty="0">
                          <a:solidFill>
                            <a:srgbClr val="434444"/>
                          </a:solidFill>
                          <a:effectLst/>
                        </a:rPr>
                        <a:t>The </a:t>
                      </a:r>
                      <a:r>
                        <a:rPr lang="en-US" sz="1200" u="none" strike="noStrike" dirty="0">
                          <a:solidFill>
                            <a:srgbClr val="2F393A"/>
                          </a:solidFill>
                          <a:effectLst/>
                        </a:rPr>
                        <a:t>Holy Ghost</a:t>
                      </a:r>
                      <a:r>
                        <a:rPr lang="en-US" sz="1200" dirty="0">
                          <a:solidFill>
                            <a:srgbClr val="434444"/>
                          </a:solidFill>
                          <a:effectLst/>
                        </a:rPr>
                        <a:t> and the Day of Pentecost</a:t>
                      </a:r>
                    </a:p>
                  </a:txBody>
                  <a:tcPr marL="95250" marR="95250" marT="66675" marB="66675" anchor="ctr"/>
                </a:tc>
                <a:tc>
                  <a:txBody>
                    <a:bodyPr/>
                    <a:lstStyle/>
                    <a:p>
                      <a:pPr algn="l" fontAlgn="base"/>
                      <a:r>
                        <a:rPr lang="en-US" sz="1200">
                          <a:solidFill>
                            <a:srgbClr val="434444"/>
                          </a:solidFill>
                          <a:effectLst/>
                        </a:rPr>
                        <a:t>2:1–21</a:t>
                      </a:r>
                    </a:p>
                  </a:txBody>
                  <a:tcPr marL="95250" marR="95250" marT="66675" marB="66675" anchor="ctr"/>
                </a:tc>
                <a:extLst>
                  <a:ext uri="{0D108BD9-81ED-4DB2-BD59-A6C34878D82A}">
                    <a16:rowId xmlns:a16="http://schemas.microsoft.com/office/drawing/2014/main" val="10004"/>
                  </a:ext>
                </a:extLst>
              </a:tr>
              <a:tr h="373713">
                <a:tc>
                  <a:txBody>
                    <a:bodyPr/>
                    <a:lstStyle/>
                    <a:p>
                      <a:pPr algn="l" fontAlgn="base"/>
                      <a:r>
                        <a:rPr lang="en-US" sz="1200" dirty="0">
                          <a:solidFill>
                            <a:srgbClr val="434444"/>
                          </a:solidFill>
                          <a:effectLst/>
                        </a:rPr>
                        <a:t>Peter Testifies of Jesus’ </a:t>
                      </a:r>
                      <a:r>
                        <a:rPr lang="en-US" sz="1200" u="none" strike="noStrike" dirty="0">
                          <a:solidFill>
                            <a:srgbClr val="2F393A"/>
                          </a:solidFill>
                          <a:effectLst/>
                        </a:rPr>
                        <a:t>Resurrection</a:t>
                      </a:r>
                      <a:endParaRPr lang="en-US" sz="1200" dirty="0">
                        <a:solidFill>
                          <a:srgbClr val="434444"/>
                        </a:solidFill>
                        <a:effectLst/>
                      </a:endParaRPr>
                    </a:p>
                  </a:txBody>
                  <a:tcPr marL="95250" marR="95250" marT="66675" marB="66675" anchor="ctr"/>
                </a:tc>
                <a:tc>
                  <a:txBody>
                    <a:bodyPr/>
                    <a:lstStyle/>
                    <a:p>
                      <a:pPr algn="l" fontAlgn="base"/>
                      <a:r>
                        <a:rPr lang="en-US" sz="1200" dirty="0">
                          <a:solidFill>
                            <a:srgbClr val="434444"/>
                          </a:solidFill>
                          <a:effectLst/>
                        </a:rPr>
                        <a:t>2:22–36</a:t>
                      </a:r>
                    </a:p>
                  </a:txBody>
                  <a:tcPr marL="95250" marR="95250" marT="66675" marB="66675" anchor="ctr"/>
                </a:tc>
                <a:extLst>
                  <a:ext uri="{0D108BD9-81ED-4DB2-BD59-A6C34878D82A}">
                    <a16:rowId xmlns:a16="http://schemas.microsoft.com/office/drawing/2014/main" val="10005"/>
                  </a:ext>
                </a:extLst>
              </a:tr>
              <a:tr h="373713">
                <a:tc>
                  <a:txBody>
                    <a:bodyPr/>
                    <a:lstStyle/>
                    <a:p>
                      <a:pPr algn="l" fontAlgn="base"/>
                      <a:r>
                        <a:rPr lang="en-US" sz="1200" dirty="0">
                          <a:solidFill>
                            <a:srgbClr val="434444"/>
                          </a:solidFill>
                          <a:effectLst/>
                        </a:rPr>
                        <a:t>How to Gain Salvation</a:t>
                      </a:r>
                    </a:p>
                  </a:txBody>
                  <a:tcPr marL="95250" marR="95250" marT="66675" marB="66675" anchor="ctr"/>
                </a:tc>
                <a:tc>
                  <a:txBody>
                    <a:bodyPr/>
                    <a:lstStyle/>
                    <a:p>
                      <a:pPr algn="l" fontAlgn="base"/>
                      <a:r>
                        <a:rPr lang="en-US" sz="1200">
                          <a:solidFill>
                            <a:srgbClr val="434444"/>
                          </a:solidFill>
                          <a:effectLst/>
                        </a:rPr>
                        <a:t>2:37–40</a:t>
                      </a:r>
                    </a:p>
                  </a:txBody>
                  <a:tcPr marL="95250" marR="95250" marT="66675" marB="66675" anchor="ctr"/>
                </a:tc>
                <a:extLst>
                  <a:ext uri="{0D108BD9-81ED-4DB2-BD59-A6C34878D82A}">
                    <a16:rowId xmlns:a16="http://schemas.microsoft.com/office/drawing/2014/main" val="10006"/>
                  </a:ext>
                </a:extLst>
              </a:tr>
              <a:tr h="373713">
                <a:tc>
                  <a:txBody>
                    <a:bodyPr/>
                    <a:lstStyle/>
                    <a:p>
                      <a:pPr algn="l" fontAlgn="base"/>
                      <a:r>
                        <a:rPr lang="en-US" sz="1200">
                          <a:solidFill>
                            <a:srgbClr val="434444"/>
                          </a:solidFill>
                          <a:effectLst/>
                        </a:rPr>
                        <a:t>All Things in Common</a:t>
                      </a:r>
                    </a:p>
                  </a:txBody>
                  <a:tcPr marL="95250" marR="95250" marT="66675" marB="66675" anchor="ctr"/>
                </a:tc>
                <a:tc>
                  <a:txBody>
                    <a:bodyPr/>
                    <a:lstStyle/>
                    <a:p>
                      <a:pPr algn="l" fontAlgn="base"/>
                      <a:r>
                        <a:rPr lang="en-US" sz="1200">
                          <a:solidFill>
                            <a:srgbClr val="434444"/>
                          </a:solidFill>
                          <a:effectLst/>
                        </a:rPr>
                        <a:t>2:41–47</a:t>
                      </a:r>
                    </a:p>
                  </a:txBody>
                  <a:tcPr marL="95250" marR="95250" marT="66675" marB="66675" anchor="ctr"/>
                </a:tc>
                <a:extLst>
                  <a:ext uri="{0D108BD9-81ED-4DB2-BD59-A6C34878D82A}">
                    <a16:rowId xmlns:a16="http://schemas.microsoft.com/office/drawing/2014/main" val="10007"/>
                  </a:ext>
                </a:extLst>
              </a:tr>
              <a:tr h="373713">
                <a:tc>
                  <a:txBody>
                    <a:bodyPr/>
                    <a:lstStyle/>
                    <a:p>
                      <a:pPr algn="l" fontAlgn="base"/>
                      <a:r>
                        <a:rPr lang="en-US" sz="1200">
                          <a:solidFill>
                            <a:srgbClr val="434444"/>
                          </a:solidFill>
                          <a:effectLst/>
                        </a:rPr>
                        <a:t>Peter Heals Man Lame from Birth</a:t>
                      </a:r>
                    </a:p>
                  </a:txBody>
                  <a:tcPr marL="95250" marR="95250" marT="66675" marB="66675" anchor="ctr"/>
                </a:tc>
                <a:tc>
                  <a:txBody>
                    <a:bodyPr/>
                    <a:lstStyle/>
                    <a:p>
                      <a:pPr algn="l" fontAlgn="base"/>
                      <a:r>
                        <a:rPr lang="en-US" sz="1200">
                          <a:solidFill>
                            <a:srgbClr val="434444"/>
                          </a:solidFill>
                          <a:effectLst/>
                        </a:rPr>
                        <a:t>3:1–16</a:t>
                      </a:r>
                    </a:p>
                  </a:txBody>
                  <a:tcPr marL="95250" marR="95250" marT="66675" marB="66675" anchor="ctr"/>
                </a:tc>
                <a:extLst>
                  <a:ext uri="{0D108BD9-81ED-4DB2-BD59-A6C34878D82A}">
                    <a16:rowId xmlns:a16="http://schemas.microsoft.com/office/drawing/2014/main" val="10008"/>
                  </a:ext>
                </a:extLst>
              </a:tr>
              <a:tr h="373713">
                <a:tc>
                  <a:txBody>
                    <a:bodyPr/>
                    <a:lstStyle/>
                    <a:p>
                      <a:pPr algn="l" fontAlgn="base"/>
                      <a:r>
                        <a:rPr lang="en-US" sz="1200">
                          <a:solidFill>
                            <a:srgbClr val="434444"/>
                          </a:solidFill>
                          <a:effectLst/>
                        </a:rPr>
                        <a:t>Age of Restoration Is Prior to Christ’s Second Coming</a:t>
                      </a:r>
                    </a:p>
                  </a:txBody>
                  <a:tcPr marL="95250" marR="95250" marT="66675" marB="66675" anchor="ctr"/>
                </a:tc>
                <a:tc>
                  <a:txBody>
                    <a:bodyPr/>
                    <a:lstStyle/>
                    <a:p>
                      <a:pPr algn="l" fontAlgn="base"/>
                      <a:r>
                        <a:rPr lang="en-US" sz="1200">
                          <a:solidFill>
                            <a:srgbClr val="434444"/>
                          </a:solidFill>
                          <a:effectLst/>
                        </a:rPr>
                        <a:t>3:17–24</a:t>
                      </a:r>
                    </a:p>
                  </a:txBody>
                  <a:tcPr marL="95250" marR="95250" marT="66675" marB="66675" anchor="ctr"/>
                </a:tc>
                <a:extLst>
                  <a:ext uri="{0D108BD9-81ED-4DB2-BD59-A6C34878D82A}">
                    <a16:rowId xmlns:a16="http://schemas.microsoft.com/office/drawing/2014/main" val="10009"/>
                  </a:ext>
                </a:extLst>
              </a:tr>
              <a:tr h="373713">
                <a:tc>
                  <a:txBody>
                    <a:bodyPr/>
                    <a:lstStyle/>
                    <a:p>
                      <a:pPr algn="l" fontAlgn="base"/>
                      <a:r>
                        <a:rPr lang="en-US" sz="1200">
                          <a:solidFill>
                            <a:srgbClr val="434444"/>
                          </a:solidFill>
                          <a:effectLst/>
                        </a:rPr>
                        <a:t>The Children of the Covenant</a:t>
                      </a:r>
                    </a:p>
                  </a:txBody>
                  <a:tcPr marL="95250" marR="95250" marT="66675" marB="66675" anchor="ctr"/>
                </a:tc>
                <a:tc>
                  <a:txBody>
                    <a:bodyPr/>
                    <a:lstStyle/>
                    <a:p>
                      <a:pPr algn="l" fontAlgn="base"/>
                      <a:r>
                        <a:rPr lang="en-US" sz="1200">
                          <a:solidFill>
                            <a:srgbClr val="434444"/>
                          </a:solidFill>
                          <a:effectLst/>
                        </a:rPr>
                        <a:t>3:25, 26</a:t>
                      </a:r>
                    </a:p>
                  </a:txBody>
                  <a:tcPr marL="95250" marR="95250" marT="66675" marB="66675" anchor="ctr"/>
                </a:tc>
                <a:extLst>
                  <a:ext uri="{0D108BD9-81ED-4DB2-BD59-A6C34878D82A}">
                    <a16:rowId xmlns:a16="http://schemas.microsoft.com/office/drawing/2014/main" val="10010"/>
                  </a:ext>
                </a:extLst>
              </a:tr>
              <a:tr h="373713">
                <a:tc>
                  <a:txBody>
                    <a:bodyPr/>
                    <a:lstStyle/>
                    <a:p>
                      <a:pPr algn="l" fontAlgn="base"/>
                      <a:r>
                        <a:rPr lang="en-US" sz="1200">
                          <a:solidFill>
                            <a:srgbClr val="434444"/>
                          </a:solidFill>
                          <a:effectLst/>
                        </a:rPr>
                        <a:t>Salvation Comes Only Through Christ</a:t>
                      </a:r>
                    </a:p>
                  </a:txBody>
                  <a:tcPr marL="95250" marR="95250" marT="66675" marB="66675" anchor="ctr"/>
                </a:tc>
                <a:tc>
                  <a:txBody>
                    <a:bodyPr/>
                    <a:lstStyle/>
                    <a:p>
                      <a:pPr algn="l" fontAlgn="base"/>
                      <a:r>
                        <a:rPr lang="en-US" sz="1200">
                          <a:solidFill>
                            <a:srgbClr val="434444"/>
                          </a:solidFill>
                          <a:effectLst/>
                        </a:rPr>
                        <a:t>4:1–12</a:t>
                      </a:r>
                    </a:p>
                  </a:txBody>
                  <a:tcPr marL="95250" marR="95250" marT="66675" marB="66675" anchor="ctr"/>
                </a:tc>
                <a:extLst>
                  <a:ext uri="{0D108BD9-81ED-4DB2-BD59-A6C34878D82A}">
                    <a16:rowId xmlns:a16="http://schemas.microsoft.com/office/drawing/2014/main" val="10011"/>
                  </a:ext>
                </a:extLst>
              </a:tr>
              <a:tr h="373713">
                <a:tc>
                  <a:txBody>
                    <a:bodyPr/>
                    <a:lstStyle/>
                    <a:p>
                      <a:pPr algn="l" fontAlgn="base"/>
                      <a:r>
                        <a:rPr lang="en-US" sz="1200">
                          <a:solidFill>
                            <a:srgbClr val="434444"/>
                          </a:solidFill>
                          <a:effectLst/>
                        </a:rPr>
                        <a:t>Sadducees Seek to Silence Apostles</a:t>
                      </a:r>
                    </a:p>
                  </a:txBody>
                  <a:tcPr marL="95250" marR="95250" marT="66675" marB="66675" anchor="ctr"/>
                </a:tc>
                <a:tc>
                  <a:txBody>
                    <a:bodyPr/>
                    <a:lstStyle/>
                    <a:p>
                      <a:pPr algn="l" fontAlgn="base"/>
                      <a:r>
                        <a:rPr lang="en-US" sz="1200">
                          <a:solidFill>
                            <a:srgbClr val="434444"/>
                          </a:solidFill>
                          <a:effectLst/>
                        </a:rPr>
                        <a:t>4:13–22</a:t>
                      </a:r>
                    </a:p>
                  </a:txBody>
                  <a:tcPr marL="95250" marR="95250" marT="66675" marB="66675" anchor="ctr"/>
                </a:tc>
                <a:extLst>
                  <a:ext uri="{0D108BD9-81ED-4DB2-BD59-A6C34878D82A}">
                    <a16:rowId xmlns:a16="http://schemas.microsoft.com/office/drawing/2014/main" val="10012"/>
                  </a:ext>
                </a:extLst>
              </a:tr>
              <a:tr h="373713">
                <a:tc>
                  <a:txBody>
                    <a:bodyPr/>
                    <a:lstStyle/>
                    <a:p>
                      <a:pPr algn="l" fontAlgn="base"/>
                      <a:r>
                        <a:rPr lang="en-US" sz="1200">
                          <a:solidFill>
                            <a:srgbClr val="434444"/>
                          </a:solidFill>
                          <a:effectLst/>
                        </a:rPr>
                        <a:t>Saints Glory in Testimony of Jesus</a:t>
                      </a:r>
                    </a:p>
                  </a:txBody>
                  <a:tcPr marL="95250" marR="95250" marT="66675" marB="66675" anchor="ctr"/>
                </a:tc>
                <a:tc>
                  <a:txBody>
                    <a:bodyPr/>
                    <a:lstStyle/>
                    <a:p>
                      <a:pPr algn="l" fontAlgn="base"/>
                      <a:r>
                        <a:rPr lang="en-US" sz="1200">
                          <a:solidFill>
                            <a:srgbClr val="434444"/>
                          </a:solidFill>
                          <a:effectLst/>
                        </a:rPr>
                        <a:t>4:23–31</a:t>
                      </a:r>
                    </a:p>
                  </a:txBody>
                  <a:tcPr marL="95250" marR="95250" marT="66675" marB="66675" anchor="ctr"/>
                </a:tc>
                <a:extLst>
                  <a:ext uri="{0D108BD9-81ED-4DB2-BD59-A6C34878D82A}">
                    <a16:rowId xmlns:a16="http://schemas.microsoft.com/office/drawing/2014/main" val="10013"/>
                  </a:ext>
                </a:extLst>
              </a:tr>
              <a:tr h="373713">
                <a:tc>
                  <a:txBody>
                    <a:bodyPr/>
                    <a:lstStyle/>
                    <a:p>
                      <a:pPr algn="l" fontAlgn="base"/>
                      <a:r>
                        <a:rPr lang="en-US" sz="1200">
                          <a:solidFill>
                            <a:srgbClr val="434444"/>
                          </a:solidFill>
                          <a:effectLst/>
                        </a:rPr>
                        <a:t>Saints Practice United Order</a:t>
                      </a:r>
                    </a:p>
                  </a:txBody>
                  <a:tcPr marL="95250" marR="95250" marT="66675" marB="66675" anchor="ctr"/>
                </a:tc>
                <a:tc>
                  <a:txBody>
                    <a:bodyPr/>
                    <a:lstStyle/>
                    <a:p>
                      <a:pPr algn="l" fontAlgn="base"/>
                      <a:r>
                        <a:rPr lang="en-US" sz="1200">
                          <a:solidFill>
                            <a:srgbClr val="434444"/>
                          </a:solidFill>
                          <a:effectLst/>
                        </a:rPr>
                        <a:t>4:32–37</a:t>
                      </a:r>
                    </a:p>
                  </a:txBody>
                  <a:tcPr marL="95250" marR="95250" marT="66675" marB="66675" anchor="ctr"/>
                </a:tc>
                <a:extLst>
                  <a:ext uri="{0D108BD9-81ED-4DB2-BD59-A6C34878D82A}">
                    <a16:rowId xmlns:a16="http://schemas.microsoft.com/office/drawing/2014/main" val="10014"/>
                  </a:ext>
                </a:extLst>
              </a:tr>
              <a:tr h="373713">
                <a:tc>
                  <a:txBody>
                    <a:bodyPr/>
                    <a:lstStyle/>
                    <a:p>
                      <a:pPr algn="l" fontAlgn="base"/>
                      <a:r>
                        <a:rPr lang="en-US" sz="1200">
                          <a:solidFill>
                            <a:srgbClr val="434444"/>
                          </a:solidFill>
                          <a:effectLst/>
                        </a:rPr>
                        <a:t>Fate of Deceivers</a:t>
                      </a:r>
                    </a:p>
                  </a:txBody>
                  <a:tcPr marL="95250" marR="95250" marT="66675" marB="66675" anchor="ctr"/>
                </a:tc>
                <a:tc>
                  <a:txBody>
                    <a:bodyPr/>
                    <a:lstStyle/>
                    <a:p>
                      <a:pPr algn="l" fontAlgn="base"/>
                      <a:r>
                        <a:rPr lang="en-US" sz="1200" dirty="0">
                          <a:solidFill>
                            <a:srgbClr val="434444"/>
                          </a:solidFill>
                          <a:effectLst/>
                        </a:rPr>
                        <a:t>5:1–11</a:t>
                      </a:r>
                    </a:p>
                  </a:txBody>
                  <a:tcPr marL="95250" marR="95250" marT="66675" marB="66675" anchor="ctr"/>
                </a:tc>
                <a:extLst>
                  <a:ext uri="{0D108BD9-81ED-4DB2-BD59-A6C34878D82A}">
                    <a16:rowId xmlns:a16="http://schemas.microsoft.com/office/drawing/2014/main" val="10015"/>
                  </a:ext>
                </a:extLst>
              </a:tr>
            </a:tbl>
          </a:graphicData>
        </a:graphic>
      </p:graphicFrame>
      <p:graphicFrame>
        <p:nvGraphicFramePr>
          <p:cNvPr id="3" name="Table 2"/>
          <p:cNvGraphicFramePr>
            <a:graphicFrameLocks noGrp="1"/>
          </p:cNvGraphicFramePr>
          <p:nvPr/>
        </p:nvGraphicFramePr>
        <p:xfrm>
          <a:off x="3973286" y="108854"/>
          <a:ext cx="3799113" cy="6480996"/>
        </p:xfrm>
        <a:graphic>
          <a:graphicData uri="http://schemas.openxmlformats.org/drawingml/2006/table">
            <a:tbl>
              <a:tblPr firstRow="1" bandRow="1">
                <a:tableStyleId>{5940675A-B579-460E-94D1-54222C63F5DA}</a:tableStyleId>
              </a:tblPr>
              <a:tblGrid>
                <a:gridCol w="2754085">
                  <a:extLst>
                    <a:ext uri="{9D8B030D-6E8A-4147-A177-3AD203B41FA5}">
                      <a16:colId xmlns:a16="http://schemas.microsoft.com/office/drawing/2014/main" val="20000"/>
                    </a:ext>
                  </a:extLst>
                </a:gridCol>
                <a:gridCol w="1045028">
                  <a:extLst>
                    <a:ext uri="{9D8B030D-6E8A-4147-A177-3AD203B41FA5}">
                      <a16:colId xmlns:a16="http://schemas.microsoft.com/office/drawing/2014/main" val="20001"/>
                    </a:ext>
                  </a:extLst>
                </a:gridCol>
              </a:tblGrid>
              <a:tr h="373713">
                <a:tc>
                  <a:txBody>
                    <a:bodyPr/>
                    <a:lstStyle/>
                    <a:p>
                      <a:pPr algn="ctr"/>
                      <a:r>
                        <a:rPr lang="en-US" sz="1200" b="1" dirty="0"/>
                        <a:t>Event</a:t>
                      </a:r>
                    </a:p>
                  </a:txBody>
                  <a:tcPr/>
                </a:tc>
                <a:tc>
                  <a:txBody>
                    <a:bodyPr/>
                    <a:lstStyle/>
                    <a:p>
                      <a:pPr algn="ctr"/>
                      <a:r>
                        <a:rPr lang="en-US" sz="1200" b="1" dirty="0"/>
                        <a:t>Acts</a:t>
                      </a:r>
                    </a:p>
                  </a:txBody>
                  <a:tcPr/>
                </a:tc>
                <a:extLst>
                  <a:ext uri="{0D108BD9-81ED-4DB2-BD59-A6C34878D82A}">
                    <a16:rowId xmlns:a16="http://schemas.microsoft.com/office/drawing/2014/main" val="10000"/>
                  </a:ext>
                </a:extLst>
              </a:tr>
              <a:tr h="373713">
                <a:tc>
                  <a:txBody>
                    <a:bodyPr/>
                    <a:lstStyle/>
                    <a:p>
                      <a:pPr algn="l" fontAlgn="base"/>
                      <a:r>
                        <a:rPr lang="en-US" sz="1200">
                          <a:solidFill>
                            <a:srgbClr val="434444"/>
                          </a:solidFill>
                          <a:effectLst/>
                        </a:rPr>
                        <a:t>Apostles Continue Miracles of Jesus</a:t>
                      </a:r>
                    </a:p>
                  </a:txBody>
                  <a:tcPr marL="95250" marR="95250" marT="66675" marB="66675" anchor="ctr"/>
                </a:tc>
                <a:tc>
                  <a:txBody>
                    <a:bodyPr/>
                    <a:lstStyle/>
                    <a:p>
                      <a:pPr algn="l" fontAlgn="base"/>
                      <a:r>
                        <a:rPr lang="en-US" sz="1200" dirty="0">
                          <a:solidFill>
                            <a:srgbClr val="434444"/>
                          </a:solidFill>
                          <a:effectLst/>
                        </a:rPr>
                        <a:t>5:12–16</a:t>
                      </a:r>
                    </a:p>
                  </a:txBody>
                  <a:tcPr marL="95250" marR="95250" marT="66675" marB="66675" anchor="ctr"/>
                </a:tc>
                <a:extLst>
                  <a:ext uri="{0D108BD9-81ED-4DB2-BD59-A6C34878D82A}">
                    <a16:rowId xmlns:a16="http://schemas.microsoft.com/office/drawing/2014/main" val="10001"/>
                  </a:ext>
                </a:extLst>
              </a:tr>
              <a:tr h="373713">
                <a:tc>
                  <a:txBody>
                    <a:bodyPr/>
                    <a:lstStyle/>
                    <a:p>
                      <a:pPr algn="l" fontAlgn="base"/>
                      <a:r>
                        <a:rPr lang="en-US" sz="1200">
                          <a:solidFill>
                            <a:srgbClr val="434444"/>
                          </a:solidFill>
                          <a:effectLst/>
                        </a:rPr>
                        <a:t>Angels Deliver Apostles from Prison</a:t>
                      </a:r>
                    </a:p>
                  </a:txBody>
                  <a:tcPr marL="95250" marR="95250" marT="66675" marB="66675" anchor="ctr"/>
                </a:tc>
                <a:tc>
                  <a:txBody>
                    <a:bodyPr/>
                    <a:lstStyle/>
                    <a:p>
                      <a:pPr algn="l" fontAlgn="base"/>
                      <a:r>
                        <a:rPr lang="en-US" sz="1200">
                          <a:solidFill>
                            <a:srgbClr val="434444"/>
                          </a:solidFill>
                          <a:effectLst/>
                        </a:rPr>
                        <a:t>5:17–26</a:t>
                      </a:r>
                    </a:p>
                  </a:txBody>
                  <a:tcPr marL="95250" marR="95250" marT="66675" marB="66675" anchor="ctr"/>
                </a:tc>
                <a:extLst>
                  <a:ext uri="{0D108BD9-81ED-4DB2-BD59-A6C34878D82A}">
                    <a16:rowId xmlns:a16="http://schemas.microsoft.com/office/drawing/2014/main" val="10002"/>
                  </a:ext>
                </a:extLst>
              </a:tr>
              <a:tr h="373713">
                <a:tc>
                  <a:txBody>
                    <a:bodyPr/>
                    <a:lstStyle/>
                    <a:p>
                      <a:pPr algn="l" fontAlgn="base"/>
                      <a:r>
                        <a:rPr lang="en-US" sz="1200">
                          <a:solidFill>
                            <a:srgbClr val="434444"/>
                          </a:solidFill>
                          <a:effectLst/>
                        </a:rPr>
                        <a:t>Apostles Testify of Christ</a:t>
                      </a:r>
                    </a:p>
                  </a:txBody>
                  <a:tcPr marL="95250" marR="95250" marT="66675" marB="66675" anchor="ctr"/>
                </a:tc>
                <a:tc>
                  <a:txBody>
                    <a:bodyPr/>
                    <a:lstStyle/>
                    <a:p>
                      <a:pPr algn="l" fontAlgn="base"/>
                      <a:r>
                        <a:rPr lang="en-US" sz="1200">
                          <a:solidFill>
                            <a:srgbClr val="434444"/>
                          </a:solidFill>
                          <a:effectLst/>
                        </a:rPr>
                        <a:t>5:27–32</a:t>
                      </a:r>
                    </a:p>
                  </a:txBody>
                  <a:tcPr marL="95250" marR="95250" marT="66675" marB="66675" anchor="ctr"/>
                </a:tc>
                <a:extLst>
                  <a:ext uri="{0D108BD9-81ED-4DB2-BD59-A6C34878D82A}">
                    <a16:rowId xmlns:a16="http://schemas.microsoft.com/office/drawing/2014/main" val="10003"/>
                  </a:ext>
                </a:extLst>
              </a:tr>
              <a:tr h="373713">
                <a:tc>
                  <a:txBody>
                    <a:bodyPr/>
                    <a:lstStyle/>
                    <a:p>
                      <a:pPr algn="l" fontAlgn="base"/>
                      <a:r>
                        <a:rPr lang="en-US" sz="1200">
                          <a:solidFill>
                            <a:srgbClr val="434444"/>
                          </a:solidFill>
                          <a:effectLst/>
                        </a:rPr>
                        <a:t>Persecution Is Not of God</a:t>
                      </a:r>
                    </a:p>
                  </a:txBody>
                  <a:tcPr marL="95250" marR="95250" marT="66675" marB="66675" anchor="ctr"/>
                </a:tc>
                <a:tc>
                  <a:txBody>
                    <a:bodyPr/>
                    <a:lstStyle/>
                    <a:p>
                      <a:pPr algn="l" fontAlgn="base"/>
                      <a:r>
                        <a:rPr lang="en-US" sz="1200">
                          <a:solidFill>
                            <a:srgbClr val="434444"/>
                          </a:solidFill>
                          <a:effectLst/>
                        </a:rPr>
                        <a:t>5:33–42</a:t>
                      </a:r>
                    </a:p>
                  </a:txBody>
                  <a:tcPr marL="95250" marR="95250" marT="66675" marB="66675" anchor="ctr"/>
                </a:tc>
                <a:extLst>
                  <a:ext uri="{0D108BD9-81ED-4DB2-BD59-A6C34878D82A}">
                    <a16:rowId xmlns:a16="http://schemas.microsoft.com/office/drawing/2014/main" val="10004"/>
                  </a:ext>
                </a:extLst>
              </a:tr>
              <a:tr h="373713">
                <a:tc>
                  <a:txBody>
                    <a:bodyPr/>
                    <a:lstStyle/>
                    <a:p>
                      <a:pPr algn="l" fontAlgn="base"/>
                      <a:r>
                        <a:rPr lang="en-US" sz="1200">
                          <a:solidFill>
                            <a:srgbClr val="434444"/>
                          </a:solidFill>
                          <a:effectLst/>
                        </a:rPr>
                        <a:t>Seven Chosen to Assist Apostles</a:t>
                      </a:r>
                    </a:p>
                  </a:txBody>
                  <a:tcPr marL="95250" marR="95250" marT="66675" marB="66675" anchor="ctr"/>
                </a:tc>
                <a:tc>
                  <a:txBody>
                    <a:bodyPr/>
                    <a:lstStyle/>
                    <a:p>
                      <a:pPr algn="l" fontAlgn="base"/>
                      <a:r>
                        <a:rPr lang="en-US" sz="1200">
                          <a:solidFill>
                            <a:srgbClr val="434444"/>
                          </a:solidFill>
                          <a:effectLst/>
                        </a:rPr>
                        <a:t>6:1–6</a:t>
                      </a:r>
                    </a:p>
                  </a:txBody>
                  <a:tcPr marL="95250" marR="95250" marT="66675" marB="66675" anchor="ctr"/>
                </a:tc>
                <a:extLst>
                  <a:ext uri="{0D108BD9-81ED-4DB2-BD59-A6C34878D82A}">
                    <a16:rowId xmlns:a16="http://schemas.microsoft.com/office/drawing/2014/main" val="10005"/>
                  </a:ext>
                </a:extLst>
              </a:tr>
              <a:tr h="373713">
                <a:tc>
                  <a:txBody>
                    <a:bodyPr/>
                    <a:lstStyle/>
                    <a:p>
                      <a:pPr algn="l" fontAlgn="base"/>
                      <a:r>
                        <a:rPr lang="en-US" sz="1200">
                          <a:solidFill>
                            <a:srgbClr val="434444"/>
                          </a:solidFill>
                          <a:effectLst/>
                        </a:rPr>
                        <a:t>Stephen Transfigured Before the Sanhedrin</a:t>
                      </a:r>
                    </a:p>
                  </a:txBody>
                  <a:tcPr marL="95250" marR="95250" marT="66675" marB="66675" anchor="ctr"/>
                </a:tc>
                <a:tc>
                  <a:txBody>
                    <a:bodyPr/>
                    <a:lstStyle/>
                    <a:p>
                      <a:pPr algn="l" fontAlgn="base"/>
                      <a:r>
                        <a:rPr lang="en-US" sz="1200">
                          <a:solidFill>
                            <a:srgbClr val="434444"/>
                          </a:solidFill>
                          <a:effectLst/>
                        </a:rPr>
                        <a:t>6:7–15</a:t>
                      </a:r>
                    </a:p>
                  </a:txBody>
                  <a:tcPr marL="95250" marR="95250" marT="66675" marB="66675" anchor="ctr"/>
                </a:tc>
                <a:extLst>
                  <a:ext uri="{0D108BD9-81ED-4DB2-BD59-A6C34878D82A}">
                    <a16:rowId xmlns:a16="http://schemas.microsoft.com/office/drawing/2014/main" val="10006"/>
                  </a:ext>
                </a:extLst>
              </a:tr>
              <a:tr h="373713">
                <a:tc>
                  <a:txBody>
                    <a:bodyPr/>
                    <a:lstStyle/>
                    <a:p>
                      <a:pPr algn="l" fontAlgn="base"/>
                      <a:r>
                        <a:rPr lang="en-US" sz="1200">
                          <a:solidFill>
                            <a:srgbClr val="434444"/>
                          </a:solidFill>
                          <a:effectLst/>
                        </a:rPr>
                        <a:t>Stephen Preaches about Israel</a:t>
                      </a:r>
                    </a:p>
                  </a:txBody>
                  <a:tcPr marL="95250" marR="95250" marT="66675" marB="66675" anchor="ctr"/>
                </a:tc>
                <a:tc>
                  <a:txBody>
                    <a:bodyPr/>
                    <a:lstStyle/>
                    <a:p>
                      <a:pPr algn="l" fontAlgn="base"/>
                      <a:r>
                        <a:rPr lang="en-US" sz="1200">
                          <a:solidFill>
                            <a:srgbClr val="434444"/>
                          </a:solidFill>
                          <a:effectLst/>
                        </a:rPr>
                        <a:t>7:1–36</a:t>
                      </a:r>
                    </a:p>
                  </a:txBody>
                  <a:tcPr marL="95250" marR="95250" marT="66675" marB="66675" anchor="ctr"/>
                </a:tc>
                <a:extLst>
                  <a:ext uri="{0D108BD9-81ED-4DB2-BD59-A6C34878D82A}">
                    <a16:rowId xmlns:a16="http://schemas.microsoft.com/office/drawing/2014/main" val="10007"/>
                  </a:ext>
                </a:extLst>
              </a:tr>
              <a:tr h="373713">
                <a:tc>
                  <a:txBody>
                    <a:bodyPr/>
                    <a:lstStyle/>
                    <a:p>
                      <a:pPr algn="l" fontAlgn="base"/>
                      <a:r>
                        <a:rPr lang="en-US" sz="1200" u="none" strike="noStrike" dirty="0">
                          <a:solidFill>
                            <a:srgbClr val="2F393A"/>
                          </a:solidFill>
                          <a:effectLst/>
                        </a:rPr>
                        <a:t>Moses</a:t>
                      </a:r>
                      <a:r>
                        <a:rPr lang="en-US" sz="1200" dirty="0">
                          <a:solidFill>
                            <a:srgbClr val="434444"/>
                          </a:solidFill>
                          <a:effectLst/>
                        </a:rPr>
                        <a:t>—A Prototype of Christ</a:t>
                      </a:r>
                    </a:p>
                  </a:txBody>
                  <a:tcPr marL="95250" marR="95250" marT="66675" marB="66675" anchor="ctr"/>
                </a:tc>
                <a:tc>
                  <a:txBody>
                    <a:bodyPr/>
                    <a:lstStyle/>
                    <a:p>
                      <a:pPr algn="l" fontAlgn="base"/>
                      <a:r>
                        <a:rPr lang="en-US" sz="1200">
                          <a:solidFill>
                            <a:srgbClr val="434444"/>
                          </a:solidFill>
                          <a:effectLst/>
                        </a:rPr>
                        <a:t>7:37–40</a:t>
                      </a:r>
                    </a:p>
                  </a:txBody>
                  <a:tcPr marL="95250" marR="95250" marT="66675" marB="66675" anchor="ctr"/>
                </a:tc>
                <a:extLst>
                  <a:ext uri="{0D108BD9-81ED-4DB2-BD59-A6C34878D82A}">
                    <a16:rowId xmlns:a16="http://schemas.microsoft.com/office/drawing/2014/main" val="10008"/>
                  </a:ext>
                </a:extLst>
              </a:tr>
              <a:tr h="373713">
                <a:tc>
                  <a:txBody>
                    <a:bodyPr/>
                    <a:lstStyle/>
                    <a:p>
                      <a:pPr algn="l" fontAlgn="base"/>
                      <a:r>
                        <a:rPr lang="en-US" sz="1200">
                          <a:solidFill>
                            <a:srgbClr val="434444"/>
                          </a:solidFill>
                          <a:effectLst/>
                        </a:rPr>
                        <a:t>Stephen Testifies of Apostasy in Israel</a:t>
                      </a:r>
                    </a:p>
                  </a:txBody>
                  <a:tcPr marL="95250" marR="95250" marT="66675" marB="66675" anchor="ctr"/>
                </a:tc>
                <a:tc>
                  <a:txBody>
                    <a:bodyPr/>
                    <a:lstStyle/>
                    <a:p>
                      <a:pPr algn="l" fontAlgn="base"/>
                      <a:r>
                        <a:rPr lang="en-US" sz="1200">
                          <a:solidFill>
                            <a:srgbClr val="434444"/>
                          </a:solidFill>
                          <a:effectLst/>
                        </a:rPr>
                        <a:t>7:41–53</a:t>
                      </a:r>
                    </a:p>
                  </a:txBody>
                  <a:tcPr marL="95250" marR="95250" marT="66675" marB="66675" anchor="ctr"/>
                </a:tc>
                <a:extLst>
                  <a:ext uri="{0D108BD9-81ED-4DB2-BD59-A6C34878D82A}">
                    <a16:rowId xmlns:a16="http://schemas.microsoft.com/office/drawing/2014/main" val="10009"/>
                  </a:ext>
                </a:extLst>
              </a:tr>
              <a:tr h="373713">
                <a:tc>
                  <a:txBody>
                    <a:bodyPr/>
                    <a:lstStyle/>
                    <a:p>
                      <a:pPr algn="l" fontAlgn="base"/>
                      <a:r>
                        <a:rPr lang="en-US" sz="1200">
                          <a:solidFill>
                            <a:srgbClr val="434444"/>
                          </a:solidFill>
                          <a:effectLst/>
                        </a:rPr>
                        <a:t>Stephen Sees the Father and the Son</a:t>
                      </a:r>
                    </a:p>
                  </a:txBody>
                  <a:tcPr marL="95250" marR="95250" marT="66675" marB="66675" anchor="ctr"/>
                </a:tc>
                <a:tc>
                  <a:txBody>
                    <a:bodyPr/>
                    <a:lstStyle/>
                    <a:p>
                      <a:pPr algn="l" fontAlgn="base"/>
                      <a:r>
                        <a:rPr lang="en-US" sz="1200">
                          <a:solidFill>
                            <a:srgbClr val="434444"/>
                          </a:solidFill>
                          <a:effectLst/>
                        </a:rPr>
                        <a:t>7:54–60; 8:1</a:t>
                      </a:r>
                    </a:p>
                  </a:txBody>
                  <a:tcPr marL="95250" marR="95250" marT="66675" marB="66675" anchor="ctr"/>
                </a:tc>
                <a:extLst>
                  <a:ext uri="{0D108BD9-81ED-4DB2-BD59-A6C34878D82A}">
                    <a16:rowId xmlns:a16="http://schemas.microsoft.com/office/drawing/2014/main" val="10010"/>
                  </a:ext>
                </a:extLst>
              </a:tr>
              <a:tr h="373713">
                <a:tc>
                  <a:txBody>
                    <a:bodyPr/>
                    <a:lstStyle/>
                    <a:p>
                      <a:pPr algn="l" fontAlgn="base"/>
                      <a:r>
                        <a:rPr lang="en-US" sz="1200" dirty="0">
                          <a:solidFill>
                            <a:srgbClr val="434444"/>
                          </a:solidFill>
                          <a:effectLst/>
                        </a:rPr>
                        <a:t>Saul Persecutes the Church</a:t>
                      </a:r>
                    </a:p>
                  </a:txBody>
                  <a:tcPr marL="95250" marR="95250" marT="66675" marB="66675" anchor="ctr"/>
                </a:tc>
                <a:tc>
                  <a:txBody>
                    <a:bodyPr/>
                    <a:lstStyle/>
                    <a:p>
                      <a:pPr algn="l" fontAlgn="base"/>
                      <a:r>
                        <a:rPr lang="en-US" sz="1200" dirty="0">
                          <a:solidFill>
                            <a:srgbClr val="434444"/>
                          </a:solidFill>
                          <a:effectLst/>
                        </a:rPr>
                        <a:t>8:1–4</a:t>
                      </a:r>
                    </a:p>
                  </a:txBody>
                  <a:tcPr marL="95250" marR="95250" marT="66675" marB="66675" anchor="ctr"/>
                </a:tc>
                <a:extLst>
                  <a:ext uri="{0D108BD9-81ED-4DB2-BD59-A6C34878D82A}">
                    <a16:rowId xmlns:a16="http://schemas.microsoft.com/office/drawing/2014/main" val="10011"/>
                  </a:ext>
                </a:extLst>
              </a:tr>
              <a:tr h="373713">
                <a:tc>
                  <a:txBody>
                    <a:bodyPr/>
                    <a:lstStyle/>
                    <a:p>
                      <a:pPr algn="l" fontAlgn="base"/>
                      <a:r>
                        <a:rPr lang="en-US" sz="1200" dirty="0">
                          <a:solidFill>
                            <a:srgbClr val="434444"/>
                          </a:solidFill>
                          <a:effectLst/>
                        </a:rPr>
                        <a:t>Samaria:</a:t>
                      </a:r>
                    </a:p>
                    <a:p>
                      <a:pPr algn="l" fontAlgn="base"/>
                      <a:r>
                        <a:rPr lang="en-US" sz="1200" dirty="0">
                          <a:solidFill>
                            <a:srgbClr val="434444"/>
                          </a:solidFill>
                          <a:effectLst/>
                        </a:rPr>
                        <a:t>Philip Works Miracles, Converts Simon</a:t>
                      </a:r>
                    </a:p>
                  </a:txBody>
                  <a:tcPr marL="95250" marR="95250" marT="66675" marB="66675" anchor="ctr"/>
                </a:tc>
                <a:tc>
                  <a:txBody>
                    <a:bodyPr/>
                    <a:lstStyle/>
                    <a:p>
                      <a:pPr algn="l" fontAlgn="base"/>
                      <a:r>
                        <a:rPr lang="en-US" sz="1200">
                          <a:solidFill>
                            <a:srgbClr val="434444"/>
                          </a:solidFill>
                          <a:effectLst/>
                        </a:rPr>
                        <a:t>8:5–13</a:t>
                      </a:r>
                    </a:p>
                  </a:txBody>
                  <a:tcPr marL="95250" marR="95250" marT="66675" marB="66675" anchor="ctr"/>
                </a:tc>
                <a:extLst>
                  <a:ext uri="{0D108BD9-81ED-4DB2-BD59-A6C34878D82A}">
                    <a16:rowId xmlns:a16="http://schemas.microsoft.com/office/drawing/2014/main" val="10012"/>
                  </a:ext>
                </a:extLst>
              </a:tr>
              <a:tr h="373713">
                <a:tc>
                  <a:txBody>
                    <a:bodyPr/>
                    <a:lstStyle/>
                    <a:p>
                      <a:pPr algn="l" fontAlgn="base"/>
                      <a:r>
                        <a:rPr lang="en-US" sz="1200">
                          <a:solidFill>
                            <a:srgbClr val="434444"/>
                          </a:solidFill>
                          <a:effectLst/>
                        </a:rPr>
                        <a:t>Apostles Confer Gift of the Holy Ghost</a:t>
                      </a:r>
                    </a:p>
                  </a:txBody>
                  <a:tcPr marL="95250" marR="95250" marT="66675" marB="66675" anchor="ctr"/>
                </a:tc>
                <a:tc>
                  <a:txBody>
                    <a:bodyPr/>
                    <a:lstStyle/>
                    <a:p>
                      <a:pPr algn="l" fontAlgn="base"/>
                      <a:r>
                        <a:rPr lang="en-US" sz="1200">
                          <a:solidFill>
                            <a:srgbClr val="434444"/>
                          </a:solidFill>
                          <a:effectLst/>
                        </a:rPr>
                        <a:t>8:14–17</a:t>
                      </a:r>
                    </a:p>
                  </a:txBody>
                  <a:tcPr marL="95250" marR="95250" marT="66675" marB="66675" anchor="ctr"/>
                </a:tc>
                <a:extLst>
                  <a:ext uri="{0D108BD9-81ED-4DB2-BD59-A6C34878D82A}">
                    <a16:rowId xmlns:a16="http://schemas.microsoft.com/office/drawing/2014/main" val="10013"/>
                  </a:ext>
                </a:extLst>
              </a:tr>
              <a:tr h="373713">
                <a:tc>
                  <a:txBody>
                    <a:bodyPr/>
                    <a:lstStyle/>
                    <a:p>
                      <a:pPr algn="l" fontAlgn="base"/>
                      <a:r>
                        <a:rPr lang="en-US" sz="1200">
                          <a:solidFill>
                            <a:srgbClr val="434444"/>
                          </a:solidFill>
                          <a:effectLst/>
                        </a:rPr>
                        <a:t>Simon Seeks to Buy Gift of the Holy Ghost</a:t>
                      </a:r>
                    </a:p>
                  </a:txBody>
                  <a:tcPr marL="95250" marR="95250" marT="66675" marB="66675" anchor="ctr"/>
                </a:tc>
                <a:tc>
                  <a:txBody>
                    <a:bodyPr/>
                    <a:lstStyle/>
                    <a:p>
                      <a:pPr algn="l" fontAlgn="base"/>
                      <a:r>
                        <a:rPr lang="en-US" sz="1200">
                          <a:solidFill>
                            <a:srgbClr val="434444"/>
                          </a:solidFill>
                          <a:effectLst/>
                        </a:rPr>
                        <a:t>8:18–25</a:t>
                      </a:r>
                    </a:p>
                  </a:txBody>
                  <a:tcPr marL="95250" marR="95250" marT="66675" marB="66675" anchor="ctr"/>
                </a:tc>
                <a:extLst>
                  <a:ext uri="{0D108BD9-81ED-4DB2-BD59-A6C34878D82A}">
                    <a16:rowId xmlns:a16="http://schemas.microsoft.com/office/drawing/2014/main" val="10014"/>
                  </a:ext>
                </a:extLst>
              </a:tr>
              <a:tr h="373713">
                <a:tc>
                  <a:txBody>
                    <a:bodyPr/>
                    <a:lstStyle/>
                    <a:p>
                      <a:pPr algn="l" fontAlgn="base"/>
                      <a:r>
                        <a:rPr lang="en-US" sz="1200">
                          <a:solidFill>
                            <a:srgbClr val="434444"/>
                          </a:solidFill>
                          <a:effectLst/>
                        </a:rPr>
                        <a:t>Toward Gaza:</a:t>
                      </a:r>
                    </a:p>
                    <a:p>
                      <a:pPr algn="l" fontAlgn="base"/>
                      <a:r>
                        <a:rPr lang="en-US" sz="1200">
                          <a:solidFill>
                            <a:srgbClr val="434444"/>
                          </a:solidFill>
                          <a:effectLst/>
                        </a:rPr>
                        <a:t>Philip Preaches Christ, Baptizes Eunuch</a:t>
                      </a:r>
                    </a:p>
                  </a:txBody>
                  <a:tcPr marL="95250" marR="95250" marT="66675" marB="66675" anchor="ctr"/>
                </a:tc>
                <a:tc>
                  <a:txBody>
                    <a:bodyPr/>
                    <a:lstStyle/>
                    <a:p>
                      <a:pPr algn="l" fontAlgn="base"/>
                      <a:r>
                        <a:rPr lang="en-US" sz="1200" dirty="0">
                          <a:solidFill>
                            <a:srgbClr val="434444"/>
                          </a:solidFill>
                          <a:effectLst/>
                        </a:rPr>
                        <a:t>8:26–40</a:t>
                      </a:r>
                    </a:p>
                  </a:txBody>
                  <a:tcPr marL="95250" marR="95250" marT="66675" marB="66675" anchor="ctr"/>
                </a:tc>
                <a:extLst>
                  <a:ext uri="{0D108BD9-81ED-4DB2-BD59-A6C34878D82A}">
                    <a16:rowId xmlns:a16="http://schemas.microsoft.com/office/drawing/2014/main" val="10015"/>
                  </a:ext>
                </a:extLst>
              </a:tr>
            </a:tbl>
          </a:graphicData>
        </a:graphic>
      </p:graphicFrame>
      <p:sp>
        <p:nvSpPr>
          <p:cNvPr id="7" name="TextBox 6"/>
          <p:cNvSpPr txBox="1"/>
          <p:nvPr/>
        </p:nvSpPr>
        <p:spPr>
          <a:xfrm>
            <a:off x="8232318" y="1240972"/>
            <a:ext cx="3695702" cy="4031873"/>
          </a:xfrm>
          <a:prstGeom prst="rect">
            <a:avLst/>
          </a:prstGeom>
          <a:noFill/>
        </p:spPr>
        <p:txBody>
          <a:bodyPr wrap="square" rtlCol="0">
            <a:spAutoFit/>
          </a:bodyPr>
          <a:lstStyle/>
          <a:p>
            <a:pPr algn="ctr"/>
            <a:r>
              <a:rPr lang="en-US" sz="3200" dirty="0"/>
              <a:t>The Acts of The Apostles, Written by Luke to </a:t>
            </a:r>
            <a:r>
              <a:rPr lang="en-US" sz="3200" dirty="0" err="1"/>
              <a:t>Theophilus</a:t>
            </a:r>
            <a:r>
              <a:rPr lang="en-US" sz="3200" dirty="0"/>
              <a:t>, 61-63 AD</a:t>
            </a:r>
          </a:p>
          <a:p>
            <a:pPr algn="ctr"/>
            <a:endParaRPr lang="en-US" sz="3200" dirty="0"/>
          </a:p>
          <a:p>
            <a:pPr algn="ctr"/>
            <a:r>
              <a:rPr lang="en-US" sz="3200" dirty="0"/>
              <a:t>The Events That Occurred 33-36 AD  (1-8)</a:t>
            </a:r>
          </a:p>
        </p:txBody>
      </p:sp>
      <p:sp>
        <p:nvSpPr>
          <p:cNvPr id="8" name="TextBox 7"/>
          <p:cNvSpPr txBox="1"/>
          <p:nvPr/>
        </p:nvSpPr>
        <p:spPr>
          <a:xfrm>
            <a:off x="8322127" y="6466739"/>
            <a:ext cx="3516085" cy="246221"/>
          </a:xfrm>
          <a:prstGeom prst="rect">
            <a:avLst/>
          </a:prstGeom>
          <a:noFill/>
        </p:spPr>
        <p:txBody>
          <a:bodyPr wrap="square" rtlCol="0">
            <a:spAutoFit/>
          </a:bodyPr>
          <a:lstStyle/>
          <a:p>
            <a:r>
              <a:rPr lang="en-US" sz="1000" dirty="0"/>
              <a:t>Life and Times of Jesus Christ Section 7 Chapter 29</a:t>
            </a:r>
          </a:p>
        </p:txBody>
      </p:sp>
    </p:spTree>
    <p:extLst>
      <p:ext uri="{BB962C8B-B14F-4D97-AF65-F5344CB8AC3E}">
        <p14:creationId xmlns:p14="http://schemas.microsoft.com/office/powerpoint/2010/main" val="3614660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75FDB54-CC3D-4C1C-B45B-C8D81DE0D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718273" y="388066"/>
            <a:ext cx="8755455" cy="2862322"/>
          </a:xfrm>
          <a:prstGeom prst="rect">
            <a:avLst/>
          </a:prstGeom>
          <a:noFill/>
        </p:spPr>
        <p:txBody>
          <a:bodyPr wrap="square" rtlCol="0">
            <a:spAutoFit/>
          </a:bodyPr>
          <a:lstStyle/>
          <a:p>
            <a:pPr algn="ctr"/>
            <a:r>
              <a:rPr lang="en-US" sz="6600" i="1" dirty="0">
                <a:solidFill>
                  <a:schemeClr val="bg1"/>
                </a:solidFill>
                <a:latin typeface="Book Antiqua" panose="02040602050305030304" pitchFamily="18" charset="0"/>
              </a:rPr>
              <a:t>The Work Continues Through The Holy Spirit</a:t>
            </a:r>
          </a:p>
          <a:p>
            <a:pPr algn="ctr"/>
            <a:r>
              <a:rPr lang="en-US" sz="4800" i="1" dirty="0">
                <a:solidFill>
                  <a:schemeClr val="bg1"/>
                </a:solidFill>
                <a:latin typeface="Book Antiqua" panose="02040602050305030304" pitchFamily="18" charset="0"/>
              </a:rPr>
              <a:t>Acts 2</a:t>
            </a:r>
          </a:p>
        </p:txBody>
      </p:sp>
      <p:grpSp>
        <p:nvGrpSpPr>
          <p:cNvPr id="6" name="Group 6"/>
          <p:cNvGrpSpPr/>
          <p:nvPr/>
        </p:nvGrpSpPr>
        <p:grpSpPr>
          <a:xfrm>
            <a:off x="8663583" y="2999775"/>
            <a:ext cx="1600200" cy="2597297"/>
            <a:chOff x="2693577" y="332956"/>
            <a:chExt cx="3581718" cy="5813514"/>
          </a:xfrm>
        </p:grpSpPr>
        <p:sp>
          <p:nvSpPr>
            <p:cNvPr id="7" name="Freeform 6"/>
            <p:cNvSpPr/>
            <p:nvPr/>
          </p:nvSpPr>
          <p:spPr>
            <a:xfrm>
              <a:off x="2743200" y="3124200"/>
              <a:ext cx="3160001" cy="2137558"/>
            </a:xfrm>
            <a:custGeom>
              <a:avLst/>
              <a:gdLst>
                <a:gd name="connsiteX0" fmla="*/ 1782464 w 3160001"/>
                <a:gd name="connsiteY0" fmla="*/ 0 h 2137558"/>
                <a:gd name="connsiteX1" fmla="*/ 1782464 w 3160001"/>
                <a:gd name="connsiteY1" fmla="*/ 0 h 2137558"/>
                <a:gd name="connsiteX2" fmla="*/ 1188698 w 3160001"/>
                <a:gd name="connsiteY2" fmla="*/ 23751 h 2137558"/>
                <a:gd name="connsiteX3" fmla="*/ 1069944 w 3160001"/>
                <a:gd name="connsiteY3" fmla="*/ 83127 h 2137558"/>
                <a:gd name="connsiteX4" fmla="*/ 986817 w 3160001"/>
                <a:gd name="connsiteY4" fmla="*/ 106878 h 2137558"/>
                <a:gd name="connsiteX5" fmla="*/ 903690 w 3160001"/>
                <a:gd name="connsiteY5" fmla="*/ 154379 h 2137558"/>
                <a:gd name="connsiteX6" fmla="*/ 808687 w 3160001"/>
                <a:gd name="connsiteY6" fmla="*/ 190005 h 2137558"/>
                <a:gd name="connsiteX7" fmla="*/ 583056 w 3160001"/>
                <a:gd name="connsiteY7" fmla="*/ 308758 h 2137558"/>
                <a:gd name="connsiteX8" fmla="*/ 523679 w 3160001"/>
                <a:gd name="connsiteY8" fmla="*/ 368135 h 2137558"/>
                <a:gd name="connsiteX9" fmla="*/ 369300 w 3160001"/>
                <a:gd name="connsiteY9" fmla="*/ 463138 h 2137558"/>
                <a:gd name="connsiteX10" fmla="*/ 262422 w 3160001"/>
                <a:gd name="connsiteY10" fmla="*/ 570015 h 2137558"/>
                <a:gd name="connsiteX11" fmla="*/ 191170 w 3160001"/>
                <a:gd name="connsiteY11" fmla="*/ 641267 h 2137558"/>
                <a:gd name="connsiteX12" fmla="*/ 131794 w 3160001"/>
                <a:gd name="connsiteY12" fmla="*/ 736270 h 2137558"/>
                <a:gd name="connsiteX13" fmla="*/ 108043 w 3160001"/>
                <a:gd name="connsiteY13" fmla="*/ 771896 h 2137558"/>
                <a:gd name="connsiteX14" fmla="*/ 72417 w 3160001"/>
                <a:gd name="connsiteY14" fmla="*/ 819397 h 2137558"/>
                <a:gd name="connsiteX15" fmla="*/ 48666 w 3160001"/>
                <a:gd name="connsiteY15" fmla="*/ 855023 h 2137558"/>
                <a:gd name="connsiteX16" fmla="*/ 13040 w 3160001"/>
                <a:gd name="connsiteY16" fmla="*/ 950026 h 2137558"/>
                <a:gd name="connsiteX17" fmla="*/ 1165 w 3160001"/>
                <a:gd name="connsiteY17" fmla="*/ 1033153 h 2137558"/>
                <a:gd name="connsiteX18" fmla="*/ 36791 w 3160001"/>
                <a:gd name="connsiteY18" fmla="*/ 1282535 h 2137558"/>
                <a:gd name="connsiteX19" fmla="*/ 96168 w 3160001"/>
                <a:gd name="connsiteY19" fmla="*/ 1389413 h 2137558"/>
                <a:gd name="connsiteX20" fmla="*/ 179295 w 3160001"/>
                <a:gd name="connsiteY20" fmla="*/ 1520041 h 2137558"/>
                <a:gd name="connsiteX21" fmla="*/ 250547 w 3160001"/>
                <a:gd name="connsiteY21" fmla="*/ 1686296 h 2137558"/>
                <a:gd name="connsiteX22" fmla="*/ 298048 w 3160001"/>
                <a:gd name="connsiteY22" fmla="*/ 1745673 h 2137558"/>
                <a:gd name="connsiteX23" fmla="*/ 452427 w 3160001"/>
                <a:gd name="connsiteY23" fmla="*/ 1923802 h 2137558"/>
                <a:gd name="connsiteX24" fmla="*/ 511804 w 3160001"/>
                <a:gd name="connsiteY24" fmla="*/ 1983179 h 2137558"/>
                <a:gd name="connsiteX25" fmla="*/ 618682 w 3160001"/>
                <a:gd name="connsiteY25" fmla="*/ 2030680 h 2137558"/>
                <a:gd name="connsiteX26" fmla="*/ 701809 w 3160001"/>
                <a:gd name="connsiteY26" fmla="*/ 2090057 h 2137558"/>
                <a:gd name="connsiteX27" fmla="*/ 784937 w 3160001"/>
                <a:gd name="connsiteY27" fmla="*/ 2113808 h 2137558"/>
                <a:gd name="connsiteX28" fmla="*/ 879939 w 3160001"/>
                <a:gd name="connsiteY28" fmla="*/ 2137558 h 2137558"/>
                <a:gd name="connsiteX29" fmla="*/ 1176822 w 3160001"/>
                <a:gd name="connsiteY29" fmla="*/ 2125683 h 2137558"/>
                <a:gd name="connsiteX30" fmla="*/ 1414329 w 3160001"/>
                <a:gd name="connsiteY30" fmla="*/ 2101932 h 2137558"/>
                <a:gd name="connsiteX31" fmla="*/ 1580583 w 3160001"/>
                <a:gd name="connsiteY31" fmla="*/ 2054431 h 2137558"/>
                <a:gd name="connsiteX32" fmla="*/ 1758713 w 3160001"/>
                <a:gd name="connsiteY32" fmla="*/ 1983179 h 2137558"/>
                <a:gd name="connsiteX33" fmla="*/ 1841840 w 3160001"/>
                <a:gd name="connsiteY33" fmla="*/ 1959428 h 2137558"/>
                <a:gd name="connsiteX34" fmla="*/ 1877466 w 3160001"/>
                <a:gd name="connsiteY34" fmla="*/ 1935678 h 2137558"/>
                <a:gd name="connsiteX35" fmla="*/ 1936843 w 3160001"/>
                <a:gd name="connsiteY35" fmla="*/ 1911927 h 2137558"/>
                <a:gd name="connsiteX36" fmla="*/ 2031846 w 3160001"/>
                <a:gd name="connsiteY36" fmla="*/ 1840675 h 2137558"/>
                <a:gd name="connsiteX37" fmla="*/ 2079347 w 3160001"/>
                <a:gd name="connsiteY37" fmla="*/ 1805049 h 2137558"/>
                <a:gd name="connsiteX38" fmla="*/ 2138724 w 3160001"/>
                <a:gd name="connsiteY38" fmla="*/ 1781299 h 2137558"/>
                <a:gd name="connsiteX39" fmla="*/ 2209976 w 3160001"/>
                <a:gd name="connsiteY39" fmla="*/ 1721922 h 2137558"/>
                <a:gd name="connsiteX40" fmla="*/ 2257477 w 3160001"/>
                <a:gd name="connsiteY40" fmla="*/ 1698171 h 2137558"/>
                <a:gd name="connsiteX41" fmla="*/ 2304978 w 3160001"/>
                <a:gd name="connsiteY41" fmla="*/ 1650670 h 2137558"/>
                <a:gd name="connsiteX42" fmla="*/ 2376230 w 3160001"/>
                <a:gd name="connsiteY42" fmla="*/ 1626919 h 2137558"/>
                <a:gd name="connsiteX43" fmla="*/ 2411856 w 3160001"/>
                <a:gd name="connsiteY43" fmla="*/ 1603169 h 2137558"/>
                <a:gd name="connsiteX44" fmla="*/ 2459357 w 3160001"/>
                <a:gd name="connsiteY44" fmla="*/ 1591293 h 2137558"/>
                <a:gd name="connsiteX45" fmla="*/ 2649363 w 3160001"/>
                <a:gd name="connsiteY45" fmla="*/ 1496291 h 2137558"/>
                <a:gd name="connsiteX46" fmla="*/ 2696864 w 3160001"/>
                <a:gd name="connsiteY46" fmla="*/ 1472540 h 2137558"/>
                <a:gd name="connsiteX47" fmla="*/ 2744365 w 3160001"/>
                <a:gd name="connsiteY47" fmla="*/ 1448789 h 2137558"/>
                <a:gd name="connsiteX48" fmla="*/ 2815617 w 3160001"/>
                <a:gd name="connsiteY48" fmla="*/ 1401288 h 2137558"/>
                <a:gd name="connsiteX49" fmla="*/ 2898744 w 3160001"/>
                <a:gd name="connsiteY49" fmla="*/ 1318161 h 2137558"/>
                <a:gd name="connsiteX50" fmla="*/ 2993747 w 3160001"/>
                <a:gd name="connsiteY50" fmla="*/ 1175657 h 2137558"/>
                <a:gd name="connsiteX51" fmla="*/ 3064999 w 3160001"/>
                <a:gd name="connsiteY51" fmla="*/ 1033153 h 2137558"/>
                <a:gd name="connsiteX52" fmla="*/ 3100625 w 3160001"/>
                <a:gd name="connsiteY52" fmla="*/ 961901 h 2137558"/>
                <a:gd name="connsiteX53" fmla="*/ 3136251 w 3160001"/>
                <a:gd name="connsiteY53" fmla="*/ 855023 h 2137558"/>
                <a:gd name="connsiteX54" fmla="*/ 3148126 w 3160001"/>
                <a:gd name="connsiteY54" fmla="*/ 819397 h 2137558"/>
                <a:gd name="connsiteX55" fmla="*/ 3160001 w 3160001"/>
                <a:gd name="connsiteY55" fmla="*/ 760021 h 2137558"/>
                <a:gd name="connsiteX56" fmla="*/ 3148126 w 3160001"/>
                <a:gd name="connsiteY56" fmla="*/ 510639 h 2137558"/>
                <a:gd name="connsiteX57" fmla="*/ 3136251 w 3160001"/>
                <a:gd name="connsiteY57" fmla="*/ 475013 h 2137558"/>
                <a:gd name="connsiteX58" fmla="*/ 3053124 w 3160001"/>
                <a:gd name="connsiteY58" fmla="*/ 368135 h 2137558"/>
                <a:gd name="connsiteX59" fmla="*/ 3017498 w 3160001"/>
                <a:gd name="connsiteY59" fmla="*/ 344384 h 2137558"/>
                <a:gd name="connsiteX60" fmla="*/ 2886869 w 3160001"/>
                <a:gd name="connsiteY60" fmla="*/ 285008 h 2137558"/>
                <a:gd name="connsiteX61" fmla="*/ 2827492 w 3160001"/>
                <a:gd name="connsiteY61" fmla="*/ 261257 h 2137558"/>
                <a:gd name="connsiteX62" fmla="*/ 2744365 w 3160001"/>
                <a:gd name="connsiteY62" fmla="*/ 237506 h 2137558"/>
                <a:gd name="connsiteX63" fmla="*/ 2673113 w 3160001"/>
                <a:gd name="connsiteY63" fmla="*/ 201880 h 2137558"/>
                <a:gd name="connsiteX64" fmla="*/ 2589986 w 3160001"/>
                <a:gd name="connsiteY64" fmla="*/ 154379 h 2137558"/>
                <a:gd name="connsiteX65" fmla="*/ 2542485 w 3160001"/>
                <a:gd name="connsiteY65" fmla="*/ 142504 h 2137558"/>
                <a:gd name="connsiteX66" fmla="*/ 2435607 w 3160001"/>
                <a:gd name="connsiteY66" fmla="*/ 106878 h 2137558"/>
                <a:gd name="connsiteX67" fmla="*/ 2352479 w 3160001"/>
                <a:gd name="connsiteY67" fmla="*/ 83127 h 2137558"/>
                <a:gd name="connsiteX68" fmla="*/ 2245601 w 3160001"/>
                <a:gd name="connsiteY68" fmla="*/ 35626 h 2137558"/>
                <a:gd name="connsiteX69" fmla="*/ 2138724 w 3160001"/>
                <a:gd name="connsiteY69" fmla="*/ 0 h 2137558"/>
                <a:gd name="connsiteX70" fmla="*/ 1782464 w 3160001"/>
                <a:gd name="connsiteY70" fmla="*/ 0 h 213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60001" h="2137558">
                  <a:moveTo>
                    <a:pt x="1782464" y="0"/>
                  </a:moveTo>
                  <a:lnTo>
                    <a:pt x="1782464" y="0"/>
                  </a:lnTo>
                  <a:cubicBezTo>
                    <a:pt x="1584542" y="7917"/>
                    <a:pt x="1386257" y="9383"/>
                    <a:pt x="1188698" y="23751"/>
                  </a:cubicBezTo>
                  <a:cubicBezTo>
                    <a:pt x="1146551" y="26816"/>
                    <a:pt x="1105739" y="68212"/>
                    <a:pt x="1069944" y="83127"/>
                  </a:cubicBezTo>
                  <a:cubicBezTo>
                    <a:pt x="1043343" y="94211"/>
                    <a:pt x="1013305" y="95526"/>
                    <a:pt x="986817" y="106878"/>
                  </a:cubicBezTo>
                  <a:cubicBezTo>
                    <a:pt x="957484" y="119450"/>
                    <a:pt x="932610" y="140883"/>
                    <a:pt x="903690" y="154379"/>
                  </a:cubicBezTo>
                  <a:cubicBezTo>
                    <a:pt x="873042" y="168681"/>
                    <a:pt x="838322" y="173706"/>
                    <a:pt x="808687" y="190005"/>
                  </a:cubicBezTo>
                  <a:cubicBezTo>
                    <a:pt x="568714" y="321990"/>
                    <a:pt x="758173" y="258726"/>
                    <a:pt x="583056" y="308758"/>
                  </a:cubicBezTo>
                  <a:cubicBezTo>
                    <a:pt x="563264" y="328550"/>
                    <a:pt x="546316" y="351672"/>
                    <a:pt x="523679" y="368135"/>
                  </a:cubicBezTo>
                  <a:cubicBezTo>
                    <a:pt x="354342" y="491289"/>
                    <a:pt x="560758" y="295612"/>
                    <a:pt x="369300" y="463138"/>
                  </a:cubicBezTo>
                  <a:cubicBezTo>
                    <a:pt x="331383" y="496315"/>
                    <a:pt x="302728" y="539785"/>
                    <a:pt x="262422" y="570015"/>
                  </a:cubicBezTo>
                  <a:cubicBezTo>
                    <a:pt x="203503" y="614205"/>
                    <a:pt x="225900" y="589173"/>
                    <a:pt x="191170" y="641267"/>
                  </a:cubicBezTo>
                  <a:cubicBezTo>
                    <a:pt x="169914" y="705036"/>
                    <a:pt x="189880" y="658821"/>
                    <a:pt x="131794" y="736270"/>
                  </a:cubicBezTo>
                  <a:cubicBezTo>
                    <a:pt x="123231" y="747688"/>
                    <a:pt x="116339" y="760282"/>
                    <a:pt x="108043" y="771896"/>
                  </a:cubicBezTo>
                  <a:cubicBezTo>
                    <a:pt x="96539" y="788001"/>
                    <a:pt x="83921" y="803292"/>
                    <a:pt x="72417" y="819397"/>
                  </a:cubicBezTo>
                  <a:cubicBezTo>
                    <a:pt x="64121" y="831011"/>
                    <a:pt x="55049" y="842257"/>
                    <a:pt x="48666" y="855023"/>
                  </a:cubicBezTo>
                  <a:cubicBezTo>
                    <a:pt x="34471" y="883413"/>
                    <a:pt x="23316" y="919198"/>
                    <a:pt x="13040" y="950026"/>
                  </a:cubicBezTo>
                  <a:cubicBezTo>
                    <a:pt x="9082" y="977735"/>
                    <a:pt x="0" y="1005187"/>
                    <a:pt x="1165" y="1033153"/>
                  </a:cubicBezTo>
                  <a:cubicBezTo>
                    <a:pt x="2288" y="1060104"/>
                    <a:pt x="14392" y="1215339"/>
                    <a:pt x="36791" y="1282535"/>
                  </a:cubicBezTo>
                  <a:cubicBezTo>
                    <a:pt x="69266" y="1379960"/>
                    <a:pt x="46477" y="1306595"/>
                    <a:pt x="96168" y="1389413"/>
                  </a:cubicBezTo>
                  <a:cubicBezTo>
                    <a:pt x="180699" y="1530297"/>
                    <a:pt x="79345" y="1395104"/>
                    <a:pt x="179295" y="1520041"/>
                  </a:cubicBezTo>
                  <a:cubicBezTo>
                    <a:pt x="198951" y="1572458"/>
                    <a:pt x="219654" y="1637750"/>
                    <a:pt x="250547" y="1686296"/>
                  </a:cubicBezTo>
                  <a:cubicBezTo>
                    <a:pt x="264155" y="1707680"/>
                    <a:pt x="283140" y="1725174"/>
                    <a:pt x="298048" y="1745673"/>
                  </a:cubicBezTo>
                  <a:cubicBezTo>
                    <a:pt x="398643" y="1883991"/>
                    <a:pt x="280983" y="1752358"/>
                    <a:pt x="452427" y="1923802"/>
                  </a:cubicBezTo>
                  <a:cubicBezTo>
                    <a:pt x="472219" y="1943594"/>
                    <a:pt x="486768" y="1970661"/>
                    <a:pt x="511804" y="1983179"/>
                  </a:cubicBezTo>
                  <a:cubicBezTo>
                    <a:pt x="594252" y="2024403"/>
                    <a:pt x="557865" y="2010408"/>
                    <a:pt x="618682" y="2030680"/>
                  </a:cubicBezTo>
                  <a:cubicBezTo>
                    <a:pt x="622559" y="2033588"/>
                    <a:pt x="689406" y="2085096"/>
                    <a:pt x="701809" y="2090057"/>
                  </a:cubicBezTo>
                  <a:cubicBezTo>
                    <a:pt x="728566" y="2100760"/>
                    <a:pt x="757334" y="2105527"/>
                    <a:pt x="784937" y="2113808"/>
                  </a:cubicBezTo>
                  <a:cubicBezTo>
                    <a:pt x="857965" y="2135716"/>
                    <a:pt x="778856" y="2117342"/>
                    <a:pt x="879939" y="2137558"/>
                  </a:cubicBezTo>
                  <a:lnTo>
                    <a:pt x="1176822" y="2125683"/>
                  </a:lnTo>
                  <a:cubicBezTo>
                    <a:pt x="1233111" y="2122721"/>
                    <a:pt x="1348441" y="2115110"/>
                    <a:pt x="1414329" y="2101932"/>
                  </a:cubicBezTo>
                  <a:cubicBezTo>
                    <a:pt x="1464297" y="2091938"/>
                    <a:pt x="1531532" y="2073297"/>
                    <a:pt x="1580583" y="2054431"/>
                  </a:cubicBezTo>
                  <a:cubicBezTo>
                    <a:pt x="1703442" y="2007178"/>
                    <a:pt x="1625786" y="2027489"/>
                    <a:pt x="1758713" y="1983179"/>
                  </a:cubicBezTo>
                  <a:cubicBezTo>
                    <a:pt x="1786052" y="1974066"/>
                    <a:pt x="1814131" y="1967345"/>
                    <a:pt x="1841840" y="1959428"/>
                  </a:cubicBezTo>
                  <a:cubicBezTo>
                    <a:pt x="1853715" y="1951511"/>
                    <a:pt x="1864700" y="1942061"/>
                    <a:pt x="1877466" y="1935678"/>
                  </a:cubicBezTo>
                  <a:cubicBezTo>
                    <a:pt x="1896533" y="1926145"/>
                    <a:pt x="1918688" y="1923099"/>
                    <a:pt x="1936843" y="1911927"/>
                  </a:cubicBezTo>
                  <a:cubicBezTo>
                    <a:pt x="1970556" y="1891181"/>
                    <a:pt x="2000178" y="1864426"/>
                    <a:pt x="2031846" y="1840675"/>
                  </a:cubicBezTo>
                  <a:cubicBezTo>
                    <a:pt x="2047680" y="1828800"/>
                    <a:pt x="2060970" y="1812399"/>
                    <a:pt x="2079347" y="1805049"/>
                  </a:cubicBezTo>
                  <a:lnTo>
                    <a:pt x="2138724" y="1781299"/>
                  </a:lnTo>
                  <a:cubicBezTo>
                    <a:pt x="2162475" y="1761507"/>
                    <a:pt x="2184648" y="1739652"/>
                    <a:pt x="2209976" y="1721922"/>
                  </a:cubicBezTo>
                  <a:cubicBezTo>
                    <a:pt x="2224479" y="1711770"/>
                    <a:pt x="2243315" y="1708793"/>
                    <a:pt x="2257477" y="1698171"/>
                  </a:cubicBezTo>
                  <a:cubicBezTo>
                    <a:pt x="2275391" y="1684736"/>
                    <a:pt x="2285777" y="1662191"/>
                    <a:pt x="2304978" y="1650670"/>
                  </a:cubicBezTo>
                  <a:cubicBezTo>
                    <a:pt x="2326446" y="1637789"/>
                    <a:pt x="2353352" y="1637087"/>
                    <a:pt x="2376230" y="1626919"/>
                  </a:cubicBezTo>
                  <a:cubicBezTo>
                    <a:pt x="2389272" y="1621123"/>
                    <a:pt x="2398738" y="1608791"/>
                    <a:pt x="2411856" y="1603169"/>
                  </a:cubicBezTo>
                  <a:cubicBezTo>
                    <a:pt x="2426857" y="1596740"/>
                    <a:pt x="2444356" y="1597722"/>
                    <a:pt x="2459357" y="1591293"/>
                  </a:cubicBezTo>
                  <a:cubicBezTo>
                    <a:pt x="2459371" y="1591287"/>
                    <a:pt x="2624021" y="1508962"/>
                    <a:pt x="2649363" y="1496291"/>
                  </a:cubicBezTo>
                  <a:lnTo>
                    <a:pt x="2696864" y="1472540"/>
                  </a:lnTo>
                  <a:cubicBezTo>
                    <a:pt x="2712698" y="1464623"/>
                    <a:pt x="2729635" y="1458609"/>
                    <a:pt x="2744365" y="1448789"/>
                  </a:cubicBezTo>
                  <a:cubicBezTo>
                    <a:pt x="2768116" y="1432955"/>
                    <a:pt x="2797785" y="1423578"/>
                    <a:pt x="2815617" y="1401288"/>
                  </a:cubicBezTo>
                  <a:cubicBezTo>
                    <a:pt x="2872034" y="1330767"/>
                    <a:pt x="2842029" y="1355972"/>
                    <a:pt x="2898744" y="1318161"/>
                  </a:cubicBezTo>
                  <a:cubicBezTo>
                    <a:pt x="2935901" y="1266142"/>
                    <a:pt x="2964757" y="1230416"/>
                    <a:pt x="2993747" y="1175657"/>
                  </a:cubicBezTo>
                  <a:cubicBezTo>
                    <a:pt x="3018596" y="1128721"/>
                    <a:pt x="3041248" y="1080654"/>
                    <a:pt x="3064999" y="1033153"/>
                  </a:cubicBezTo>
                  <a:cubicBezTo>
                    <a:pt x="3076874" y="1009402"/>
                    <a:pt x="3092228" y="987092"/>
                    <a:pt x="3100625" y="961901"/>
                  </a:cubicBezTo>
                  <a:lnTo>
                    <a:pt x="3136251" y="855023"/>
                  </a:lnTo>
                  <a:cubicBezTo>
                    <a:pt x="3140209" y="843148"/>
                    <a:pt x="3145671" y="831672"/>
                    <a:pt x="3148126" y="819397"/>
                  </a:cubicBezTo>
                  <a:lnTo>
                    <a:pt x="3160001" y="760021"/>
                  </a:lnTo>
                  <a:cubicBezTo>
                    <a:pt x="3156043" y="676894"/>
                    <a:pt x="3155037" y="593573"/>
                    <a:pt x="3148126" y="510639"/>
                  </a:cubicBezTo>
                  <a:cubicBezTo>
                    <a:pt x="3147086" y="498165"/>
                    <a:pt x="3141849" y="486209"/>
                    <a:pt x="3136251" y="475013"/>
                  </a:cubicBezTo>
                  <a:cubicBezTo>
                    <a:pt x="3111079" y="424668"/>
                    <a:pt x="3095628" y="404567"/>
                    <a:pt x="3053124" y="368135"/>
                  </a:cubicBezTo>
                  <a:cubicBezTo>
                    <a:pt x="3042288" y="358847"/>
                    <a:pt x="3030028" y="351218"/>
                    <a:pt x="3017498" y="344384"/>
                  </a:cubicBezTo>
                  <a:cubicBezTo>
                    <a:pt x="2891757" y="275798"/>
                    <a:pt x="2962993" y="313554"/>
                    <a:pt x="2886869" y="285008"/>
                  </a:cubicBezTo>
                  <a:cubicBezTo>
                    <a:pt x="2866909" y="277523"/>
                    <a:pt x="2847715" y="267998"/>
                    <a:pt x="2827492" y="261257"/>
                  </a:cubicBezTo>
                  <a:cubicBezTo>
                    <a:pt x="2789739" y="248673"/>
                    <a:pt x="2778684" y="252759"/>
                    <a:pt x="2744365" y="237506"/>
                  </a:cubicBezTo>
                  <a:cubicBezTo>
                    <a:pt x="2720100" y="226721"/>
                    <a:pt x="2696325" y="214776"/>
                    <a:pt x="2673113" y="201880"/>
                  </a:cubicBezTo>
                  <a:cubicBezTo>
                    <a:pt x="2625413" y="175380"/>
                    <a:pt x="2646959" y="175744"/>
                    <a:pt x="2589986" y="154379"/>
                  </a:cubicBezTo>
                  <a:cubicBezTo>
                    <a:pt x="2574704" y="148648"/>
                    <a:pt x="2558084" y="147304"/>
                    <a:pt x="2542485" y="142504"/>
                  </a:cubicBezTo>
                  <a:cubicBezTo>
                    <a:pt x="2506593" y="131460"/>
                    <a:pt x="2472039" y="115986"/>
                    <a:pt x="2435607" y="106878"/>
                  </a:cubicBezTo>
                  <a:cubicBezTo>
                    <a:pt x="2375961" y="91966"/>
                    <a:pt x="2403589" y="100163"/>
                    <a:pt x="2352479" y="83127"/>
                  </a:cubicBezTo>
                  <a:cubicBezTo>
                    <a:pt x="2247677" y="13258"/>
                    <a:pt x="2415196" y="120425"/>
                    <a:pt x="2245601" y="35626"/>
                  </a:cubicBezTo>
                  <a:cubicBezTo>
                    <a:pt x="2180047" y="2848"/>
                    <a:pt x="2215459" y="15347"/>
                    <a:pt x="2138724" y="0"/>
                  </a:cubicBezTo>
                  <a:cubicBezTo>
                    <a:pt x="1750800" y="12122"/>
                    <a:pt x="1841841" y="0"/>
                    <a:pt x="1782464" y="0"/>
                  </a:cubicBezTo>
                  <a:close/>
                </a:path>
              </a:pathLst>
            </a:cu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238"/>
            <p:cNvGrpSpPr/>
            <p:nvPr/>
          </p:nvGrpSpPr>
          <p:grpSpPr>
            <a:xfrm rot="20759234">
              <a:off x="2693577" y="332956"/>
              <a:ext cx="3369457" cy="5039361"/>
              <a:chOff x="6477000" y="2667000"/>
              <a:chExt cx="2057400" cy="3011575"/>
            </a:xfrm>
          </p:grpSpPr>
          <p:sp>
            <p:nvSpPr>
              <p:cNvPr id="10" name="Wave 9"/>
              <p:cNvSpPr/>
              <p:nvPr/>
            </p:nvSpPr>
            <p:spPr>
              <a:xfrm rot="17615281">
                <a:off x="6562413" y="3706589"/>
                <a:ext cx="2638111" cy="130586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Wave 3"/>
              <p:cNvSpPr/>
              <p:nvPr/>
            </p:nvSpPr>
            <p:spPr>
              <a:xfrm rot="16200000">
                <a:off x="5990096" y="3688141"/>
                <a:ext cx="2057400" cy="108359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ave 11"/>
              <p:cNvSpPr/>
              <p:nvPr/>
            </p:nvSpPr>
            <p:spPr>
              <a:xfrm rot="16887571">
                <a:off x="6451017" y="3220141"/>
                <a:ext cx="2275929" cy="1169648"/>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Wave 12"/>
              <p:cNvSpPr/>
              <p:nvPr/>
            </p:nvSpPr>
            <p:spPr>
              <a:xfrm rot="6369781">
                <a:off x="6956492" y="3437258"/>
                <a:ext cx="1230892" cy="729059"/>
              </a:xfrm>
              <a:prstGeom prst="wave">
                <a:avLst>
                  <a:gd name="adj1" fmla="val 20000"/>
                  <a:gd name="adj2" fmla="val -1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Wave 13"/>
              <p:cNvSpPr/>
              <p:nvPr/>
            </p:nvSpPr>
            <p:spPr>
              <a:xfrm rot="6369781">
                <a:off x="6962887" y="3563109"/>
                <a:ext cx="1150336" cy="498139"/>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Wave 14"/>
              <p:cNvSpPr/>
              <p:nvPr/>
            </p:nvSpPr>
            <p:spPr>
              <a:xfrm rot="5400000">
                <a:off x="6325602" y="3928333"/>
                <a:ext cx="1779818" cy="935225"/>
              </a:xfrm>
              <a:prstGeom prst="wave">
                <a:avLst>
                  <a:gd name="adj1" fmla="val 20000"/>
                  <a:gd name="adj2" fmla="val -1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Wave 15"/>
              <p:cNvSpPr/>
              <p:nvPr/>
            </p:nvSpPr>
            <p:spPr>
              <a:xfrm rot="6864377">
                <a:off x="6900166" y="4164260"/>
                <a:ext cx="1779818" cy="935225"/>
              </a:xfrm>
              <a:prstGeom prst="wave">
                <a:avLst>
                  <a:gd name="adj1" fmla="val 20000"/>
                  <a:gd name="adj2" fmla="val -1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Wave 16"/>
              <p:cNvSpPr/>
              <p:nvPr/>
            </p:nvSpPr>
            <p:spPr>
              <a:xfrm rot="5097427">
                <a:off x="6634608" y="4180925"/>
                <a:ext cx="1526092" cy="938316"/>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Wave 17"/>
              <p:cNvSpPr/>
              <p:nvPr/>
            </p:nvSpPr>
            <p:spPr>
              <a:xfrm rot="6552689">
                <a:off x="7102869" y="4455469"/>
                <a:ext cx="1270291" cy="533531"/>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354397">
                <a:off x="7334017" y="4312390"/>
                <a:ext cx="451496" cy="8382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Wave 19"/>
              <p:cNvSpPr/>
              <p:nvPr/>
            </p:nvSpPr>
            <p:spPr>
              <a:xfrm rot="6864377">
                <a:off x="7082414" y="4728855"/>
                <a:ext cx="1050439" cy="43360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Wave 20"/>
              <p:cNvSpPr/>
              <p:nvPr/>
            </p:nvSpPr>
            <p:spPr>
              <a:xfrm rot="4556139">
                <a:off x="7043255" y="4839808"/>
                <a:ext cx="867476" cy="37460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3862" y="4800600"/>
                <a:ext cx="212338" cy="37904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p:cNvSpPr/>
            <p:nvPr/>
          </p:nvSpPr>
          <p:spPr>
            <a:xfrm>
              <a:off x="4191000" y="4495800"/>
              <a:ext cx="2084295" cy="1650670"/>
            </a:xfrm>
            <a:custGeom>
              <a:avLst/>
              <a:gdLst>
                <a:gd name="connsiteX0" fmla="*/ 1782464 w 3160001"/>
                <a:gd name="connsiteY0" fmla="*/ 0 h 2137558"/>
                <a:gd name="connsiteX1" fmla="*/ 1782464 w 3160001"/>
                <a:gd name="connsiteY1" fmla="*/ 0 h 2137558"/>
                <a:gd name="connsiteX2" fmla="*/ 1188698 w 3160001"/>
                <a:gd name="connsiteY2" fmla="*/ 23751 h 2137558"/>
                <a:gd name="connsiteX3" fmla="*/ 1069944 w 3160001"/>
                <a:gd name="connsiteY3" fmla="*/ 83127 h 2137558"/>
                <a:gd name="connsiteX4" fmla="*/ 986817 w 3160001"/>
                <a:gd name="connsiteY4" fmla="*/ 106878 h 2137558"/>
                <a:gd name="connsiteX5" fmla="*/ 903690 w 3160001"/>
                <a:gd name="connsiteY5" fmla="*/ 154379 h 2137558"/>
                <a:gd name="connsiteX6" fmla="*/ 808687 w 3160001"/>
                <a:gd name="connsiteY6" fmla="*/ 190005 h 2137558"/>
                <a:gd name="connsiteX7" fmla="*/ 583056 w 3160001"/>
                <a:gd name="connsiteY7" fmla="*/ 308758 h 2137558"/>
                <a:gd name="connsiteX8" fmla="*/ 523679 w 3160001"/>
                <a:gd name="connsiteY8" fmla="*/ 368135 h 2137558"/>
                <a:gd name="connsiteX9" fmla="*/ 369300 w 3160001"/>
                <a:gd name="connsiteY9" fmla="*/ 463138 h 2137558"/>
                <a:gd name="connsiteX10" fmla="*/ 262422 w 3160001"/>
                <a:gd name="connsiteY10" fmla="*/ 570015 h 2137558"/>
                <a:gd name="connsiteX11" fmla="*/ 191170 w 3160001"/>
                <a:gd name="connsiteY11" fmla="*/ 641267 h 2137558"/>
                <a:gd name="connsiteX12" fmla="*/ 131794 w 3160001"/>
                <a:gd name="connsiteY12" fmla="*/ 736270 h 2137558"/>
                <a:gd name="connsiteX13" fmla="*/ 108043 w 3160001"/>
                <a:gd name="connsiteY13" fmla="*/ 771896 h 2137558"/>
                <a:gd name="connsiteX14" fmla="*/ 72417 w 3160001"/>
                <a:gd name="connsiteY14" fmla="*/ 819397 h 2137558"/>
                <a:gd name="connsiteX15" fmla="*/ 48666 w 3160001"/>
                <a:gd name="connsiteY15" fmla="*/ 855023 h 2137558"/>
                <a:gd name="connsiteX16" fmla="*/ 13040 w 3160001"/>
                <a:gd name="connsiteY16" fmla="*/ 950026 h 2137558"/>
                <a:gd name="connsiteX17" fmla="*/ 1165 w 3160001"/>
                <a:gd name="connsiteY17" fmla="*/ 1033153 h 2137558"/>
                <a:gd name="connsiteX18" fmla="*/ 36791 w 3160001"/>
                <a:gd name="connsiteY18" fmla="*/ 1282535 h 2137558"/>
                <a:gd name="connsiteX19" fmla="*/ 96168 w 3160001"/>
                <a:gd name="connsiteY19" fmla="*/ 1389413 h 2137558"/>
                <a:gd name="connsiteX20" fmla="*/ 179295 w 3160001"/>
                <a:gd name="connsiteY20" fmla="*/ 1520041 h 2137558"/>
                <a:gd name="connsiteX21" fmla="*/ 250547 w 3160001"/>
                <a:gd name="connsiteY21" fmla="*/ 1686296 h 2137558"/>
                <a:gd name="connsiteX22" fmla="*/ 298048 w 3160001"/>
                <a:gd name="connsiteY22" fmla="*/ 1745673 h 2137558"/>
                <a:gd name="connsiteX23" fmla="*/ 452427 w 3160001"/>
                <a:gd name="connsiteY23" fmla="*/ 1923802 h 2137558"/>
                <a:gd name="connsiteX24" fmla="*/ 511804 w 3160001"/>
                <a:gd name="connsiteY24" fmla="*/ 1983179 h 2137558"/>
                <a:gd name="connsiteX25" fmla="*/ 618682 w 3160001"/>
                <a:gd name="connsiteY25" fmla="*/ 2030680 h 2137558"/>
                <a:gd name="connsiteX26" fmla="*/ 701809 w 3160001"/>
                <a:gd name="connsiteY26" fmla="*/ 2090057 h 2137558"/>
                <a:gd name="connsiteX27" fmla="*/ 784937 w 3160001"/>
                <a:gd name="connsiteY27" fmla="*/ 2113808 h 2137558"/>
                <a:gd name="connsiteX28" fmla="*/ 879939 w 3160001"/>
                <a:gd name="connsiteY28" fmla="*/ 2137558 h 2137558"/>
                <a:gd name="connsiteX29" fmla="*/ 1176822 w 3160001"/>
                <a:gd name="connsiteY29" fmla="*/ 2125683 h 2137558"/>
                <a:gd name="connsiteX30" fmla="*/ 1414329 w 3160001"/>
                <a:gd name="connsiteY30" fmla="*/ 2101932 h 2137558"/>
                <a:gd name="connsiteX31" fmla="*/ 1580583 w 3160001"/>
                <a:gd name="connsiteY31" fmla="*/ 2054431 h 2137558"/>
                <a:gd name="connsiteX32" fmla="*/ 1758713 w 3160001"/>
                <a:gd name="connsiteY32" fmla="*/ 1983179 h 2137558"/>
                <a:gd name="connsiteX33" fmla="*/ 1841840 w 3160001"/>
                <a:gd name="connsiteY33" fmla="*/ 1959428 h 2137558"/>
                <a:gd name="connsiteX34" fmla="*/ 1877466 w 3160001"/>
                <a:gd name="connsiteY34" fmla="*/ 1935678 h 2137558"/>
                <a:gd name="connsiteX35" fmla="*/ 1936843 w 3160001"/>
                <a:gd name="connsiteY35" fmla="*/ 1911927 h 2137558"/>
                <a:gd name="connsiteX36" fmla="*/ 2031846 w 3160001"/>
                <a:gd name="connsiteY36" fmla="*/ 1840675 h 2137558"/>
                <a:gd name="connsiteX37" fmla="*/ 2079347 w 3160001"/>
                <a:gd name="connsiteY37" fmla="*/ 1805049 h 2137558"/>
                <a:gd name="connsiteX38" fmla="*/ 2138724 w 3160001"/>
                <a:gd name="connsiteY38" fmla="*/ 1781299 h 2137558"/>
                <a:gd name="connsiteX39" fmla="*/ 2209976 w 3160001"/>
                <a:gd name="connsiteY39" fmla="*/ 1721922 h 2137558"/>
                <a:gd name="connsiteX40" fmla="*/ 2257477 w 3160001"/>
                <a:gd name="connsiteY40" fmla="*/ 1698171 h 2137558"/>
                <a:gd name="connsiteX41" fmla="*/ 2304978 w 3160001"/>
                <a:gd name="connsiteY41" fmla="*/ 1650670 h 2137558"/>
                <a:gd name="connsiteX42" fmla="*/ 2376230 w 3160001"/>
                <a:gd name="connsiteY42" fmla="*/ 1626919 h 2137558"/>
                <a:gd name="connsiteX43" fmla="*/ 2411856 w 3160001"/>
                <a:gd name="connsiteY43" fmla="*/ 1603169 h 2137558"/>
                <a:gd name="connsiteX44" fmla="*/ 2459357 w 3160001"/>
                <a:gd name="connsiteY44" fmla="*/ 1591293 h 2137558"/>
                <a:gd name="connsiteX45" fmla="*/ 2649363 w 3160001"/>
                <a:gd name="connsiteY45" fmla="*/ 1496291 h 2137558"/>
                <a:gd name="connsiteX46" fmla="*/ 2696864 w 3160001"/>
                <a:gd name="connsiteY46" fmla="*/ 1472540 h 2137558"/>
                <a:gd name="connsiteX47" fmla="*/ 2744365 w 3160001"/>
                <a:gd name="connsiteY47" fmla="*/ 1448789 h 2137558"/>
                <a:gd name="connsiteX48" fmla="*/ 2815617 w 3160001"/>
                <a:gd name="connsiteY48" fmla="*/ 1401288 h 2137558"/>
                <a:gd name="connsiteX49" fmla="*/ 2898744 w 3160001"/>
                <a:gd name="connsiteY49" fmla="*/ 1318161 h 2137558"/>
                <a:gd name="connsiteX50" fmla="*/ 2993747 w 3160001"/>
                <a:gd name="connsiteY50" fmla="*/ 1175657 h 2137558"/>
                <a:gd name="connsiteX51" fmla="*/ 3064999 w 3160001"/>
                <a:gd name="connsiteY51" fmla="*/ 1033153 h 2137558"/>
                <a:gd name="connsiteX52" fmla="*/ 3100625 w 3160001"/>
                <a:gd name="connsiteY52" fmla="*/ 961901 h 2137558"/>
                <a:gd name="connsiteX53" fmla="*/ 3136251 w 3160001"/>
                <a:gd name="connsiteY53" fmla="*/ 855023 h 2137558"/>
                <a:gd name="connsiteX54" fmla="*/ 3148126 w 3160001"/>
                <a:gd name="connsiteY54" fmla="*/ 819397 h 2137558"/>
                <a:gd name="connsiteX55" fmla="*/ 3160001 w 3160001"/>
                <a:gd name="connsiteY55" fmla="*/ 760021 h 2137558"/>
                <a:gd name="connsiteX56" fmla="*/ 3148126 w 3160001"/>
                <a:gd name="connsiteY56" fmla="*/ 510639 h 2137558"/>
                <a:gd name="connsiteX57" fmla="*/ 3136251 w 3160001"/>
                <a:gd name="connsiteY57" fmla="*/ 475013 h 2137558"/>
                <a:gd name="connsiteX58" fmla="*/ 3053124 w 3160001"/>
                <a:gd name="connsiteY58" fmla="*/ 368135 h 2137558"/>
                <a:gd name="connsiteX59" fmla="*/ 3017498 w 3160001"/>
                <a:gd name="connsiteY59" fmla="*/ 344384 h 2137558"/>
                <a:gd name="connsiteX60" fmla="*/ 2886869 w 3160001"/>
                <a:gd name="connsiteY60" fmla="*/ 285008 h 2137558"/>
                <a:gd name="connsiteX61" fmla="*/ 2827492 w 3160001"/>
                <a:gd name="connsiteY61" fmla="*/ 261257 h 2137558"/>
                <a:gd name="connsiteX62" fmla="*/ 2744365 w 3160001"/>
                <a:gd name="connsiteY62" fmla="*/ 237506 h 2137558"/>
                <a:gd name="connsiteX63" fmla="*/ 2673113 w 3160001"/>
                <a:gd name="connsiteY63" fmla="*/ 201880 h 2137558"/>
                <a:gd name="connsiteX64" fmla="*/ 2589986 w 3160001"/>
                <a:gd name="connsiteY64" fmla="*/ 154379 h 2137558"/>
                <a:gd name="connsiteX65" fmla="*/ 2542485 w 3160001"/>
                <a:gd name="connsiteY65" fmla="*/ 142504 h 2137558"/>
                <a:gd name="connsiteX66" fmla="*/ 2435607 w 3160001"/>
                <a:gd name="connsiteY66" fmla="*/ 106878 h 2137558"/>
                <a:gd name="connsiteX67" fmla="*/ 2352479 w 3160001"/>
                <a:gd name="connsiteY67" fmla="*/ 83127 h 2137558"/>
                <a:gd name="connsiteX68" fmla="*/ 2245601 w 3160001"/>
                <a:gd name="connsiteY68" fmla="*/ 35626 h 2137558"/>
                <a:gd name="connsiteX69" fmla="*/ 2138724 w 3160001"/>
                <a:gd name="connsiteY69" fmla="*/ 0 h 2137558"/>
                <a:gd name="connsiteX70" fmla="*/ 1782464 w 3160001"/>
                <a:gd name="connsiteY70" fmla="*/ 0 h 213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60001" h="2137558">
                  <a:moveTo>
                    <a:pt x="1782464" y="0"/>
                  </a:moveTo>
                  <a:lnTo>
                    <a:pt x="1782464" y="0"/>
                  </a:lnTo>
                  <a:cubicBezTo>
                    <a:pt x="1584542" y="7917"/>
                    <a:pt x="1386257" y="9383"/>
                    <a:pt x="1188698" y="23751"/>
                  </a:cubicBezTo>
                  <a:cubicBezTo>
                    <a:pt x="1146551" y="26816"/>
                    <a:pt x="1105739" y="68212"/>
                    <a:pt x="1069944" y="83127"/>
                  </a:cubicBezTo>
                  <a:cubicBezTo>
                    <a:pt x="1043343" y="94211"/>
                    <a:pt x="1013305" y="95526"/>
                    <a:pt x="986817" y="106878"/>
                  </a:cubicBezTo>
                  <a:cubicBezTo>
                    <a:pt x="957484" y="119450"/>
                    <a:pt x="932610" y="140883"/>
                    <a:pt x="903690" y="154379"/>
                  </a:cubicBezTo>
                  <a:cubicBezTo>
                    <a:pt x="873042" y="168681"/>
                    <a:pt x="838322" y="173706"/>
                    <a:pt x="808687" y="190005"/>
                  </a:cubicBezTo>
                  <a:cubicBezTo>
                    <a:pt x="568714" y="321990"/>
                    <a:pt x="758173" y="258726"/>
                    <a:pt x="583056" y="308758"/>
                  </a:cubicBezTo>
                  <a:cubicBezTo>
                    <a:pt x="563264" y="328550"/>
                    <a:pt x="546316" y="351672"/>
                    <a:pt x="523679" y="368135"/>
                  </a:cubicBezTo>
                  <a:cubicBezTo>
                    <a:pt x="354342" y="491289"/>
                    <a:pt x="560758" y="295612"/>
                    <a:pt x="369300" y="463138"/>
                  </a:cubicBezTo>
                  <a:cubicBezTo>
                    <a:pt x="331383" y="496315"/>
                    <a:pt x="302728" y="539785"/>
                    <a:pt x="262422" y="570015"/>
                  </a:cubicBezTo>
                  <a:cubicBezTo>
                    <a:pt x="203503" y="614205"/>
                    <a:pt x="225900" y="589173"/>
                    <a:pt x="191170" y="641267"/>
                  </a:cubicBezTo>
                  <a:cubicBezTo>
                    <a:pt x="169914" y="705036"/>
                    <a:pt x="189880" y="658821"/>
                    <a:pt x="131794" y="736270"/>
                  </a:cubicBezTo>
                  <a:cubicBezTo>
                    <a:pt x="123231" y="747688"/>
                    <a:pt x="116339" y="760282"/>
                    <a:pt x="108043" y="771896"/>
                  </a:cubicBezTo>
                  <a:cubicBezTo>
                    <a:pt x="96539" y="788001"/>
                    <a:pt x="83921" y="803292"/>
                    <a:pt x="72417" y="819397"/>
                  </a:cubicBezTo>
                  <a:cubicBezTo>
                    <a:pt x="64121" y="831011"/>
                    <a:pt x="55049" y="842257"/>
                    <a:pt x="48666" y="855023"/>
                  </a:cubicBezTo>
                  <a:cubicBezTo>
                    <a:pt x="34471" y="883413"/>
                    <a:pt x="23316" y="919198"/>
                    <a:pt x="13040" y="950026"/>
                  </a:cubicBezTo>
                  <a:cubicBezTo>
                    <a:pt x="9082" y="977735"/>
                    <a:pt x="0" y="1005187"/>
                    <a:pt x="1165" y="1033153"/>
                  </a:cubicBezTo>
                  <a:cubicBezTo>
                    <a:pt x="2288" y="1060104"/>
                    <a:pt x="14392" y="1215339"/>
                    <a:pt x="36791" y="1282535"/>
                  </a:cubicBezTo>
                  <a:cubicBezTo>
                    <a:pt x="69266" y="1379960"/>
                    <a:pt x="46477" y="1306595"/>
                    <a:pt x="96168" y="1389413"/>
                  </a:cubicBezTo>
                  <a:cubicBezTo>
                    <a:pt x="180699" y="1530297"/>
                    <a:pt x="79345" y="1395104"/>
                    <a:pt x="179295" y="1520041"/>
                  </a:cubicBezTo>
                  <a:cubicBezTo>
                    <a:pt x="198951" y="1572458"/>
                    <a:pt x="219654" y="1637750"/>
                    <a:pt x="250547" y="1686296"/>
                  </a:cubicBezTo>
                  <a:cubicBezTo>
                    <a:pt x="264155" y="1707680"/>
                    <a:pt x="283140" y="1725174"/>
                    <a:pt x="298048" y="1745673"/>
                  </a:cubicBezTo>
                  <a:cubicBezTo>
                    <a:pt x="398643" y="1883991"/>
                    <a:pt x="280983" y="1752358"/>
                    <a:pt x="452427" y="1923802"/>
                  </a:cubicBezTo>
                  <a:cubicBezTo>
                    <a:pt x="472219" y="1943594"/>
                    <a:pt x="486768" y="1970661"/>
                    <a:pt x="511804" y="1983179"/>
                  </a:cubicBezTo>
                  <a:cubicBezTo>
                    <a:pt x="594252" y="2024403"/>
                    <a:pt x="557865" y="2010408"/>
                    <a:pt x="618682" y="2030680"/>
                  </a:cubicBezTo>
                  <a:cubicBezTo>
                    <a:pt x="622559" y="2033588"/>
                    <a:pt x="689406" y="2085096"/>
                    <a:pt x="701809" y="2090057"/>
                  </a:cubicBezTo>
                  <a:cubicBezTo>
                    <a:pt x="728566" y="2100760"/>
                    <a:pt x="757334" y="2105527"/>
                    <a:pt x="784937" y="2113808"/>
                  </a:cubicBezTo>
                  <a:cubicBezTo>
                    <a:pt x="857965" y="2135716"/>
                    <a:pt x="778856" y="2117342"/>
                    <a:pt x="879939" y="2137558"/>
                  </a:cubicBezTo>
                  <a:lnTo>
                    <a:pt x="1176822" y="2125683"/>
                  </a:lnTo>
                  <a:cubicBezTo>
                    <a:pt x="1233111" y="2122721"/>
                    <a:pt x="1348441" y="2115110"/>
                    <a:pt x="1414329" y="2101932"/>
                  </a:cubicBezTo>
                  <a:cubicBezTo>
                    <a:pt x="1464297" y="2091938"/>
                    <a:pt x="1531532" y="2073297"/>
                    <a:pt x="1580583" y="2054431"/>
                  </a:cubicBezTo>
                  <a:cubicBezTo>
                    <a:pt x="1703442" y="2007178"/>
                    <a:pt x="1625786" y="2027489"/>
                    <a:pt x="1758713" y="1983179"/>
                  </a:cubicBezTo>
                  <a:cubicBezTo>
                    <a:pt x="1786052" y="1974066"/>
                    <a:pt x="1814131" y="1967345"/>
                    <a:pt x="1841840" y="1959428"/>
                  </a:cubicBezTo>
                  <a:cubicBezTo>
                    <a:pt x="1853715" y="1951511"/>
                    <a:pt x="1864700" y="1942061"/>
                    <a:pt x="1877466" y="1935678"/>
                  </a:cubicBezTo>
                  <a:cubicBezTo>
                    <a:pt x="1896533" y="1926145"/>
                    <a:pt x="1918688" y="1923099"/>
                    <a:pt x="1936843" y="1911927"/>
                  </a:cubicBezTo>
                  <a:cubicBezTo>
                    <a:pt x="1970556" y="1891181"/>
                    <a:pt x="2000178" y="1864426"/>
                    <a:pt x="2031846" y="1840675"/>
                  </a:cubicBezTo>
                  <a:cubicBezTo>
                    <a:pt x="2047680" y="1828800"/>
                    <a:pt x="2060970" y="1812399"/>
                    <a:pt x="2079347" y="1805049"/>
                  </a:cubicBezTo>
                  <a:lnTo>
                    <a:pt x="2138724" y="1781299"/>
                  </a:lnTo>
                  <a:cubicBezTo>
                    <a:pt x="2162475" y="1761507"/>
                    <a:pt x="2184648" y="1739652"/>
                    <a:pt x="2209976" y="1721922"/>
                  </a:cubicBezTo>
                  <a:cubicBezTo>
                    <a:pt x="2224479" y="1711770"/>
                    <a:pt x="2243315" y="1708793"/>
                    <a:pt x="2257477" y="1698171"/>
                  </a:cubicBezTo>
                  <a:cubicBezTo>
                    <a:pt x="2275391" y="1684736"/>
                    <a:pt x="2285777" y="1662191"/>
                    <a:pt x="2304978" y="1650670"/>
                  </a:cubicBezTo>
                  <a:cubicBezTo>
                    <a:pt x="2326446" y="1637789"/>
                    <a:pt x="2353352" y="1637087"/>
                    <a:pt x="2376230" y="1626919"/>
                  </a:cubicBezTo>
                  <a:cubicBezTo>
                    <a:pt x="2389272" y="1621123"/>
                    <a:pt x="2398738" y="1608791"/>
                    <a:pt x="2411856" y="1603169"/>
                  </a:cubicBezTo>
                  <a:cubicBezTo>
                    <a:pt x="2426857" y="1596740"/>
                    <a:pt x="2444356" y="1597722"/>
                    <a:pt x="2459357" y="1591293"/>
                  </a:cubicBezTo>
                  <a:cubicBezTo>
                    <a:pt x="2459371" y="1591287"/>
                    <a:pt x="2624021" y="1508962"/>
                    <a:pt x="2649363" y="1496291"/>
                  </a:cubicBezTo>
                  <a:lnTo>
                    <a:pt x="2696864" y="1472540"/>
                  </a:lnTo>
                  <a:cubicBezTo>
                    <a:pt x="2712698" y="1464623"/>
                    <a:pt x="2729635" y="1458609"/>
                    <a:pt x="2744365" y="1448789"/>
                  </a:cubicBezTo>
                  <a:cubicBezTo>
                    <a:pt x="2768116" y="1432955"/>
                    <a:pt x="2797785" y="1423578"/>
                    <a:pt x="2815617" y="1401288"/>
                  </a:cubicBezTo>
                  <a:cubicBezTo>
                    <a:pt x="2872034" y="1330767"/>
                    <a:pt x="2842029" y="1355972"/>
                    <a:pt x="2898744" y="1318161"/>
                  </a:cubicBezTo>
                  <a:cubicBezTo>
                    <a:pt x="2935901" y="1266142"/>
                    <a:pt x="2964757" y="1230416"/>
                    <a:pt x="2993747" y="1175657"/>
                  </a:cubicBezTo>
                  <a:cubicBezTo>
                    <a:pt x="3018596" y="1128721"/>
                    <a:pt x="3041248" y="1080654"/>
                    <a:pt x="3064999" y="1033153"/>
                  </a:cubicBezTo>
                  <a:cubicBezTo>
                    <a:pt x="3076874" y="1009402"/>
                    <a:pt x="3092228" y="987092"/>
                    <a:pt x="3100625" y="961901"/>
                  </a:cubicBezTo>
                  <a:lnTo>
                    <a:pt x="3136251" y="855023"/>
                  </a:lnTo>
                  <a:cubicBezTo>
                    <a:pt x="3140209" y="843148"/>
                    <a:pt x="3145671" y="831672"/>
                    <a:pt x="3148126" y="819397"/>
                  </a:cubicBezTo>
                  <a:lnTo>
                    <a:pt x="3160001" y="760021"/>
                  </a:lnTo>
                  <a:cubicBezTo>
                    <a:pt x="3156043" y="676894"/>
                    <a:pt x="3155037" y="593573"/>
                    <a:pt x="3148126" y="510639"/>
                  </a:cubicBezTo>
                  <a:cubicBezTo>
                    <a:pt x="3147086" y="498165"/>
                    <a:pt x="3141849" y="486209"/>
                    <a:pt x="3136251" y="475013"/>
                  </a:cubicBezTo>
                  <a:cubicBezTo>
                    <a:pt x="3111079" y="424668"/>
                    <a:pt x="3095628" y="404567"/>
                    <a:pt x="3053124" y="368135"/>
                  </a:cubicBezTo>
                  <a:cubicBezTo>
                    <a:pt x="3042288" y="358847"/>
                    <a:pt x="3030028" y="351218"/>
                    <a:pt x="3017498" y="344384"/>
                  </a:cubicBezTo>
                  <a:cubicBezTo>
                    <a:pt x="2891757" y="275798"/>
                    <a:pt x="2962993" y="313554"/>
                    <a:pt x="2886869" y="285008"/>
                  </a:cubicBezTo>
                  <a:cubicBezTo>
                    <a:pt x="2866909" y="277523"/>
                    <a:pt x="2847715" y="267998"/>
                    <a:pt x="2827492" y="261257"/>
                  </a:cubicBezTo>
                  <a:cubicBezTo>
                    <a:pt x="2789739" y="248673"/>
                    <a:pt x="2778684" y="252759"/>
                    <a:pt x="2744365" y="237506"/>
                  </a:cubicBezTo>
                  <a:cubicBezTo>
                    <a:pt x="2720100" y="226721"/>
                    <a:pt x="2696325" y="214776"/>
                    <a:pt x="2673113" y="201880"/>
                  </a:cubicBezTo>
                  <a:cubicBezTo>
                    <a:pt x="2625413" y="175380"/>
                    <a:pt x="2646959" y="175744"/>
                    <a:pt x="2589986" y="154379"/>
                  </a:cubicBezTo>
                  <a:cubicBezTo>
                    <a:pt x="2574704" y="148648"/>
                    <a:pt x="2558084" y="147304"/>
                    <a:pt x="2542485" y="142504"/>
                  </a:cubicBezTo>
                  <a:cubicBezTo>
                    <a:pt x="2506593" y="131460"/>
                    <a:pt x="2472039" y="115986"/>
                    <a:pt x="2435607" y="106878"/>
                  </a:cubicBezTo>
                  <a:cubicBezTo>
                    <a:pt x="2375961" y="91966"/>
                    <a:pt x="2403589" y="100163"/>
                    <a:pt x="2352479" y="83127"/>
                  </a:cubicBezTo>
                  <a:cubicBezTo>
                    <a:pt x="2247677" y="13258"/>
                    <a:pt x="2415196" y="120425"/>
                    <a:pt x="2245601" y="35626"/>
                  </a:cubicBezTo>
                  <a:cubicBezTo>
                    <a:pt x="2180047" y="2848"/>
                    <a:pt x="2215459" y="15347"/>
                    <a:pt x="2138724" y="0"/>
                  </a:cubicBezTo>
                  <a:cubicBezTo>
                    <a:pt x="1750800" y="12122"/>
                    <a:pt x="1841841" y="0"/>
                    <a:pt x="1782464" y="0"/>
                  </a:cubicBezTo>
                  <a:close/>
                </a:path>
              </a:pathLst>
            </a:cu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p:cNvSpPr/>
          <p:nvPr/>
        </p:nvSpPr>
        <p:spPr>
          <a:xfrm>
            <a:off x="2116474" y="3773104"/>
            <a:ext cx="6470007" cy="1200329"/>
          </a:xfrm>
          <a:prstGeom prst="rect">
            <a:avLst/>
          </a:prstGeom>
        </p:spPr>
        <p:txBody>
          <a:bodyPr wrap="square">
            <a:spAutoFit/>
          </a:bodyPr>
          <a:lstStyle/>
          <a:p>
            <a:r>
              <a:rPr lang="en-US" i="1" dirty="0">
                <a:solidFill>
                  <a:schemeClr val="bg1"/>
                </a:solidFill>
                <a:latin typeface="Palatino"/>
              </a:rPr>
              <a:t>And it came to pass when they were all baptized and had come up out of the water, the Holy Ghost did fall upon them, and they were filled with the Holy Ghost and with fire.</a:t>
            </a:r>
          </a:p>
          <a:p>
            <a:r>
              <a:rPr lang="en-US" i="1" dirty="0">
                <a:solidFill>
                  <a:schemeClr val="bg1"/>
                </a:solidFill>
                <a:latin typeface="Palatino"/>
              </a:rPr>
              <a:t>3 Nephi 19:13</a:t>
            </a:r>
            <a:endParaRPr lang="en-US" i="1" dirty="0">
              <a:solidFill>
                <a:schemeClr val="bg1"/>
              </a:solidFill>
            </a:endParaRPr>
          </a:p>
        </p:txBody>
      </p:sp>
      <p:sp>
        <p:nvSpPr>
          <p:cNvPr id="23" name="TextBox 22"/>
          <p:cNvSpPr txBox="1"/>
          <p:nvPr/>
        </p:nvSpPr>
        <p:spPr>
          <a:xfrm>
            <a:off x="1718271" y="5335483"/>
            <a:ext cx="8755455" cy="1107996"/>
          </a:xfrm>
          <a:prstGeom prst="rect">
            <a:avLst/>
          </a:prstGeom>
          <a:noFill/>
        </p:spPr>
        <p:txBody>
          <a:bodyPr wrap="square" rtlCol="0">
            <a:spAutoFit/>
          </a:bodyPr>
          <a:lstStyle/>
          <a:p>
            <a:pPr algn="ctr"/>
            <a:r>
              <a:rPr lang="en-US" sz="6600" i="1" dirty="0">
                <a:solidFill>
                  <a:schemeClr val="bg1"/>
                </a:solidFill>
                <a:latin typeface="Book Antiqua" panose="02040602050305030304" pitchFamily="18" charset="0"/>
              </a:rPr>
              <a:t>Day of Pentecost</a:t>
            </a:r>
            <a:endParaRPr lang="en-US" sz="4800" i="1"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312039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5101" y="882111"/>
            <a:ext cx="4420354" cy="2062103"/>
          </a:xfrm>
          <a:prstGeom prst="rect">
            <a:avLst/>
          </a:prstGeom>
          <a:noFill/>
        </p:spPr>
        <p:txBody>
          <a:bodyPr wrap="square" rtlCol="0">
            <a:spAutoFit/>
          </a:bodyPr>
          <a:lstStyle/>
          <a:p>
            <a:r>
              <a:rPr lang="en-US" sz="3200" dirty="0">
                <a:solidFill>
                  <a:schemeClr val="bg1"/>
                </a:solidFill>
              </a:rPr>
              <a:t>“And when the day of </a:t>
            </a:r>
            <a:r>
              <a:rPr lang="en-US" sz="3200" i="1" dirty="0">
                <a:solidFill>
                  <a:schemeClr val="bg1"/>
                </a:solidFill>
              </a:rPr>
              <a:t>Pentecost</a:t>
            </a:r>
            <a:r>
              <a:rPr lang="en-US" sz="3200" dirty="0">
                <a:solidFill>
                  <a:schemeClr val="bg1"/>
                </a:solidFill>
              </a:rPr>
              <a:t> was fully come, they were all with one accord in one place.”</a:t>
            </a:r>
          </a:p>
        </p:txBody>
      </p:sp>
      <p:sp>
        <p:nvSpPr>
          <p:cNvPr id="6" name="TextBox 5"/>
          <p:cNvSpPr txBox="1"/>
          <p:nvPr/>
        </p:nvSpPr>
        <p:spPr>
          <a:xfrm>
            <a:off x="116942" y="6550223"/>
            <a:ext cx="4420354" cy="307777"/>
          </a:xfrm>
          <a:prstGeom prst="rect">
            <a:avLst/>
          </a:prstGeom>
          <a:noFill/>
        </p:spPr>
        <p:txBody>
          <a:bodyPr wrap="square" rtlCol="0">
            <a:spAutoFit/>
          </a:bodyPr>
          <a:lstStyle/>
          <a:p>
            <a:r>
              <a:rPr lang="en-US" sz="1400" dirty="0">
                <a:solidFill>
                  <a:schemeClr val="bg1"/>
                </a:solidFill>
              </a:rPr>
              <a:t>Acts 2:1</a:t>
            </a:r>
          </a:p>
        </p:txBody>
      </p:sp>
      <p:sp>
        <p:nvSpPr>
          <p:cNvPr id="7" name="Rectangle 6"/>
          <p:cNvSpPr/>
          <p:nvPr/>
        </p:nvSpPr>
        <p:spPr>
          <a:xfrm>
            <a:off x="5220077" y="5473005"/>
            <a:ext cx="6757656" cy="1077218"/>
          </a:xfrm>
          <a:prstGeom prst="rect">
            <a:avLst/>
          </a:prstGeom>
        </p:spPr>
        <p:txBody>
          <a:bodyPr wrap="square">
            <a:spAutoFit/>
          </a:bodyPr>
          <a:lstStyle/>
          <a:p>
            <a:r>
              <a:rPr lang="en-US" sz="3200" dirty="0">
                <a:solidFill>
                  <a:schemeClr val="bg1"/>
                </a:solidFill>
              </a:rPr>
              <a:t>50 days after the Feast of the Passover.</a:t>
            </a:r>
          </a:p>
          <a:p>
            <a:r>
              <a:rPr lang="en-US" sz="3200" dirty="0">
                <a:solidFill>
                  <a:schemeClr val="bg1"/>
                </a:solidFill>
              </a:rPr>
              <a:t> A new meat offering </a:t>
            </a:r>
            <a:r>
              <a:rPr lang="en-US" sz="1600" dirty="0">
                <a:solidFill>
                  <a:schemeClr val="bg1"/>
                </a:solidFill>
              </a:rPr>
              <a:t>(Leviticus 23:16)</a:t>
            </a:r>
          </a:p>
        </p:txBody>
      </p:sp>
      <p:pic>
        <p:nvPicPr>
          <p:cNvPr id="8" name="Picture 7" descr="Feasts-Bg.jpg"/>
          <p:cNvPicPr>
            <a:picLocks noChangeAspect="1"/>
          </p:cNvPicPr>
          <p:nvPr/>
        </p:nvPicPr>
        <p:blipFill>
          <a:blip r:embed="rId3" cstate="print"/>
          <a:stretch>
            <a:fillRect/>
          </a:stretch>
        </p:blipFill>
        <p:spPr>
          <a:xfrm>
            <a:off x="6096000" y="1338830"/>
            <a:ext cx="4509380" cy="3528590"/>
          </a:xfrm>
          <a:prstGeom prst="rect">
            <a:avLst/>
          </a:prstGeom>
        </p:spPr>
      </p:pic>
      <p:sp>
        <p:nvSpPr>
          <p:cNvPr id="9" name="TextBox 8"/>
          <p:cNvSpPr txBox="1"/>
          <p:nvPr/>
        </p:nvSpPr>
        <p:spPr>
          <a:xfrm>
            <a:off x="781616" y="3103125"/>
            <a:ext cx="5005810" cy="2062103"/>
          </a:xfrm>
          <a:prstGeom prst="rect">
            <a:avLst/>
          </a:prstGeom>
          <a:noFill/>
        </p:spPr>
        <p:txBody>
          <a:bodyPr wrap="square" rtlCol="0">
            <a:spAutoFit/>
          </a:bodyPr>
          <a:lstStyle/>
          <a:p>
            <a:r>
              <a:rPr lang="en-US" sz="3200" dirty="0">
                <a:solidFill>
                  <a:schemeClr val="bg1"/>
                </a:solidFill>
              </a:rPr>
              <a:t>7 weeks after the death and resurrection of Jesus, and about 1 week after the Savior ascended into heaven.</a:t>
            </a:r>
          </a:p>
        </p:txBody>
      </p:sp>
      <p:sp>
        <p:nvSpPr>
          <p:cNvPr id="11" name="TextBox 10"/>
          <p:cNvSpPr txBox="1"/>
          <p:nvPr/>
        </p:nvSpPr>
        <p:spPr>
          <a:xfrm>
            <a:off x="11171976" y="6550223"/>
            <a:ext cx="1020024" cy="307777"/>
          </a:xfrm>
          <a:prstGeom prst="rect">
            <a:avLst/>
          </a:prstGeom>
          <a:noFill/>
        </p:spPr>
        <p:txBody>
          <a:bodyPr wrap="square" rtlCol="0">
            <a:spAutoFit/>
          </a:bodyPr>
          <a:lstStyle/>
          <a:p>
            <a:pPr algn="r"/>
            <a:r>
              <a:rPr lang="en-US" sz="1400" dirty="0">
                <a:solidFill>
                  <a:schemeClr val="bg1"/>
                </a:solidFill>
              </a:rPr>
              <a:t>(1)</a:t>
            </a:r>
          </a:p>
        </p:txBody>
      </p:sp>
      <p:sp>
        <p:nvSpPr>
          <p:cNvPr id="12" name="TextBox 11"/>
          <p:cNvSpPr txBox="1"/>
          <p:nvPr/>
        </p:nvSpPr>
        <p:spPr>
          <a:xfrm>
            <a:off x="280555" y="51114"/>
            <a:ext cx="11738263" cy="830997"/>
          </a:xfrm>
          <a:prstGeom prst="rect">
            <a:avLst/>
          </a:prstGeom>
          <a:noFill/>
        </p:spPr>
        <p:txBody>
          <a:bodyPr wrap="square" rtlCol="0">
            <a:spAutoFit/>
          </a:bodyPr>
          <a:lstStyle/>
          <a:p>
            <a:pPr algn="ctr"/>
            <a:r>
              <a:rPr lang="en-US" sz="4800" dirty="0">
                <a:solidFill>
                  <a:schemeClr val="bg1"/>
                </a:solidFill>
                <a:latin typeface="Book Antiqua" panose="02040602050305030304" pitchFamily="18" charset="0"/>
              </a:rPr>
              <a:t>Pentecost--A Pilgrimage Festival</a:t>
            </a:r>
          </a:p>
        </p:txBody>
      </p:sp>
    </p:spTree>
    <p:extLst>
      <p:ext uri="{BB962C8B-B14F-4D97-AF65-F5344CB8AC3E}">
        <p14:creationId xmlns:p14="http://schemas.microsoft.com/office/powerpoint/2010/main" val="24498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0555" y="51114"/>
            <a:ext cx="11738263" cy="830997"/>
          </a:xfrm>
          <a:prstGeom prst="rect">
            <a:avLst/>
          </a:prstGeom>
          <a:noFill/>
        </p:spPr>
        <p:txBody>
          <a:bodyPr wrap="square" rtlCol="0">
            <a:spAutoFit/>
          </a:bodyPr>
          <a:lstStyle/>
          <a:p>
            <a:pPr algn="ctr"/>
            <a:r>
              <a:rPr lang="en-US" sz="4800" dirty="0">
                <a:solidFill>
                  <a:schemeClr val="bg1"/>
                </a:solidFill>
                <a:latin typeface="Book Antiqua" panose="02040602050305030304" pitchFamily="18" charset="0"/>
              </a:rPr>
              <a:t>Pentecost Upper Room In Jerusalem</a:t>
            </a:r>
          </a:p>
        </p:txBody>
      </p:sp>
      <p:sp>
        <p:nvSpPr>
          <p:cNvPr id="9" name="TextBox 8"/>
          <p:cNvSpPr txBox="1"/>
          <p:nvPr/>
        </p:nvSpPr>
        <p:spPr>
          <a:xfrm>
            <a:off x="117764" y="6457399"/>
            <a:ext cx="4800600" cy="369332"/>
          </a:xfrm>
          <a:prstGeom prst="rect">
            <a:avLst/>
          </a:prstGeom>
          <a:noFill/>
        </p:spPr>
        <p:txBody>
          <a:bodyPr wrap="square" rtlCol="0">
            <a:spAutoFit/>
          </a:bodyPr>
          <a:lstStyle/>
          <a:p>
            <a:r>
              <a:rPr lang="en-US" dirty="0">
                <a:solidFill>
                  <a:schemeClr val="bg1"/>
                </a:solidFill>
                <a:latin typeface="+mj-lt"/>
              </a:rPr>
              <a:t>Acts 2</a:t>
            </a:r>
          </a:p>
        </p:txBody>
      </p:sp>
      <p:sp>
        <p:nvSpPr>
          <p:cNvPr id="2" name="Rectangle 1"/>
          <p:cNvSpPr/>
          <p:nvPr/>
        </p:nvSpPr>
        <p:spPr>
          <a:xfrm>
            <a:off x="5920999" y="1178104"/>
            <a:ext cx="5386651" cy="5693866"/>
          </a:xfrm>
          <a:prstGeom prst="rect">
            <a:avLst/>
          </a:prstGeom>
        </p:spPr>
        <p:txBody>
          <a:bodyPr wrap="square">
            <a:spAutoFit/>
          </a:bodyPr>
          <a:lstStyle/>
          <a:p>
            <a:pPr fontAlgn="base"/>
            <a:r>
              <a:rPr lang="en-US" sz="2800" i="1" dirty="0">
                <a:solidFill>
                  <a:schemeClr val="bg1"/>
                </a:solidFill>
              </a:rPr>
              <a:t>The interior of the traditional site of the “upper room” in Jerusalem where the Apostles and early members of the Church met to pray after the Savior’s Ascension and where the Spirit was poured out on the day of Pentecost. </a:t>
            </a:r>
          </a:p>
          <a:p>
            <a:pPr fontAlgn="base"/>
            <a:endParaRPr lang="en-US" sz="2800" i="1" dirty="0">
              <a:solidFill>
                <a:schemeClr val="bg1"/>
              </a:solidFill>
            </a:endParaRPr>
          </a:p>
          <a:p>
            <a:pPr fontAlgn="base"/>
            <a:r>
              <a:rPr lang="en-US" sz="2800" i="1" dirty="0">
                <a:solidFill>
                  <a:schemeClr val="bg1"/>
                </a:solidFill>
              </a:rPr>
              <a:t>Though this room was built in A.D.1335, it is located on the site of earlier structures that date to Roman times.</a:t>
            </a:r>
          </a:p>
          <a:p>
            <a:r>
              <a:rPr lang="en-US" sz="2800" dirty="0">
                <a:solidFill>
                  <a:schemeClr val="bg1"/>
                </a:solidFill>
              </a:rPr>
              <a:t> </a:t>
            </a:r>
            <a:endParaRPr lang="en-US" sz="1600" dirty="0">
              <a:solidFill>
                <a:schemeClr val="bg1"/>
              </a:solidFill>
            </a:endParaRPr>
          </a:p>
        </p:txBody>
      </p:sp>
      <p:sp>
        <p:nvSpPr>
          <p:cNvPr id="3" name="AutoShape 4" descr="Image result for light in clou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391400" y="6451999"/>
            <a:ext cx="4800600" cy="369332"/>
          </a:xfrm>
          <a:prstGeom prst="rect">
            <a:avLst/>
          </a:prstGeom>
          <a:noFill/>
        </p:spPr>
        <p:txBody>
          <a:bodyPr wrap="square" rtlCol="0">
            <a:spAutoFit/>
          </a:bodyPr>
          <a:lstStyle/>
          <a:p>
            <a:pPr algn="r"/>
            <a:r>
              <a:rPr lang="en-US" dirty="0">
                <a:solidFill>
                  <a:schemeClr val="bg1"/>
                </a:solidFill>
                <a:latin typeface="+mj-lt"/>
              </a:rPr>
              <a:t>(2)</a:t>
            </a:r>
          </a:p>
        </p:txBody>
      </p:sp>
      <p:grpSp>
        <p:nvGrpSpPr>
          <p:cNvPr id="5" name="Group 4"/>
          <p:cNvGrpSpPr/>
          <p:nvPr/>
        </p:nvGrpSpPr>
        <p:grpSpPr>
          <a:xfrm>
            <a:off x="307975" y="1374602"/>
            <a:ext cx="5138198" cy="3646956"/>
            <a:chOff x="460375" y="2394853"/>
            <a:chExt cx="4286250" cy="3042266"/>
          </a:xfrm>
        </p:grpSpPr>
        <p:pic>
          <p:nvPicPr>
            <p:cNvPr id="29698" name="Picture 2" descr="interior of upper 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2394853"/>
              <a:ext cx="4286250" cy="28670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0375" y="5221675"/>
              <a:ext cx="792205" cy="215444"/>
            </a:xfrm>
            <a:prstGeom prst="rect">
              <a:avLst/>
            </a:prstGeom>
          </p:spPr>
          <p:txBody>
            <a:bodyPr wrap="none">
              <a:spAutoFit/>
            </a:bodyPr>
            <a:lstStyle/>
            <a:p>
              <a:pPr fontAlgn="base"/>
              <a:r>
                <a:rPr lang="en-US" sz="800" dirty="0">
                  <a:solidFill>
                    <a:schemeClr val="bg1"/>
                  </a:solidFill>
                </a:rPr>
                <a:t>D. Kelly Ogden</a:t>
              </a:r>
            </a:p>
          </p:txBody>
        </p:sp>
      </p:grpSp>
    </p:spTree>
    <p:extLst>
      <p:ext uri="{BB962C8B-B14F-4D97-AF65-F5344CB8AC3E}">
        <p14:creationId xmlns:p14="http://schemas.microsoft.com/office/powerpoint/2010/main" val="149286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1836" y="425513"/>
            <a:ext cx="11324318" cy="1785104"/>
          </a:xfrm>
          <a:prstGeom prst="rect">
            <a:avLst/>
          </a:prstGeom>
          <a:noFill/>
        </p:spPr>
        <p:txBody>
          <a:bodyPr wrap="square" rtlCol="0">
            <a:spAutoFit/>
          </a:bodyPr>
          <a:lstStyle/>
          <a:p>
            <a:r>
              <a:rPr lang="en-US" sz="3200" dirty="0">
                <a:solidFill>
                  <a:schemeClr val="bg2"/>
                </a:solidFill>
              </a:rPr>
              <a:t>During which those 50 days the harvest of corn was being gathered in called the “Feast of the harvest, the </a:t>
            </a:r>
            <a:r>
              <a:rPr lang="en-US" sz="3200" dirty="0" err="1">
                <a:solidFill>
                  <a:schemeClr val="bg2"/>
                </a:solidFill>
              </a:rPr>
              <a:t>firstfruits</a:t>
            </a:r>
            <a:r>
              <a:rPr lang="en-US" sz="3200" dirty="0">
                <a:solidFill>
                  <a:schemeClr val="bg2"/>
                </a:solidFill>
              </a:rPr>
              <a:t> of thy </a:t>
            </a:r>
            <a:r>
              <a:rPr lang="en-US" sz="3200" dirty="0" err="1">
                <a:solidFill>
                  <a:schemeClr val="bg2"/>
                </a:solidFill>
              </a:rPr>
              <a:t>Labours</a:t>
            </a:r>
            <a:r>
              <a:rPr lang="en-US" sz="3200" dirty="0">
                <a:solidFill>
                  <a:schemeClr val="bg2"/>
                </a:solidFill>
              </a:rPr>
              <a:t>” </a:t>
            </a:r>
          </a:p>
          <a:p>
            <a:r>
              <a:rPr lang="en-US" sz="1400" dirty="0">
                <a:solidFill>
                  <a:schemeClr val="bg2"/>
                </a:solidFill>
              </a:rPr>
              <a:t>(Exodus 23:16)</a:t>
            </a:r>
          </a:p>
          <a:p>
            <a:endParaRPr lang="en-US" sz="3200" dirty="0">
              <a:solidFill>
                <a:schemeClr val="bg2"/>
              </a:solidFill>
            </a:endParaRPr>
          </a:p>
        </p:txBody>
      </p:sp>
      <p:pic>
        <p:nvPicPr>
          <p:cNvPr id="1028" name="Picture 4" descr="https://encrypted-tbn1.gstatic.com/images?q=tbn:ANd9GcQkLVy-Bs8Bl9qhN02H9CXSd1z7e4gsXI0SlRhNTNZduwY4npPAIQ"/>
          <p:cNvPicPr>
            <a:picLocks noChangeAspect="1" noChangeArrowheads="1"/>
          </p:cNvPicPr>
          <p:nvPr/>
        </p:nvPicPr>
        <p:blipFill>
          <a:blip r:embed="rId3" cstate="print"/>
          <a:srcRect/>
          <a:stretch>
            <a:fillRect/>
          </a:stretch>
        </p:blipFill>
        <p:spPr bwMode="auto">
          <a:xfrm>
            <a:off x="904994" y="1727986"/>
            <a:ext cx="4704501" cy="4704501"/>
          </a:xfrm>
          <a:prstGeom prst="rect">
            <a:avLst/>
          </a:prstGeom>
          <a:noFill/>
        </p:spPr>
      </p:pic>
      <p:sp>
        <p:nvSpPr>
          <p:cNvPr id="7" name="TextBox 6"/>
          <p:cNvSpPr txBox="1"/>
          <p:nvPr/>
        </p:nvSpPr>
        <p:spPr>
          <a:xfrm>
            <a:off x="6344403" y="4739865"/>
            <a:ext cx="5202725" cy="2277547"/>
          </a:xfrm>
          <a:prstGeom prst="rect">
            <a:avLst/>
          </a:prstGeom>
          <a:noFill/>
        </p:spPr>
        <p:txBody>
          <a:bodyPr wrap="square" rtlCol="0">
            <a:spAutoFit/>
          </a:bodyPr>
          <a:lstStyle/>
          <a:p>
            <a:r>
              <a:rPr lang="en-US" sz="3200" dirty="0">
                <a:solidFill>
                  <a:schemeClr val="bg2"/>
                </a:solidFill>
              </a:rPr>
              <a:t>“Three times in a year all thy males shall appear before the Lord God.”</a:t>
            </a:r>
          </a:p>
          <a:p>
            <a:r>
              <a:rPr lang="en-US" sz="1400" dirty="0">
                <a:solidFill>
                  <a:schemeClr val="bg2"/>
                </a:solidFill>
              </a:rPr>
              <a:t>(Exodus 23:17)</a:t>
            </a:r>
          </a:p>
          <a:p>
            <a:endParaRPr lang="en-US" sz="3200" dirty="0">
              <a:solidFill>
                <a:schemeClr val="bg2"/>
              </a:solidFill>
            </a:endParaRPr>
          </a:p>
        </p:txBody>
      </p:sp>
      <p:pic>
        <p:nvPicPr>
          <p:cNvPr id="2050" name="Picture 2" descr="Image result for men going to penteco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2506" y="1864938"/>
            <a:ext cx="4355125" cy="279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12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52942" y="121504"/>
            <a:ext cx="8458200" cy="707886"/>
          </a:xfrm>
          <a:prstGeom prst="rect">
            <a:avLst/>
          </a:prstGeom>
          <a:noFill/>
        </p:spPr>
        <p:txBody>
          <a:bodyPr wrap="square" rtlCol="0">
            <a:spAutoFit/>
          </a:bodyPr>
          <a:lstStyle/>
          <a:p>
            <a:pPr algn="ctr"/>
            <a:r>
              <a:rPr lang="en-US" sz="4000" i="1" dirty="0">
                <a:solidFill>
                  <a:schemeClr val="bg1"/>
                </a:solidFill>
                <a:latin typeface="Book Antiqua" panose="02040602050305030304" pitchFamily="18" charset="0"/>
              </a:rPr>
              <a:t>Just Before the Day of Pentecost</a:t>
            </a:r>
          </a:p>
        </p:txBody>
      </p:sp>
      <p:sp>
        <p:nvSpPr>
          <p:cNvPr id="6" name="TextBox 5"/>
          <p:cNvSpPr txBox="1"/>
          <p:nvPr/>
        </p:nvSpPr>
        <p:spPr>
          <a:xfrm>
            <a:off x="217283" y="1143000"/>
            <a:ext cx="6047330" cy="1785104"/>
          </a:xfrm>
          <a:prstGeom prst="rect">
            <a:avLst/>
          </a:prstGeom>
          <a:noFill/>
        </p:spPr>
        <p:txBody>
          <a:bodyPr wrap="square" rtlCol="0">
            <a:spAutoFit/>
          </a:bodyPr>
          <a:lstStyle/>
          <a:p>
            <a:r>
              <a:rPr lang="en-US" sz="3200" dirty="0">
                <a:solidFill>
                  <a:schemeClr val="bg1"/>
                </a:solidFill>
              </a:rPr>
              <a:t>“The feast of weeks” lasting a single day of holy convocation. The seven </a:t>
            </a:r>
            <a:r>
              <a:rPr lang="en-US" sz="3200" dirty="0" err="1">
                <a:solidFill>
                  <a:schemeClr val="bg1"/>
                </a:solidFill>
              </a:rPr>
              <a:t>sabbaths</a:t>
            </a:r>
            <a:r>
              <a:rPr lang="en-US" sz="3200" dirty="0">
                <a:solidFill>
                  <a:schemeClr val="bg1"/>
                </a:solidFill>
              </a:rPr>
              <a:t> shall be complete.”</a:t>
            </a:r>
          </a:p>
          <a:p>
            <a:r>
              <a:rPr lang="en-US" sz="1400" dirty="0">
                <a:solidFill>
                  <a:schemeClr val="bg1"/>
                </a:solidFill>
              </a:rPr>
              <a:t>(Deut. 16:10) and (Leviticus 23:21)</a:t>
            </a:r>
          </a:p>
        </p:txBody>
      </p:sp>
      <p:sp>
        <p:nvSpPr>
          <p:cNvPr id="7" name="TextBox 6"/>
          <p:cNvSpPr txBox="1"/>
          <p:nvPr/>
        </p:nvSpPr>
        <p:spPr>
          <a:xfrm>
            <a:off x="5714999" y="4246721"/>
            <a:ext cx="5726317" cy="1569660"/>
          </a:xfrm>
          <a:prstGeom prst="rect">
            <a:avLst/>
          </a:prstGeom>
          <a:noFill/>
        </p:spPr>
        <p:txBody>
          <a:bodyPr wrap="square" rtlCol="0">
            <a:spAutoFit/>
          </a:bodyPr>
          <a:lstStyle/>
          <a:p>
            <a:r>
              <a:rPr lang="en-US" sz="3200" dirty="0">
                <a:solidFill>
                  <a:schemeClr val="bg1"/>
                </a:solidFill>
              </a:rPr>
              <a:t>The new meal offering:</a:t>
            </a:r>
          </a:p>
          <a:p>
            <a:r>
              <a:rPr lang="en-US" sz="3200" dirty="0">
                <a:solidFill>
                  <a:schemeClr val="bg1"/>
                </a:solidFill>
              </a:rPr>
              <a:t>2 loaves of leavened bread made of fine flour of new wheat.</a:t>
            </a:r>
          </a:p>
        </p:txBody>
      </p:sp>
      <p:pic>
        <p:nvPicPr>
          <p:cNvPr id="23554" name="Picture 2" descr="https://encrypted-tbn3.gstatic.com/images?q=tbn:ANd9GcQ_irlqT1PXWhHB2j8N8gbdY6gBfEM5-ZbfIAqYW6YIBOumSuA0Dg"/>
          <p:cNvPicPr>
            <a:picLocks noChangeAspect="1" noChangeArrowheads="1"/>
          </p:cNvPicPr>
          <p:nvPr/>
        </p:nvPicPr>
        <p:blipFill>
          <a:blip r:embed="rId3" cstate="print"/>
          <a:srcRect/>
          <a:stretch>
            <a:fillRect/>
          </a:stretch>
        </p:blipFill>
        <p:spPr bwMode="auto">
          <a:xfrm>
            <a:off x="6960141" y="946107"/>
            <a:ext cx="3526276" cy="2641305"/>
          </a:xfrm>
          <a:prstGeom prst="rect">
            <a:avLst/>
          </a:prstGeom>
          <a:noFill/>
        </p:spPr>
      </p:pic>
      <p:pic>
        <p:nvPicPr>
          <p:cNvPr id="8" name="Picture 2" descr="https://encrypted-tbn3.gstatic.com/images?q=tbn:ANd9GcS6lXb6wQ_vKbze9Kv9XvSnMuaz9rkwFh5pNi0J344ftL-WS_Dl"/>
          <p:cNvPicPr>
            <a:picLocks noChangeAspect="1" noChangeArrowheads="1"/>
          </p:cNvPicPr>
          <p:nvPr/>
        </p:nvPicPr>
        <p:blipFill>
          <a:blip r:embed="rId4" cstate="print"/>
          <a:srcRect/>
          <a:stretch>
            <a:fillRect/>
          </a:stretch>
        </p:blipFill>
        <p:spPr bwMode="auto">
          <a:xfrm>
            <a:off x="1381328" y="3734157"/>
            <a:ext cx="3882107" cy="2830705"/>
          </a:xfrm>
          <a:prstGeom prst="rect">
            <a:avLst/>
          </a:prstGeom>
          <a:noFill/>
        </p:spPr>
      </p:pic>
    </p:spTree>
    <p:extLst>
      <p:ext uri="{BB962C8B-B14F-4D97-AF65-F5344CB8AC3E}">
        <p14:creationId xmlns:p14="http://schemas.microsoft.com/office/powerpoint/2010/main" val="238931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7941" y="688909"/>
            <a:ext cx="4821725" cy="1292662"/>
          </a:xfrm>
          <a:prstGeom prst="rect">
            <a:avLst/>
          </a:prstGeom>
          <a:noFill/>
        </p:spPr>
        <p:txBody>
          <a:bodyPr wrap="square" rtlCol="0">
            <a:spAutoFit/>
          </a:bodyPr>
          <a:lstStyle/>
          <a:p>
            <a:r>
              <a:rPr lang="en-US" sz="3200" dirty="0">
                <a:solidFill>
                  <a:schemeClr val="bg2"/>
                </a:solidFill>
              </a:rPr>
              <a:t>Special animal sacrifices were made. </a:t>
            </a:r>
          </a:p>
          <a:p>
            <a:r>
              <a:rPr lang="en-US" sz="1400" dirty="0">
                <a:solidFill>
                  <a:schemeClr val="bg2"/>
                </a:solidFill>
              </a:rPr>
              <a:t>(Leviticus 23:18)</a:t>
            </a:r>
          </a:p>
        </p:txBody>
      </p:sp>
      <p:sp>
        <p:nvSpPr>
          <p:cNvPr id="7" name="TextBox 6"/>
          <p:cNvSpPr txBox="1"/>
          <p:nvPr/>
        </p:nvSpPr>
        <p:spPr>
          <a:xfrm>
            <a:off x="6272870" y="3731529"/>
            <a:ext cx="5283451" cy="2062103"/>
          </a:xfrm>
          <a:prstGeom prst="rect">
            <a:avLst/>
          </a:prstGeom>
          <a:noFill/>
        </p:spPr>
        <p:txBody>
          <a:bodyPr wrap="square" rtlCol="0">
            <a:spAutoFit/>
          </a:bodyPr>
          <a:lstStyle/>
          <a:p>
            <a:r>
              <a:rPr lang="en-US" sz="3200" dirty="0">
                <a:solidFill>
                  <a:schemeClr val="bg2"/>
                </a:solidFill>
              </a:rPr>
              <a:t>For a meat and drink offering:</a:t>
            </a:r>
          </a:p>
          <a:p>
            <a:r>
              <a:rPr lang="en-US" sz="3200" dirty="0">
                <a:solidFill>
                  <a:schemeClr val="bg2"/>
                </a:solidFill>
              </a:rPr>
              <a:t>7 lambs without blemish of the first year, one young bullock, and two rams.</a:t>
            </a:r>
          </a:p>
        </p:txBody>
      </p:sp>
      <p:pic>
        <p:nvPicPr>
          <p:cNvPr id="22530" name="Picture 2" descr="http://www.butternutvalleyfarm.com/blogs/wp-content/uploads/2012/03/lambsInPasture.jpg"/>
          <p:cNvPicPr>
            <a:picLocks noChangeAspect="1" noChangeArrowheads="1"/>
          </p:cNvPicPr>
          <p:nvPr/>
        </p:nvPicPr>
        <p:blipFill>
          <a:blip r:embed="rId3" cstate="print"/>
          <a:srcRect/>
          <a:stretch>
            <a:fillRect/>
          </a:stretch>
        </p:blipFill>
        <p:spPr bwMode="auto">
          <a:xfrm>
            <a:off x="4737370" y="401789"/>
            <a:ext cx="3396876" cy="2549452"/>
          </a:xfrm>
          <a:prstGeom prst="rect">
            <a:avLst/>
          </a:prstGeom>
          <a:noFill/>
        </p:spPr>
      </p:pic>
      <p:pic>
        <p:nvPicPr>
          <p:cNvPr id="22532" name="Picture 4" descr="http://www.dreamstime.com/bullock-thumb3987076.jpg"/>
          <p:cNvPicPr>
            <a:picLocks noChangeAspect="1" noChangeArrowheads="1"/>
          </p:cNvPicPr>
          <p:nvPr/>
        </p:nvPicPr>
        <p:blipFill>
          <a:blip r:embed="rId4" cstate="print"/>
          <a:srcRect/>
          <a:stretch>
            <a:fillRect/>
          </a:stretch>
        </p:blipFill>
        <p:spPr bwMode="auto">
          <a:xfrm>
            <a:off x="1097406" y="3068949"/>
            <a:ext cx="4821725" cy="3387262"/>
          </a:xfrm>
          <a:prstGeom prst="rect">
            <a:avLst/>
          </a:prstGeom>
          <a:noFill/>
        </p:spPr>
      </p:pic>
      <p:pic>
        <p:nvPicPr>
          <p:cNvPr id="22534" name="Picture 6" descr="https://encrypted-tbn2.gstatic.com/images?q=tbn:ANd9GcT12RwhKL1uvddU8Rd5AFuGLIJ4Qe7GgDevx7NVnfQwDe7vn81E"/>
          <p:cNvPicPr>
            <a:picLocks noChangeAspect="1" noChangeArrowheads="1"/>
          </p:cNvPicPr>
          <p:nvPr/>
        </p:nvPicPr>
        <p:blipFill>
          <a:blip r:embed="rId5" cstate="print"/>
          <a:srcRect/>
          <a:stretch>
            <a:fillRect/>
          </a:stretch>
        </p:blipFill>
        <p:spPr bwMode="auto">
          <a:xfrm>
            <a:off x="8355212" y="1064368"/>
            <a:ext cx="3403648" cy="2549452"/>
          </a:xfrm>
          <a:prstGeom prst="rect">
            <a:avLst/>
          </a:prstGeom>
          <a:noFill/>
        </p:spPr>
      </p:pic>
    </p:spTree>
    <p:extLst>
      <p:ext uri="{BB962C8B-B14F-4D97-AF65-F5344CB8AC3E}">
        <p14:creationId xmlns:p14="http://schemas.microsoft.com/office/powerpoint/2010/main" val="165408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7406" y="1158270"/>
            <a:ext cx="5470556" cy="1569660"/>
          </a:xfrm>
          <a:prstGeom prst="rect">
            <a:avLst/>
          </a:prstGeom>
          <a:noFill/>
        </p:spPr>
        <p:txBody>
          <a:bodyPr wrap="square" rtlCol="0">
            <a:spAutoFit/>
          </a:bodyPr>
          <a:lstStyle/>
          <a:p>
            <a:r>
              <a:rPr lang="en-US" sz="3200" dirty="0">
                <a:solidFill>
                  <a:schemeClr val="bg1"/>
                </a:solidFill>
              </a:rPr>
              <a:t>“And suddenly there came a sound from heaven as of a rushing mighty wind…</a:t>
            </a:r>
          </a:p>
        </p:txBody>
      </p:sp>
      <p:sp>
        <p:nvSpPr>
          <p:cNvPr id="6" name="TextBox 5"/>
          <p:cNvSpPr txBox="1"/>
          <p:nvPr/>
        </p:nvSpPr>
        <p:spPr>
          <a:xfrm>
            <a:off x="0" y="6486526"/>
            <a:ext cx="3810000" cy="307777"/>
          </a:xfrm>
          <a:prstGeom prst="rect">
            <a:avLst/>
          </a:prstGeom>
          <a:noFill/>
        </p:spPr>
        <p:txBody>
          <a:bodyPr wrap="square" rtlCol="0">
            <a:spAutoFit/>
          </a:bodyPr>
          <a:lstStyle/>
          <a:p>
            <a:r>
              <a:rPr lang="en-US" sz="1400" dirty="0">
                <a:solidFill>
                  <a:schemeClr val="bg1"/>
                </a:solidFill>
              </a:rPr>
              <a:t>Acts 2:2</a:t>
            </a:r>
          </a:p>
        </p:txBody>
      </p:sp>
      <p:sp>
        <p:nvSpPr>
          <p:cNvPr id="7" name="Rectangle 6"/>
          <p:cNvSpPr/>
          <p:nvPr/>
        </p:nvSpPr>
        <p:spPr>
          <a:xfrm>
            <a:off x="6096000" y="4191000"/>
            <a:ext cx="4267200" cy="1569660"/>
          </a:xfrm>
          <a:prstGeom prst="rect">
            <a:avLst/>
          </a:prstGeom>
        </p:spPr>
        <p:txBody>
          <a:bodyPr wrap="square">
            <a:spAutoFit/>
          </a:bodyPr>
          <a:lstStyle/>
          <a:p>
            <a:r>
              <a:rPr lang="en-US" sz="3200" dirty="0">
                <a:solidFill>
                  <a:schemeClr val="bg1"/>
                </a:solidFill>
              </a:rPr>
              <a:t>…and it filled all the house where they were sitting.”</a:t>
            </a:r>
          </a:p>
        </p:txBody>
      </p:sp>
      <p:pic>
        <p:nvPicPr>
          <p:cNvPr id="21512" name="Picture 8" descr="https://encrypted-tbn2.gstatic.com/images?q=tbn:ANd9GcSzR1cOunqV_9Xzi7NxhvDfp_RC1wWLGiVWimgqZHpCAUzTXelc"/>
          <p:cNvPicPr>
            <a:picLocks noChangeAspect="1" noChangeArrowheads="1"/>
          </p:cNvPicPr>
          <p:nvPr/>
        </p:nvPicPr>
        <p:blipFill>
          <a:blip r:embed="rId3" cstate="print"/>
          <a:srcRect/>
          <a:stretch>
            <a:fillRect/>
          </a:stretch>
        </p:blipFill>
        <p:spPr bwMode="auto">
          <a:xfrm>
            <a:off x="1280332" y="3646178"/>
            <a:ext cx="4016813" cy="2503438"/>
          </a:xfrm>
          <a:prstGeom prst="rect">
            <a:avLst/>
          </a:prstGeom>
          <a:noFill/>
        </p:spPr>
      </p:pic>
      <p:grpSp>
        <p:nvGrpSpPr>
          <p:cNvPr id="3" name="Group 2">
            <a:extLst>
              <a:ext uri="{FF2B5EF4-FFF2-40B4-BE49-F238E27FC236}">
                <a16:creationId xmlns:a16="http://schemas.microsoft.com/office/drawing/2014/main" id="{EFAEB712-6A69-9ED7-8FE3-E7AC8D87BEE3}"/>
              </a:ext>
            </a:extLst>
          </p:cNvPr>
          <p:cNvGrpSpPr/>
          <p:nvPr/>
        </p:nvGrpSpPr>
        <p:grpSpPr>
          <a:xfrm>
            <a:off x="5562600" y="411397"/>
            <a:ext cx="5349068" cy="3333751"/>
            <a:chOff x="5562600" y="411397"/>
            <a:chExt cx="5349068" cy="3333751"/>
          </a:xfrm>
        </p:grpSpPr>
        <p:pic>
          <p:nvPicPr>
            <p:cNvPr id="21514" name="Picture 10" descr="https://encrypted-tbn0.gstatic.com/images?q=tbn:ANd9GcQIfGMh0z-HZmgtPHWZdqay0A28A_uHYwpNS4C20ikn3nUgLtrz"/>
            <p:cNvPicPr>
              <a:picLocks noChangeAspect="1" noChangeArrowheads="1"/>
            </p:cNvPicPr>
            <p:nvPr/>
          </p:nvPicPr>
          <p:blipFill>
            <a:blip r:embed="rId4" cstate="print"/>
            <a:srcRect/>
            <a:stretch>
              <a:fillRect/>
            </a:stretch>
          </p:blipFill>
          <p:spPr bwMode="auto">
            <a:xfrm>
              <a:off x="5562600" y="411397"/>
              <a:ext cx="5349068" cy="3333751"/>
            </a:xfrm>
            <a:prstGeom prst="rect">
              <a:avLst/>
            </a:prstGeom>
            <a:noFill/>
          </p:spPr>
        </p:pic>
        <p:sp>
          <p:nvSpPr>
            <p:cNvPr id="2" name="Rectangle 1">
              <a:extLst>
                <a:ext uri="{FF2B5EF4-FFF2-40B4-BE49-F238E27FC236}">
                  <a16:creationId xmlns:a16="http://schemas.microsoft.com/office/drawing/2014/main" id="{AE16B91C-BC6D-DB3E-7AC3-1F75D93F75A0}"/>
                </a:ext>
              </a:extLst>
            </p:cNvPr>
            <p:cNvSpPr/>
            <p:nvPr/>
          </p:nvSpPr>
          <p:spPr>
            <a:xfrm>
              <a:off x="10252953" y="496111"/>
              <a:ext cx="554477" cy="2237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0445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47402"/>
            <a:ext cx="3810000" cy="307777"/>
          </a:xfrm>
          <a:prstGeom prst="rect">
            <a:avLst/>
          </a:prstGeom>
          <a:noFill/>
        </p:spPr>
        <p:txBody>
          <a:bodyPr wrap="square" rtlCol="0">
            <a:spAutoFit/>
          </a:bodyPr>
          <a:lstStyle/>
          <a:p>
            <a:r>
              <a:rPr lang="en-US" sz="1400" dirty="0">
                <a:solidFill>
                  <a:schemeClr val="bg2"/>
                </a:solidFill>
              </a:rPr>
              <a:t>Acts 2:2; D&amp;C 109:36-37</a:t>
            </a:r>
          </a:p>
        </p:txBody>
      </p:sp>
      <p:grpSp>
        <p:nvGrpSpPr>
          <p:cNvPr id="4" name="Group 3"/>
          <p:cNvGrpSpPr/>
          <p:nvPr/>
        </p:nvGrpSpPr>
        <p:grpSpPr>
          <a:xfrm>
            <a:off x="465677" y="834503"/>
            <a:ext cx="9534108" cy="1556370"/>
            <a:chOff x="338785" y="3552126"/>
            <a:chExt cx="9534108" cy="1556370"/>
          </a:xfrm>
        </p:grpSpPr>
        <p:sp>
          <p:nvSpPr>
            <p:cNvPr id="2" name="Rectangle 1"/>
            <p:cNvSpPr/>
            <p:nvPr/>
          </p:nvSpPr>
          <p:spPr>
            <a:xfrm>
              <a:off x="1554247" y="3631168"/>
              <a:ext cx="8318646" cy="1477328"/>
            </a:xfrm>
            <a:prstGeom prst="rect">
              <a:avLst/>
            </a:prstGeom>
          </p:spPr>
          <p:txBody>
            <a:bodyPr wrap="square">
              <a:spAutoFit/>
            </a:bodyPr>
            <a:lstStyle/>
            <a:p>
              <a:r>
                <a:rPr lang="en-US" dirty="0">
                  <a:solidFill>
                    <a:schemeClr val="bg1"/>
                  </a:solidFill>
                  <a:latin typeface="Open Sans"/>
                </a:rPr>
                <a:t> “The very name </a:t>
              </a:r>
              <a:r>
                <a:rPr lang="en-US" i="1" dirty="0">
                  <a:solidFill>
                    <a:schemeClr val="bg1"/>
                  </a:solidFill>
                  <a:latin typeface="Open Sans"/>
                </a:rPr>
                <a:t>Pentecost </a:t>
              </a:r>
              <a:r>
                <a:rPr lang="en-US" dirty="0">
                  <a:solidFill>
                    <a:schemeClr val="bg1"/>
                  </a:solidFill>
                  <a:latin typeface="Open Sans"/>
                </a:rPr>
                <a:t>comes into the Christian vocabulary as synonymous with breathtaking spiritual manifestations and a divine outpouring of the Holy Ghost upon all the people. Revelation came from heaven with the sound ‘as of a rushing mighty wind, and it filled all the house’ and it filled the brethren.” (8)</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785" y="3552126"/>
              <a:ext cx="1131250" cy="1413012"/>
            </a:xfrm>
            <a:prstGeom prst="rect">
              <a:avLst/>
            </a:prstGeom>
          </p:spPr>
        </p:pic>
      </p:grpSp>
      <p:sp>
        <p:nvSpPr>
          <p:cNvPr id="11" name="Rectangle 10"/>
          <p:cNvSpPr/>
          <p:nvPr/>
        </p:nvSpPr>
        <p:spPr>
          <a:xfrm>
            <a:off x="1524000" y="1"/>
            <a:ext cx="9144000" cy="769441"/>
          </a:xfrm>
          <a:prstGeom prst="rect">
            <a:avLst/>
          </a:prstGeom>
        </p:spPr>
        <p:txBody>
          <a:bodyPr wrap="square">
            <a:spAutoFit/>
          </a:bodyPr>
          <a:lstStyle/>
          <a:p>
            <a:pPr algn="ctr"/>
            <a:r>
              <a:rPr lang="en-US" sz="4400" i="1" dirty="0">
                <a:solidFill>
                  <a:schemeClr val="bg1"/>
                </a:solidFill>
                <a:latin typeface="Book Antiqua" panose="02040602050305030304" pitchFamily="18" charset="0"/>
              </a:rPr>
              <a:t>Revelation From Heaven</a:t>
            </a:r>
          </a:p>
        </p:txBody>
      </p:sp>
      <p:sp>
        <p:nvSpPr>
          <p:cNvPr id="13" name="Rectangle 12"/>
          <p:cNvSpPr/>
          <p:nvPr/>
        </p:nvSpPr>
        <p:spPr>
          <a:xfrm>
            <a:off x="5751247" y="2916276"/>
            <a:ext cx="6096000" cy="3416320"/>
          </a:xfrm>
          <a:prstGeom prst="rect">
            <a:avLst/>
          </a:prstGeom>
        </p:spPr>
        <p:txBody>
          <a:bodyPr>
            <a:spAutoFit/>
          </a:bodyPr>
          <a:lstStyle/>
          <a:p>
            <a:r>
              <a:rPr lang="en-US" dirty="0">
                <a:solidFill>
                  <a:schemeClr val="bg1"/>
                </a:solidFill>
                <a:latin typeface="Open Sans"/>
              </a:rPr>
              <a:t>Prophet Joseph Smith prayed for a special outpouring the Spirit from on high:</a:t>
            </a:r>
          </a:p>
          <a:p>
            <a:r>
              <a:rPr lang="en-US" dirty="0">
                <a:solidFill>
                  <a:schemeClr val="bg1"/>
                </a:solidFill>
                <a:latin typeface="Open Sans"/>
              </a:rPr>
              <a:t>This plea was fulfilled, not just once, but several times during the days following the initial dedicatory services. Joseph Smith recorded that on one occasion, “a noise was heard like the sound of a rushing mighty wind, which filled the [Kirtland] Temple, and all the congregation simultaneously arose, being moved upon by an invisible power; many began to speak in tongues and prophesy; others saw glorious visions; and I beheld the Temple was filled with angels, which fact I declared to the congregation.” (</a:t>
            </a:r>
            <a:r>
              <a:rPr lang="en-US" i="1" dirty="0">
                <a:solidFill>
                  <a:schemeClr val="bg1"/>
                </a:solidFill>
                <a:latin typeface="Open Sans"/>
              </a:rPr>
              <a:t>9</a:t>
            </a:r>
            <a:r>
              <a:rPr lang="en-US" dirty="0">
                <a:solidFill>
                  <a:schemeClr val="bg1"/>
                </a:solidFill>
                <a:latin typeface="Open Sans"/>
              </a:rPr>
              <a:t>)</a:t>
            </a:r>
            <a:endParaRPr lang="en-US" dirty="0">
              <a:solidFill>
                <a:schemeClr val="bg1"/>
              </a:solidFill>
            </a:endParaRPr>
          </a:p>
        </p:txBody>
      </p:sp>
      <p:pic>
        <p:nvPicPr>
          <p:cNvPr id="5122" name="Picture 2" descr="Image result for joseph smith and cloven tongu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4954" y="2632120"/>
            <a:ext cx="2991540" cy="3984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56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90035" y="502468"/>
            <a:ext cx="8153400" cy="5355312"/>
          </a:xfrm>
          <a:prstGeom prst="rect">
            <a:avLst/>
          </a:prstGeom>
          <a:noFill/>
        </p:spPr>
        <p:txBody>
          <a:bodyPr wrap="square" rtlCol="0">
            <a:spAutoFit/>
          </a:bodyPr>
          <a:lstStyle/>
          <a:p>
            <a:pPr marL="342900" indent="-342900"/>
            <a:endParaRPr lang="en-US" dirty="0">
              <a:solidFill>
                <a:schemeClr val="bg1"/>
              </a:solidFill>
            </a:endParaRPr>
          </a:p>
          <a:p>
            <a:pPr marL="342900" indent="-342900"/>
            <a:endParaRPr lang="en-US" dirty="0">
              <a:solidFill>
                <a:schemeClr val="bg1"/>
              </a:solidFill>
            </a:endParaRPr>
          </a:p>
          <a:p>
            <a:pPr marL="342900" indent="-342900" algn="ctr"/>
            <a:r>
              <a:rPr lang="en-US" sz="3200" b="1" dirty="0">
                <a:solidFill>
                  <a:schemeClr val="bg1"/>
                </a:solidFill>
              </a:rPr>
              <a:t>President Ezra Taft Benson</a:t>
            </a:r>
            <a:endParaRPr lang="en-US" sz="3200" dirty="0">
              <a:solidFill>
                <a:schemeClr val="bg1"/>
              </a:solidFill>
            </a:endParaRPr>
          </a:p>
          <a:p>
            <a:pPr marL="342900" indent="-342900" algn="ctr"/>
            <a:endParaRPr lang="en-US" sz="3200" dirty="0">
              <a:solidFill>
                <a:schemeClr val="bg1"/>
              </a:solidFill>
            </a:endParaRPr>
          </a:p>
          <a:p>
            <a:pPr marL="342900" indent="-342900" algn="ctr"/>
            <a:r>
              <a:rPr lang="en-US" sz="3200" dirty="0">
                <a:solidFill>
                  <a:schemeClr val="bg1"/>
                </a:solidFill>
              </a:rPr>
              <a:t>“…It is the spirit that matters most.”</a:t>
            </a:r>
          </a:p>
          <a:p>
            <a:pPr marL="342900" indent="-342900" algn="ctr"/>
            <a:endParaRPr lang="en-US" sz="3200" dirty="0">
              <a:solidFill>
                <a:schemeClr val="bg1"/>
              </a:solidFill>
            </a:endParaRPr>
          </a:p>
          <a:p>
            <a:pPr marL="342900" indent="-342900" algn="ctr"/>
            <a:r>
              <a:rPr lang="en-US" sz="3200" dirty="0">
                <a:solidFill>
                  <a:schemeClr val="bg1"/>
                </a:solidFill>
              </a:rPr>
              <a:t>The Apostles were to take up their ministry only after they had been </a:t>
            </a:r>
          </a:p>
          <a:p>
            <a:pPr marL="342900" indent="-342900" algn="ctr"/>
            <a:r>
              <a:rPr lang="en-US" sz="3200" i="1" dirty="0">
                <a:solidFill>
                  <a:schemeClr val="bg1"/>
                </a:solidFill>
              </a:rPr>
              <a:t>“endued with power from on high” Luke 24:49</a:t>
            </a:r>
          </a:p>
          <a:p>
            <a:pPr marL="342900" indent="-342900" algn="ctr"/>
            <a:endParaRPr lang="en-US" sz="3200" i="1" dirty="0">
              <a:solidFill>
                <a:schemeClr val="bg1"/>
              </a:solidFill>
            </a:endParaRPr>
          </a:p>
          <a:p>
            <a:pPr marL="342900" indent="-342900" algn="ctr"/>
            <a:r>
              <a:rPr lang="en-US" sz="3200" i="1" dirty="0">
                <a:solidFill>
                  <a:schemeClr val="bg1"/>
                </a:solidFill>
              </a:rPr>
              <a:t>Endued = Power from on high = clothed</a:t>
            </a:r>
          </a:p>
          <a:p>
            <a:pPr marL="342900" indent="-342900"/>
            <a:endParaRPr lang="en-US"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79" y="1680474"/>
            <a:ext cx="1895856" cy="2682240"/>
          </a:xfrm>
          <a:prstGeom prst="rect">
            <a:avLst/>
          </a:prstGeom>
        </p:spPr>
      </p:pic>
    </p:spTree>
    <p:extLst>
      <p:ext uri="{BB962C8B-B14F-4D97-AF65-F5344CB8AC3E}">
        <p14:creationId xmlns:p14="http://schemas.microsoft.com/office/powerpoint/2010/main" val="87532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5636" y="1329661"/>
            <a:ext cx="5647922" cy="1077218"/>
          </a:xfrm>
          <a:prstGeom prst="rect">
            <a:avLst/>
          </a:prstGeom>
          <a:noFill/>
        </p:spPr>
        <p:txBody>
          <a:bodyPr wrap="square" rtlCol="0">
            <a:spAutoFit/>
          </a:bodyPr>
          <a:lstStyle/>
          <a:p>
            <a:r>
              <a:rPr lang="en-US" sz="3200" dirty="0">
                <a:solidFill>
                  <a:schemeClr val="bg1"/>
                </a:solidFill>
              </a:rPr>
              <a:t>“And there appeared unto them </a:t>
            </a:r>
            <a:r>
              <a:rPr lang="en-US" sz="3200" i="1" dirty="0">
                <a:solidFill>
                  <a:schemeClr val="bg1"/>
                </a:solidFill>
              </a:rPr>
              <a:t>cloven</a:t>
            </a:r>
            <a:r>
              <a:rPr lang="en-US" sz="3200" dirty="0">
                <a:solidFill>
                  <a:schemeClr val="bg1"/>
                </a:solidFill>
              </a:rPr>
              <a:t> tongues like as of fire…</a:t>
            </a:r>
          </a:p>
        </p:txBody>
      </p:sp>
      <p:sp>
        <p:nvSpPr>
          <p:cNvPr id="6" name="TextBox 5"/>
          <p:cNvSpPr txBox="1"/>
          <p:nvPr/>
        </p:nvSpPr>
        <p:spPr>
          <a:xfrm>
            <a:off x="111660" y="6550223"/>
            <a:ext cx="3810000" cy="307777"/>
          </a:xfrm>
          <a:prstGeom prst="rect">
            <a:avLst/>
          </a:prstGeom>
          <a:noFill/>
        </p:spPr>
        <p:txBody>
          <a:bodyPr wrap="square" rtlCol="0">
            <a:spAutoFit/>
          </a:bodyPr>
          <a:lstStyle/>
          <a:p>
            <a:r>
              <a:rPr lang="en-US" sz="1400" dirty="0">
                <a:solidFill>
                  <a:schemeClr val="bg1"/>
                </a:solidFill>
              </a:rPr>
              <a:t>Acts 2:3</a:t>
            </a:r>
          </a:p>
        </p:txBody>
      </p:sp>
      <p:sp>
        <p:nvSpPr>
          <p:cNvPr id="7" name="Rectangle 6"/>
          <p:cNvSpPr/>
          <p:nvPr/>
        </p:nvSpPr>
        <p:spPr>
          <a:xfrm>
            <a:off x="6218222" y="4513264"/>
            <a:ext cx="2989153" cy="1077218"/>
          </a:xfrm>
          <a:prstGeom prst="rect">
            <a:avLst/>
          </a:prstGeom>
        </p:spPr>
        <p:txBody>
          <a:bodyPr wrap="square">
            <a:spAutoFit/>
          </a:bodyPr>
          <a:lstStyle/>
          <a:p>
            <a:r>
              <a:rPr lang="en-US" sz="3200" dirty="0">
                <a:solidFill>
                  <a:schemeClr val="bg1"/>
                </a:solidFill>
              </a:rPr>
              <a:t>…and it sat upon each of them.”</a:t>
            </a:r>
          </a:p>
        </p:txBody>
      </p:sp>
      <p:sp>
        <p:nvSpPr>
          <p:cNvPr id="8" name="Rectangle 7"/>
          <p:cNvSpPr/>
          <p:nvPr/>
        </p:nvSpPr>
        <p:spPr>
          <a:xfrm>
            <a:off x="1524000" y="1"/>
            <a:ext cx="9144000" cy="769441"/>
          </a:xfrm>
          <a:prstGeom prst="rect">
            <a:avLst/>
          </a:prstGeom>
        </p:spPr>
        <p:txBody>
          <a:bodyPr wrap="square">
            <a:spAutoFit/>
          </a:bodyPr>
          <a:lstStyle/>
          <a:p>
            <a:pPr algn="ctr"/>
            <a:r>
              <a:rPr lang="en-US" sz="4400" i="1" dirty="0">
                <a:solidFill>
                  <a:schemeClr val="bg1"/>
                </a:solidFill>
                <a:latin typeface="Book Antiqua" panose="02040602050305030304" pitchFamily="18" charset="0"/>
              </a:rPr>
              <a:t>Cloven tongues—The Gift of Tongues</a:t>
            </a:r>
          </a:p>
        </p:txBody>
      </p:sp>
      <p:pic>
        <p:nvPicPr>
          <p:cNvPr id="9" name="Picture 8" descr="imagesCATR9Q2M.jpg"/>
          <p:cNvPicPr>
            <a:picLocks noChangeAspect="1"/>
          </p:cNvPicPr>
          <p:nvPr/>
        </p:nvPicPr>
        <p:blipFill>
          <a:blip r:embed="rId3" cstate="print"/>
          <a:stretch>
            <a:fillRect/>
          </a:stretch>
        </p:blipFill>
        <p:spPr>
          <a:xfrm>
            <a:off x="9277917" y="3381584"/>
            <a:ext cx="1853023" cy="3267460"/>
          </a:xfrm>
          <a:prstGeom prst="rect">
            <a:avLst/>
          </a:prstGeom>
        </p:spPr>
      </p:pic>
      <p:sp>
        <p:nvSpPr>
          <p:cNvPr id="2" name="Rectangle 1"/>
          <p:cNvSpPr/>
          <p:nvPr/>
        </p:nvSpPr>
        <p:spPr>
          <a:xfrm>
            <a:off x="1074345" y="3058419"/>
            <a:ext cx="6096000" cy="646331"/>
          </a:xfrm>
          <a:prstGeom prst="rect">
            <a:avLst/>
          </a:prstGeom>
        </p:spPr>
        <p:txBody>
          <a:bodyPr>
            <a:spAutoFit/>
          </a:bodyPr>
          <a:lstStyle/>
          <a:p>
            <a:r>
              <a:rPr lang="en-US" dirty="0">
                <a:solidFill>
                  <a:schemeClr val="bg1"/>
                </a:solidFill>
                <a:latin typeface="Open Sans"/>
              </a:rPr>
              <a:t>Tongues that are cloven or forked, or that have the appearance of the flame of a fire</a:t>
            </a:r>
            <a:endParaRPr lang="en-US" dirty="0">
              <a:solidFill>
                <a:schemeClr val="bg1"/>
              </a:solidFill>
            </a:endParaRPr>
          </a:p>
        </p:txBody>
      </p:sp>
      <p:sp>
        <p:nvSpPr>
          <p:cNvPr id="3" name="Rectangle 2"/>
          <p:cNvSpPr/>
          <p:nvPr/>
        </p:nvSpPr>
        <p:spPr>
          <a:xfrm>
            <a:off x="8665299" y="995340"/>
            <a:ext cx="3200400" cy="2308324"/>
          </a:xfrm>
          <a:prstGeom prst="rect">
            <a:avLst/>
          </a:prstGeom>
        </p:spPr>
        <p:txBody>
          <a:bodyPr wrap="square">
            <a:spAutoFit/>
          </a:bodyPr>
          <a:lstStyle/>
          <a:p>
            <a:r>
              <a:rPr lang="en-US" dirty="0">
                <a:solidFill>
                  <a:schemeClr val="bg1"/>
                </a:solidFill>
                <a:latin typeface="Open Sans"/>
              </a:rPr>
              <a:t>Anciently, fire often symbolized the divine presence or influence. </a:t>
            </a:r>
          </a:p>
          <a:p>
            <a:endParaRPr lang="en-US" dirty="0">
              <a:solidFill>
                <a:schemeClr val="bg1"/>
              </a:solidFill>
              <a:latin typeface="Open Sans"/>
            </a:endParaRPr>
          </a:p>
          <a:p>
            <a:r>
              <a:rPr lang="en-US" dirty="0">
                <a:solidFill>
                  <a:schemeClr val="bg1"/>
                </a:solidFill>
                <a:latin typeface="Open Sans"/>
              </a:rPr>
              <a:t>This was a sign that the disciples had received the gift of the Holy Ghost, promised by the Savior.</a:t>
            </a:r>
            <a:endParaRPr lang="en-US" dirty="0">
              <a:solidFill>
                <a:schemeClr val="bg1"/>
              </a:solidFill>
            </a:endParaRPr>
          </a:p>
        </p:txBody>
      </p:sp>
      <p:pic>
        <p:nvPicPr>
          <p:cNvPr id="3074" name="Picture 2" descr="Image result for judy swanson day of pentecost"/>
          <p:cNvPicPr>
            <a:picLocks noChangeAspect="1" noChangeArrowheads="1"/>
          </p:cNvPicPr>
          <p:nvPr/>
        </p:nvPicPr>
        <p:blipFill rotWithShape="1">
          <a:blip r:embed="rId4">
            <a:extLst>
              <a:ext uri="{28A0092B-C50C-407E-A947-70E740481C1C}">
                <a14:useLocalDpi xmlns:a14="http://schemas.microsoft.com/office/drawing/2010/main" val="0"/>
              </a:ext>
            </a:extLst>
          </a:blip>
          <a:srcRect l="4259" t="3089" r="4680" b="8515"/>
          <a:stretch/>
        </p:blipFill>
        <p:spPr bwMode="auto">
          <a:xfrm>
            <a:off x="6537734" y="883471"/>
            <a:ext cx="1865014" cy="25320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judy swanson day of penteco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1757" y="3749238"/>
            <a:ext cx="2899806" cy="2899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00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660" y="6550223"/>
            <a:ext cx="3810000" cy="307777"/>
          </a:xfrm>
          <a:prstGeom prst="rect">
            <a:avLst/>
          </a:prstGeom>
          <a:noFill/>
        </p:spPr>
        <p:txBody>
          <a:bodyPr wrap="square" rtlCol="0">
            <a:spAutoFit/>
          </a:bodyPr>
          <a:lstStyle/>
          <a:p>
            <a:r>
              <a:rPr lang="en-US" sz="1400" dirty="0">
                <a:solidFill>
                  <a:schemeClr val="bg1"/>
                </a:solidFill>
              </a:rPr>
              <a:t>Acts 2:3</a:t>
            </a:r>
          </a:p>
        </p:txBody>
      </p:sp>
      <p:sp>
        <p:nvSpPr>
          <p:cNvPr id="8" name="Rectangle 7"/>
          <p:cNvSpPr/>
          <p:nvPr/>
        </p:nvSpPr>
        <p:spPr>
          <a:xfrm>
            <a:off x="111660" y="1"/>
            <a:ext cx="11974716" cy="769441"/>
          </a:xfrm>
          <a:prstGeom prst="rect">
            <a:avLst/>
          </a:prstGeom>
        </p:spPr>
        <p:txBody>
          <a:bodyPr wrap="square">
            <a:spAutoFit/>
          </a:bodyPr>
          <a:lstStyle/>
          <a:p>
            <a:pPr algn="ctr"/>
            <a:r>
              <a:rPr lang="en-US" sz="4400" i="1" dirty="0">
                <a:solidFill>
                  <a:schemeClr val="bg1"/>
                </a:solidFill>
                <a:latin typeface="Book Antiqua" panose="02040602050305030304" pitchFamily="18" charset="0"/>
              </a:rPr>
              <a:t>Fire—Environment of Heaven Brought to Earth</a:t>
            </a:r>
          </a:p>
        </p:txBody>
      </p:sp>
      <p:sp>
        <p:nvSpPr>
          <p:cNvPr id="3" name="Rectangle 2"/>
          <p:cNvSpPr/>
          <p:nvPr/>
        </p:nvSpPr>
        <p:spPr>
          <a:xfrm>
            <a:off x="7880702" y="1174299"/>
            <a:ext cx="3200400" cy="2308324"/>
          </a:xfrm>
          <a:prstGeom prst="rect">
            <a:avLst/>
          </a:prstGeom>
        </p:spPr>
        <p:txBody>
          <a:bodyPr wrap="square">
            <a:spAutoFit/>
          </a:bodyPr>
          <a:lstStyle/>
          <a:p>
            <a:r>
              <a:rPr lang="en-US" i="1" dirty="0">
                <a:solidFill>
                  <a:srgbClr val="FFFF00"/>
                </a:solidFill>
              </a:rPr>
              <a:t>And it came to pass that Nephi and Lehi were encircled about as if by fire…</a:t>
            </a:r>
          </a:p>
          <a:p>
            <a:r>
              <a:rPr lang="en-US" i="1" dirty="0">
                <a:solidFill>
                  <a:srgbClr val="FFFF00"/>
                </a:solidFill>
              </a:rPr>
              <a:t>And when they saw that they were encircled about with a pillar of fire, and that it burned them not…</a:t>
            </a:r>
          </a:p>
          <a:p>
            <a:r>
              <a:rPr lang="en-US" i="1" dirty="0">
                <a:solidFill>
                  <a:srgbClr val="FFFF00"/>
                </a:solidFill>
              </a:rPr>
              <a:t>Helaman 5:23-24</a:t>
            </a:r>
          </a:p>
        </p:txBody>
      </p:sp>
      <p:sp>
        <p:nvSpPr>
          <p:cNvPr id="2" name="Rectangle 1"/>
          <p:cNvSpPr/>
          <p:nvPr/>
        </p:nvSpPr>
        <p:spPr>
          <a:xfrm>
            <a:off x="1663081" y="1187765"/>
            <a:ext cx="4040863" cy="1200329"/>
          </a:xfrm>
          <a:prstGeom prst="rect">
            <a:avLst/>
          </a:prstGeom>
        </p:spPr>
        <p:txBody>
          <a:bodyPr wrap="square">
            <a:spAutoFit/>
          </a:bodyPr>
          <a:lstStyle/>
          <a:p>
            <a:r>
              <a:rPr lang="en-US" i="1" dirty="0">
                <a:solidFill>
                  <a:srgbClr val="FFFF00"/>
                </a:solidFill>
              </a:rPr>
              <a:t>And the angel of the </a:t>
            </a:r>
            <a:r>
              <a:rPr lang="en-US" i="1" cap="small" dirty="0">
                <a:solidFill>
                  <a:srgbClr val="FFFF00"/>
                </a:solidFill>
              </a:rPr>
              <a:t>Lord</a:t>
            </a:r>
            <a:r>
              <a:rPr lang="en-US" i="1" dirty="0">
                <a:solidFill>
                  <a:srgbClr val="FFFF00"/>
                </a:solidFill>
              </a:rPr>
              <a:t> appeared unto him in a flame of fire out of the midst of a bush;</a:t>
            </a:r>
          </a:p>
          <a:p>
            <a:r>
              <a:rPr lang="en-US" i="1" dirty="0">
                <a:solidFill>
                  <a:srgbClr val="FFFF00"/>
                </a:solidFill>
              </a:rPr>
              <a:t>Exodus 3:2</a:t>
            </a:r>
          </a:p>
        </p:txBody>
      </p:sp>
      <p:sp>
        <p:nvSpPr>
          <p:cNvPr id="4" name="Rectangle 3"/>
          <p:cNvSpPr/>
          <p:nvPr/>
        </p:nvSpPr>
        <p:spPr>
          <a:xfrm>
            <a:off x="645355" y="3114399"/>
            <a:ext cx="6096000" cy="1200329"/>
          </a:xfrm>
          <a:prstGeom prst="rect">
            <a:avLst/>
          </a:prstGeom>
        </p:spPr>
        <p:txBody>
          <a:bodyPr>
            <a:spAutoFit/>
          </a:bodyPr>
          <a:lstStyle/>
          <a:p>
            <a:r>
              <a:rPr lang="en-US" i="1" dirty="0">
                <a:solidFill>
                  <a:srgbClr val="FFFF00"/>
                </a:solidFill>
              </a:rPr>
              <a:t>And the </a:t>
            </a:r>
            <a:r>
              <a:rPr lang="en-US" i="1" cap="small" dirty="0">
                <a:solidFill>
                  <a:srgbClr val="FFFF00"/>
                </a:solidFill>
              </a:rPr>
              <a:t>Lord</a:t>
            </a:r>
            <a:r>
              <a:rPr lang="en-US" i="1" dirty="0">
                <a:solidFill>
                  <a:srgbClr val="FFFF00"/>
                </a:solidFill>
              </a:rPr>
              <a:t> went before them by day in a pillar of a cloud, to lead them the way; and by night in a pillar of fire, to give them light; to go by day and night:</a:t>
            </a:r>
          </a:p>
          <a:p>
            <a:r>
              <a:rPr lang="en-US" i="1" dirty="0">
                <a:solidFill>
                  <a:srgbClr val="FFFF00"/>
                </a:solidFill>
              </a:rPr>
              <a:t>Exodus 13:21</a:t>
            </a:r>
          </a:p>
        </p:txBody>
      </p:sp>
      <p:sp>
        <p:nvSpPr>
          <p:cNvPr id="10" name="Rectangle 9"/>
          <p:cNvSpPr/>
          <p:nvPr/>
        </p:nvSpPr>
        <p:spPr>
          <a:xfrm>
            <a:off x="604994" y="4459873"/>
            <a:ext cx="6096000" cy="923330"/>
          </a:xfrm>
          <a:prstGeom prst="rect">
            <a:avLst/>
          </a:prstGeom>
        </p:spPr>
        <p:txBody>
          <a:bodyPr>
            <a:spAutoFit/>
          </a:bodyPr>
          <a:lstStyle/>
          <a:p>
            <a:r>
              <a:rPr lang="en-US" i="1" dirty="0">
                <a:solidFill>
                  <a:srgbClr val="FFFF00"/>
                </a:solidFill>
              </a:rPr>
              <a:t>And the sight of the glory of the </a:t>
            </a:r>
            <a:r>
              <a:rPr lang="en-US" i="1" cap="small" dirty="0">
                <a:solidFill>
                  <a:srgbClr val="FFFF00"/>
                </a:solidFill>
              </a:rPr>
              <a:t>Lord</a:t>
            </a:r>
            <a:r>
              <a:rPr lang="en-US" i="1" dirty="0">
                <a:solidFill>
                  <a:srgbClr val="FFFF00"/>
                </a:solidFill>
              </a:rPr>
              <a:t> was like devouring fire on the top of the mount in the eyes of the children of Israel.</a:t>
            </a:r>
          </a:p>
          <a:p>
            <a:r>
              <a:rPr lang="en-US" i="1" dirty="0">
                <a:solidFill>
                  <a:srgbClr val="FFFF00"/>
                </a:solidFill>
              </a:rPr>
              <a:t>Exodus 24:17</a:t>
            </a:r>
          </a:p>
        </p:txBody>
      </p:sp>
      <p:grpSp>
        <p:nvGrpSpPr>
          <p:cNvPr id="32" name="Group 31"/>
          <p:cNvGrpSpPr/>
          <p:nvPr/>
        </p:nvGrpSpPr>
        <p:grpSpPr>
          <a:xfrm>
            <a:off x="10918007" y="1174298"/>
            <a:ext cx="930222" cy="2209934"/>
            <a:chOff x="6019800" y="1931690"/>
            <a:chExt cx="1969279" cy="4164310"/>
          </a:xfrm>
        </p:grpSpPr>
        <p:sp>
          <p:nvSpPr>
            <p:cNvPr id="33" name="Oval 32"/>
            <p:cNvSpPr/>
            <p:nvPr/>
          </p:nvSpPr>
          <p:spPr>
            <a:xfrm>
              <a:off x="6019800" y="4191000"/>
              <a:ext cx="445279" cy="3675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4" name="Flowchart: Manual Operation 33"/>
            <p:cNvSpPr/>
            <p:nvPr/>
          </p:nvSpPr>
          <p:spPr>
            <a:xfrm rot="12304159">
              <a:off x="6120966" y="3227778"/>
              <a:ext cx="749448" cy="124953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12296205" flipH="1">
              <a:off x="6968442" y="5728489"/>
              <a:ext cx="561439" cy="367511"/>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6" name="Oval 35"/>
            <p:cNvSpPr/>
            <p:nvPr/>
          </p:nvSpPr>
          <p:spPr>
            <a:xfrm rot="20660369" flipH="1">
              <a:off x="6469443" y="5731320"/>
              <a:ext cx="523934" cy="34173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7" name="Flowchart: Manual Operation 36"/>
            <p:cNvSpPr/>
            <p:nvPr/>
          </p:nvSpPr>
          <p:spPr>
            <a:xfrm rot="10800000">
              <a:off x="6781800" y="4534618"/>
              <a:ext cx="762000" cy="1323041"/>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Manual Operation 37"/>
            <p:cNvSpPr/>
            <p:nvPr/>
          </p:nvSpPr>
          <p:spPr>
            <a:xfrm rot="10800000">
              <a:off x="6476999" y="4534619"/>
              <a:ext cx="513277" cy="1323041"/>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543800" y="4191000"/>
              <a:ext cx="445279" cy="3675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 name="Flowchart: Manual Operation 39"/>
            <p:cNvSpPr/>
            <p:nvPr/>
          </p:nvSpPr>
          <p:spPr>
            <a:xfrm rot="9407679">
              <a:off x="7210404" y="3203325"/>
              <a:ext cx="658495" cy="124953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Manual Operation 40"/>
            <p:cNvSpPr/>
            <p:nvPr/>
          </p:nvSpPr>
          <p:spPr>
            <a:xfrm rot="10800000">
              <a:off x="6460162" y="3214820"/>
              <a:ext cx="1122877" cy="191105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rot="10800000">
              <a:off x="6705600" y="3124200"/>
              <a:ext cx="653350" cy="51451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526024" y="4328167"/>
              <a:ext cx="987938" cy="224761"/>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 name="Oval 43"/>
            <p:cNvSpPr/>
            <p:nvPr/>
          </p:nvSpPr>
          <p:spPr>
            <a:xfrm>
              <a:off x="6348633" y="1962040"/>
              <a:ext cx="1363494" cy="13965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p:cNvSpPr/>
            <p:nvPr/>
          </p:nvSpPr>
          <p:spPr>
            <a:xfrm rot="9867076">
              <a:off x="7351087" y="2243822"/>
              <a:ext cx="481233" cy="882027"/>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elay 45"/>
            <p:cNvSpPr/>
            <p:nvPr/>
          </p:nvSpPr>
          <p:spPr>
            <a:xfrm rot="16031486">
              <a:off x="6726734" y="1464843"/>
              <a:ext cx="504218" cy="1437911"/>
            </a:xfrm>
            <a:prstGeom prst="flowChartDelay">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46"/>
            <p:cNvSpPr/>
            <p:nvPr/>
          </p:nvSpPr>
          <p:spPr>
            <a:xfrm rot="11163696" flipH="1">
              <a:off x="6128856" y="2283589"/>
              <a:ext cx="481233" cy="882027"/>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248400" y="2209800"/>
              <a:ext cx="1447800" cy="238815"/>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9" name="Rectangle 48"/>
            <p:cNvSpPr/>
            <p:nvPr/>
          </p:nvSpPr>
          <p:spPr>
            <a:xfrm>
              <a:off x="6526024" y="4459148"/>
              <a:ext cx="987938" cy="130983"/>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50" name="Group 49"/>
          <p:cNvGrpSpPr/>
          <p:nvPr/>
        </p:nvGrpSpPr>
        <p:grpSpPr>
          <a:xfrm>
            <a:off x="6683134" y="1252145"/>
            <a:ext cx="977324" cy="2192983"/>
            <a:chOff x="469000" y="1219201"/>
            <a:chExt cx="2062587" cy="4166349"/>
          </a:xfrm>
        </p:grpSpPr>
        <p:sp>
          <p:nvSpPr>
            <p:cNvPr id="51" name="Oval 50"/>
            <p:cNvSpPr/>
            <p:nvPr/>
          </p:nvSpPr>
          <p:spPr>
            <a:xfrm rot="18364822">
              <a:off x="313191" y="3932165"/>
              <a:ext cx="676459" cy="36484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3475136">
              <a:off x="1947370" y="3912509"/>
              <a:ext cx="803593" cy="36484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1753374" flipH="1">
              <a:off x="658109" y="2787613"/>
              <a:ext cx="579251" cy="1524040"/>
            </a:xfrm>
            <a:prstGeom prst="trapezoid">
              <a:avLst/>
            </a:prstGeom>
            <a:solidFill>
              <a:srgbClr val="CAB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19846626">
              <a:off x="1785430" y="2524343"/>
              <a:ext cx="517004" cy="1830083"/>
            </a:xfrm>
            <a:prstGeom prst="trapezoid">
              <a:avLst/>
            </a:prstGeom>
            <a:solidFill>
              <a:srgbClr val="CAB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20950279">
              <a:off x="945942" y="4999442"/>
              <a:ext cx="530989" cy="38610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1946972">
              <a:off x="1492749" y="4955333"/>
              <a:ext cx="530989" cy="38610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a:off x="947242" y="3175070"/>
              <a:ext cx="1232892" cy="1962496"/>
            </a:xfrm>
            <a:prstGeom prst="trapezoid">
              <a:avLst/>
            </a:prstGeom>
            <a:solidFill>
              <a:srgbClr val="C090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969935" y="2600370"/>
              <a:ext cx="1174486" cy="1962496"/>
            </a:xfrm>
            <a:prstGeom prst="trapezoid">
              <a:avLst/>
            </a:prstGeom>
            <a:solidFill>
              <a:srgbClr val="CAB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ouble Wave 58"/>
            <p:cNvSpPr/>
            <p:nvPr/>
          </p:nvSpPr>
          <p:spPr>
            <a:xfrm rot="10556981">
              <a:off x="1882211" y="1456690"/>
              <a:ext cx="305773" cy="1529110"/>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ouble Wave 59"/>
            <p:cNvSpPr/>
            <p:nvPr/>
          </p:nvSpPr>
          <p:spPr>
            <a:xfrm rot="10957168">
              <a:off x="796941" y="1454151"/>
              <a:ext cx="313044" cy="1536207"/>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295400" y="2862077"/>
              <a:ext cx="457200" cy="47244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p:cNvSpPr/>
            <p:nvPr/>
          </p:nvSpPr>
          <p:spPr>
            <a:xfrm rot="20926198">
              <a:off x="1690218" y="2843792"/>
              <a:ext cx="595621" cy="2294171"/>
            </a:xfrm>
            <a:prstGeom prst="trapezoid">
              <a:avLst/>
            </a:prstGeom>
            <a:solidFill>
              <a:srgbClr val="C090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rot="694891">
              <a:off x="844258" y="3002117"/>
              <a:ext cx="517004" cy="2119855"/>
            </a:xfrm>
            <a:prstGeom prst="trapezoid">
              <a:avLst/>
            </a:prstGeom>
            <a:solidFill>
              <a:srgbClr val="C090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947242" y="1444753"/>
              <a:ext cx="1110158" cy="16794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5400000">
              <a:off x="1066964" y="914236"/>
              <a:ext cx="793998" cy="140392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rot="5400000">
              <a:off x="1334101" y="1029302"/>
              <a:ext cx="271272" cy="1480127"/>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357"/>
            <p:cNvGrpSpPr/>
            <p:nvPr/>
          </p:nvGrpSpPr>
          <p:grpSpPr>
            <a:xfrm rot="788617">
              <a:off x="657760" y="4793293"/>
              <a:ext cx="455249" cy="256235"/>
              <a:chOff x="533400" y="4953000"/>
              <a:chExt cx="1828800" cy="685800"/>
            </a:xfrm>
          </p:grpSpPr>
          <p:sp>
            <p:nvSpPr>
              <p:cNvPr id="84" name="Plaque 83"/>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Plaque 84"/>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Plaque 85"/>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358"/>
            <p:cNvGrpSpPr/>
            <p:nvPr/>
          </p:nvGrpSpPr>
          <p:grpSpPr>
            <a:xfrm rot="21218663">
              <a:off x="1937971" y="4847968"/>
              <a:ext cx="467275" cy="258307"/>
              <a:chOff x="533400" y="4953000"/>
              <a:chExt cx="1828800" cy="685800"/>
            </a:xfrm>
          </p:grpSpPr>
          <p:sp>
            <p:nvSpPr>
              <p:cNvPr id="81" name="Plaque 80"/>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Plaque 81"/>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Plaque 82"/>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358"/>
            <p:cNvGrpSpPr/>
            <p:nvPr/>
          </p:nvGrpSpPr>
          <p:grpSpPr>
            <a:xfrm>
              <a:off x="774861" y="1625268"/>
              <a:ext cx="467275" cy="258307"/>
              <a:chOff x="533400" y="4953000"/>
              <a:chExt cx="1828800" cy="685800"/>
            </a:xfrm>
          </p:grpSpPr>
          <p:sp>
            <p:nvSpPr>
              <p:cNvPr id="78" name="Plaque 77"/>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laque 78"/>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laque 79"/>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358"/>
            <p:cNvGrpSpPr/>
            <p:nvPr/>
          </p:nvGrpSpPr>
          <p:grpSpPr>
            <a:xfrm>
              <a:off x="1246439" y="1613767"/>
              <a:ext cx="467275" cy="258307"/>
              <a:chOff x="533400" y="4953000"/>
              <a:chExt cx="1828800" cy="685800"/>
            </a:xfrm>
          </p:grpSpPr>
          <p:sp>
            <p:nvSpPr>
              <p:cNvPr id="75" name="Plaque 74"/>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laque 75"/>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laque 76"/>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358"/>
            <p:cNvGrpSpPr/>
            <p:nvPr/>
          </p:nvGrpSpPr>
          <p:grpSpPr>
            <a:xfrm>
              <a:off x="1720892" y="1631018"/>
              <a:ext cx="467275" cy="258307"/>
              <a:chOff x="533400" y="4953000"/>
              <a:chExt cx="1828800" cy="685800"/>
            </a:xfrm>
          </p:grpSpPr>
          <p:sp>
            <p:nvSpPr>
              <p:cNvPr id="72" name="Plaque 71"/>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laque 72"/>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Plaque 73"/>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Rectangle 29"/>
          <p:cNvSpPr/>
          <p:nvPr/>
        </p:nvSpPr>
        <p:spPr>
          <a:xfrm>
            <a:off x="7852253" y="3635495"/>
            <a:ext cx="3204927" cy="2585323"/>
          </a:xfrm>
          <a:prstGeom prst="rect">
            <a:avLst/>
          </a:prstGeom>
        </p:spPr>
        <p:txBody>
          <a:bodyPr wrap="square">
            <a:spAutoFit/>
          </a:bodyPr>
          <a:lstStyle/>
          <a:p>
            <a:r>
              <a:rPr lang="en-US" dirty="0">
                <a:solidFill>
                  <a:srgbClr val="FFFF00"/>
                </a:solidFill>
                <a:latin typeface="Palatino"/>
              </a:rPr>
              <a:t>…they saw that they were encircled about, yea every soul, by a pillar of fire.</a:t>
            </a:r>
          </a:p>
          <a:p>
            <a:r>
              <a:rPr lang="en-US" dirty="0">
                <a:solidFill>
                  <a:srgbClr val="FFFF00"/>
                </a:solidFill>
              </a:rPr>
              <a:t>And behold, the Holy Spirit of God did come down from heaven, and did enter into their hearts, and they were filled as if with fire,…</a:t>
            </a:r>
            <a:endParaRPr lang="en-US" dirty="0">
              <a:solidFill>
                <a:srgbClr val="FFFF00"/>
              </a:solidFill>
              <a:latin typeface="Palatino"/>
            </a:endParaRPr>
          </a:p>
          <a:p>
            <a:r>
              <a:rPr lang="en-US" dirty="0">
                <a:solidFill>
                  <a:srgbClr val="FFFF00"/>
                </a:solidFill>
                <a:latin typeface="Palatino"/>
              </a:rPr>
              <a:t>Helaman 5:43, 45</a:t>
            </a:r>
            <a:endParaRPr lang="en-US" dirty="0">
              <a:solidFill>
                <a:srgbClr val="FFFF00"/>
              </a:solidFill>
            </a:endParaRPr>
          </a:p>
        </p:txBody>
      </p:sp>
      <p:grpSp>
        <p:nvGrpSpPr>
          <p:cNvPr id="87" name="Group 86"/>
          <p:cNvGrpSpPr/>
          <p:nvPr/>
        </p:nvGrpSpPr>
        <p:grpSpPr>
          <a:xfrm>
            <a:off x="910109" y="5327326"/>
            <a:ext cx="7146721" cy="1594966"/>
            <a:chOff x="910109" y="5327326"/>
            <a:chExt cx="7146721" cy="1594966"/>
          </a:xfrm>
        </p:grpSpPr>
        <p:sp>
          <p:nvSpPr>
            <p:cNvPr id="31" name="Rectangle 30"/>
            <p:cNvSpPr/>
            <p:nvPr/>
          </p:nvSpPr>
          <p:spPr>
            <a:xfrm>
              <a:off x="1960830" y="5376098"/>
              <a:ext cx="6096000" cy="1200329"/>
            </a:xfrm>
            <a:prstGeom prst="rect">
              <a:avLst/>
            </a:prstGeom>
          </p:spPr>
          <p:txBody>
            <a:bodyPr>
              <a:spAutoFit/>
            </a:bodyPr>
            <a:lstStyle/>
            <a:p>
              <a:r>
                <a:rPr lang="en-US" sz="2400" dirty="0">
                  <a:solidFill>
                    <a:schemeClr val="bg1"/>
                  </a:solidFill>
                  <a:latin typeface="Open Sans"/>
                </a:rPr>
                <a:t>The divine fire can be described as the “everlasting burnings of God; for God dwells in everlasting burnings.” </a:t>
              </a:r>
              <a:r>
                <a:rPr lang="en-US" sz="1400" dirty="0">
                  <a:solidFill>
                    <a:schemeClr val="bg1"/>
                  </a:solidFill>
                  <a:latin typeface="Open Sans"/>
                </a:rPr>
                <a:t>(9)</a:t>
              </a:r>
              <a:endParaRPr lang="en-US" sz="1400" dirty="0">
                <a:solidFill>
                  <a:schemeClr val="bg1"/>
                </a:solidFill>
              </a:endParaRPr>
            </a:p>
          </p:txBody>
        </p:sp>
        <p:grpSp>
          <p:nvGrpSpPr>
            <p:cNvPr id="89" name="Group 238"/>
            <p:cNvGrpSpPr/>
            <p:nvPr/>
          </p:nvGrpSpPr>
          <p:grpSpPr>
            <a:xfrm rot="20759234">
              <a:off x="910109" y="5327326"/>
              <a:ext cx="1064470" cy="1594966"/>
              <a:chOff x="6477000" y="2667000"/>
              <a:chExt cx="2057400" cy="3011575"/>
            </a:xfrm>
          </p:grpSpPr>
          <p:sp>
            <p:nvSpPr>
              <p:cNvPr id="90" name="Wave 89"/>
              <p:cNvSpPr/>
              <p:nvPr/>
            </p:nvSpPr>
            <p:spPr>
              <a:xfrm rot="17615281">
                <a:off x="6562413" y="3706589"/>
                <a:ext cx="2638111" cy="130586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Wave 3"/>
              <p:cNvSpPr/>
              <p:nvPr/>
            </p:nvSpPr>
            <p:spPr>
              <a:xfrm rot="16200000">
                <a:off x="5990096" y="3688141"/>
                <a:ext cx="2057400" cy="108359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Wave 91"/>
              <p:cNvSpPr/>
              <p:nvPr/>
            </p:nvSpPr>
            <p:spPr>
              <a:xfrm rot="16887571">
                <a:off x="6451017" y="3220141"/>
                <a:ext cx="2275929" cy="1169648"/>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Wave 92"/>
              <p:cNvSpPr/>
              <p:nvPr/>
            </p:nvSpPr>
            <p:spPr>
              <a:xfrm rot="6369781">
                <a:off x="6956492" y="3437258"/>
                <a:ext cx="1230892" cy="729059"/>
              </a:xfrm>
              <a:prstGeom prst="wave">
                <a:avLst>
                  <a:gd name="adj1" fmla="val 20000"/>
                  <a:gd name="adj2" fmla="val -1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Wave 93"/>
              <p:cNvSpPr/>
              <p:nvPr/>
            </p:nvSpPr>
            <p:spPr>
              <a:xfrm rot="6369781">
                <a:off x="6962887" y="3563109"/>
                <a:ext cx="1150336" cy="498139"/>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Wave 94"/>
              <p:cNvSpPr/>
              <p:nvPr/>
            </p:nvSpPr>
            <p:spPr>
              <a:xfrm rot="5400000">
                <a:off x="6325602" y="3928333"/>
                <a:ext cx="1779818" cy="935225"/>
              </a:xfrm>
              <a:prstGeom prst="wave">
                <a:avLst>
                  <a:gd name="adj1" fmla="val 20000"/>
                  <a:gd name="adj2" fmla="val -1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Wave 95"/>
              <p:cNvSpPr/>
              <p:nvPr/>
            </p:nvSpPr>
            <p:spPr>
              <a:xfrm rot="6864377">
                <a:off x="6900166" y="4164260"/>
                <a:ext cx="1779818" cy="935225"/>
              </a:xfrm>
              <a:prstGeom prst="wave">
                <a:avLst>
                  <a:gd name="adj1" fmla="val 20000"/>
                  <a:gd name="adj2" fmla="val -1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Wave 96"/>
              <p:cNvSpPr/>
              <p:nvPr/>
            </p:nvSpPr>
            <p:spPr>
              <a:xfrm rot="5097427">
                <a:off x="6634608" y="4180925"/>
                <a:ext cx="1526092" cy="938316"/>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Wave 97"/>
              <p:cNvSpPr/>
              <p:nvPr/>
            </p:nvSpPr>
            <p:spPr>
              <a:xfrm rot="6552689">
                <a:off x="7102869" y="4455469"/>
                <a:ext cx="1270291" cy="533531"/>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rot="1354397">
                <a:off x="7334017" y="4312390"/>
                <a:ext cx="451496"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Wave 99"/>
              <p:cNvSpPr/>
              <p:nvPr/>
            </p:nvSpPr>
            <p:spPr>
              <a:xfrm rot="6864377">
                <a:off x="7082414" y="4728855"/>
                <a:ext cx="1050439" cy="43360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Wave 100"/>
              <p:cNvSpPr/>
              <p:nvPr/>
            </p:nvSpPr>
            <p:spPr>
              <a:xfrm rot="4556139">
                <a:off x="7043255" y="4839808"/>
                <a:ext cx="867476" cy="37460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7483862" y="4800600"/>
                <a:ext cx="212338" cy="3790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326">
            <a:extLst>
              <a:ext uri="{FF2B5EF4-FFF2-40B4-BE49-F238E27FC236}">
                <a16:creationId xmlns:a16="http://schemas.microsoft.com/office/drawing/2014/main" id="{167C4EB9-987D-094A-7461-4BA001139AA0}"/>
              </a:ext>
            </a:extLst>
          </p:cNvPr>
          <p:cNvGrpSpPr/>
          <p:nvPr/>
        </p:nvGrpSpPr>
        <p:grpSpPr>
          <a:xfrm>
            <a:off x="478156" y="743954"/>
            <a:ext cx="1120250" cy="2240500"/>
            <a:chOff x="3937483" y="513080"/>
            <a:chExt cx="681026" cy="1754293"/>
          </a:xfrm>
        </p:grpSpPr>
        <p:sp>
          <p:nvSpPr>
            <p:cNvPr id="7" name="Oval 28">
              <a:extLst>
                <a:ext uri="{FF2B5EF4-FFF2-40B4-BE49-F238E27FC236}">
                  <a16:creationId xmlns:a16="http://schemas.microsoft.com/office/drawing/2014/main" id="{A3DF67AB-BA2B-93BB-7776-C1E5583BBD6E}"/>
                </a:ext>
              </a:extLst>
            </p:cNvPr>
            <p:cNvSpPr/>
            <p:nvPr/>
          </p:nvSpPr>
          <p:spPr>
            <a:xfrm>
              <a:off x="4050987"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29">
              <a:extLst>
                <a:ext uri="{FF2B5EF4-FFF2-40B4-BE49-F238E27FC236}">
                  <a16:creationId xmlns:a16="http://schemas.microsoft.com/office/drawing/2014/main" id="{37F9BCAE-D3E6-F9F8-C25C-6AB1D9798B66}"/>
                </a:ext>
              </a:extLst>
            </p:cNvPr>
            <p:cNvSpPr/>
            <p:nvPr/>
          </p:nvSpPr>
          <p:spPr>
            <a:xfrm>
              <a:off x="4240161"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30">
              <a:extLst>
                <a:ext uri="{FF2B5EF4-FFF2-40B4-BE49-F238E27FC236}">
                  <a16:creationId xmlns:a16="http://schemas.microsoft.com/office/drawing/2014/main" id="{052FDBB1-7F15-1D3C-7468-23A3C580B5EE}"/>
                </a:ext>
              </a:extLst>
            </p:cNvPr>
            <p:cNvSpPr/>
            <p:nvPr/>
          </p:nvSpPr>
          <p:spPr>
            <a:xfrm>
              <a:off x="3937483" y="1508760"/>
              <a:ext cx="94587" cy="1896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31">
              <a:extLst>
                <a:ext uri="{FF2B5EF4-FFF2-40B4-BE49-F238E27FC236}">
                  <a16:creationId xmlns:a16="http://schemas.microsoft.com/office/drawing/2014/main" id="{8868A61A-AFFA-E78E-8BAE-30BDED6B6FBB}"/>
                </a:ext>
              </a:extLst>
            </p:cNvPr>
            <p:cNvSpPr/>
            <p:nvPr/>
          </p:nvSpPr>
          <p:spPr>
            <a:xfrm rot="1480658">
              <a:off x="3979978" y="1073369"/>
              <a:ext cx="245926" cy="568960"/>
            </a:xfrm>
            <a:prstGeom prst="trapezoid">
              <a:avLst>
                <a:gd name="adj" fmla="val 30469"/>
              </a:avLst>
            </a:prstGeom>
            <a:solidFill>
              <a:srgbClr val="B7A2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32">
              <a:extLst>
                <a:ext uri="{FF2B5EF4-FFF2-40B4-BE49-F238E27FC236}">
                  <a16:creationId xmlns:a16="http://schemas.microsoft.com/office/drawing/2014/main" id="{D077981D-DDB0-B747-E3FD-26949AEFFF70}"/>
                </a:ext>
              </a:extLst>
            </p:cNvPr>
            <p:cNvSpPr/>
            <p:nvPr/>
          </p:nvSpPr>
          <p:spPr>
            <a:xfrm rot="1502811">
              <a:off x="3999885" y="1033725"/>
              <a:ext cx="199266" cy="526371"/>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33">
              <a:extLst>
                <a:ext uri="{FF2B5EF4-FFF2-40B4-BE49-F238E27FC236}">
                  <a16:creationId xmlns:a16="http://schemas.microsoft.com/office/drawing/2014/main" id="{747494E1-32C2-3F94-786A-147F761429D6}"/>
                </a:ext>
              </a:extLst>
            </p:cNvPr>
            <p:cNvSpPr/>
            <p:nvPr/>
          </p:nvSpPr>
          <p:spPr>
            <a:xfrm>
              <a:off x="4013152" y="1105747"/>
              <a:ext cx="491852" cy="1066800"/>
            </a:xfrm>
            <a:prstGeom prst="trapezoid">
              <a:avLst>
                <a:gd name="adj" fmla="val 30469"/>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34">
              <a:extLst>
                <a:ext uri="{FF2B5EF4-FFF2-40B4-BE49-F238E27FC236}">
                  <a16:creationId xmlns:a16="http://schemas.microsoft.com/office/drawing/2014/main" id="{AD0854B8-D3AE-7839-8092-1DD87F89185C}"/>
                </a:ext>
              </a:extLst>
            </p:cNvPr>
            <p:cNvSpPr/>
            <p:nvPr/>
          </p:nvSpPr>
          <p:spPr>
            <a:xfrm>
              <a:off x="4032069" y="1034627"/>
              <a:ext cx="454017" cy="734907"/>
            </a:xfrm>
            <a:prstGeom prst="trapezoid">
              <a:avLst>
                <a:gd name="adj" fmla="val 30469"/>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apezoid 35">
              <a:extLst>
                <a:ext uri="{FF2B5EF4-FFF2-40B4-BE49-F238E27FC236}">
                  <a16:creationId xmlns:a16="http://schemas.microsoft.com/office/drawing/2014/main" id="{97FBAD76-3E5A-1DD7-893A-26CA85B42FB5}"/>
                </a:ext>
              </a:extLst>
            </p:cNvPr>
            <p:cNvSpPr/>
            <p:nvPr/>
          </p:nvSpPr>
          <p:spPr>
            <a:xfrm rot="402310">
              <a:off x="4032570" y="1085138"/>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loud 36">
              <a:extLst>
                <a:ext uri="{FF2B5EF4-FFF2-40B4-BE49-F238E27FC236}">
                  <a16:creationId xmlns:a16="http://schemas.microsoft.com/office/drawing/2014/main" id="{76ACF626-65B7-7080-6BD3-92C5466C92D5}"/>
                </a:ext>
              </a:extLst>
            </p:cNvPr>
            <p:cNvSpPr/>
            <p:nvPr/>
          </p:nvSpPr>
          <p:spPr>
            <a:xfrm>
              <a:off x="4069905" y="536787"/>
              <a:ext cx="151339" cy="47413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loud 37">
              <a:extLst>
                <a:ext uri="{FF2B5EF4-FFF2-40B4-BE49-F238E27FC236}">
                  <a16:creationId xmlns:a16="http://schemas.microsoft.com/office/drawing/2014/main" id="{601AB744-13B4-585F-ABBC-FBD13AC46628}"/>
                </a:ext>
              </a:extLst>
            </p:cNvPr>
            <p:cNvSpPr/>
            <p:nvPr/>
          </p:nvSpPr>
          <p:spPr>
            <a:xfrm rot="21175570">
              <a:off x="4320263" y="548065"/>
              <a:ext cx="170257" cy="48841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38">
              <a:extLst>
                <a:ext uri="{FF2B5EF4-FFF2-40B4-BE49-F238E27FC236}">
                  <a16:creationId xmlns:a16="http://schemas.microsoft.com/office/drawing/2014/main" id="{0EB9B5BF-7602-6CA5-D0C3-ECD0077E77D2}"/>
                </a:ext>
              </a:extLst>
            </p:cNvPr>
            <p:cNvSpPr/>
            <p:nvPr/>
          </p:nvSpPr>
          <p:spPr>
            <a:xfrm>
              <a:off x="4126657" y="513080"/>
              <a:ext cx="302678" cy="5689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rapezoid 39">
              <a:extLst>
                <a:ext uri="{FF2B5EF4-FFF2-40B4-BE49-F238E27FC236}">
                  <a16:creationId xmlns:a16="http://schemas.microsoft.com/office/drawing/2014/main" id="{F3DADE4E-D9CE-B082-AF93-0CBB8DA12029}"/>
                </a:ext>
              </a:extLst>
            </p:cNvPr>
            <p:cNvSpPr/>
            <p:nvPr/>
          </p:nvSpPr>
          <p:spPr>
            <a:xfrm rot="21185207">
              <a:off x="4296914" y="1105747"/>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Delay 15">
              <a:extLst>
                <a:ext uri="{FF2B5EF4-FFF2-40B4-BE49-F238E27FC236}">
                  <a16:creationId xmlns:a16="http://schemas.microsoft.com/office/drawing/2014/main" id="{FB8D85E5-D6B1-4B36-F241-69A026A13B9C}"/>
                </a:ext>
              </a:extLst>
            </p:cNvPr>
            <p:cNvSpPr/>
            <p:nvPr/>
          </p:nvSpPr>
          <p:spPr>
            <a:xfrm rot="16887595">
              <a:off x="4134715" y="1481449"/>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Delay 48">
              <a:extLst>
                <a:ext uri="{FF2B5EF4-FFF2-40B4-BE49-F238E27FC236}">
                  <a16:creationId xmlns:a16="http://schemas.microsoft.com/office/drawing/2014/main" id="{AC336BDE-84A7-05A0-2FBD-A84D1DC077C5}"/>
                </a:ext>
              </a:extLst>
            </p:cNvPr>
            <p:cNvSpPr/>
            <p:nvPr/>
          </p:nvSpPr>
          <p:spPr>
            <a:xfrm rot="16949583">
              <a:off x="4098816" y="1466674"/>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Delay 49">
              <a:extLst>
                <a:ext uri="{FF2B5EF4-FFF2-40B4-BE49-F238E27FC236}">
                  <a16:creationId xmlns:a16="http://schemas.microsoft.com/office/drawing/2014/main" id="{8F67620C-4B1D-AE2D-7DC5-F58400F10D1D}"/>
                </a:ext>
              </a:extLst>
            </p:cNvPr>
            <p:cNvSpPr/>
            <p:nvPr/>
          </p:nvSpPr>
          <p:spPr>
            <a:xfrm rot="17304790">
              <a:off x="4019753" y="1464113"/>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lowchart: Delay 14">
              <a:extLst>
                <a:ext uri="{FF2B5EF4-FFF2-40B4-BE49-F238E27FC236}">
                  <a16:creationId xmlns:a16="http://schemas.microsoft.com/office/drawing/2014/main" id="{058A00B3-4AAB-E60E-AE98-02BA97673287}"/>
                </a:ext>
              </a:extLst>
            </p:cNvPr>
            <p:cNvSpPr/>
            <p:nvPr/>
          </p:nvSpPr>
          <p:spPr>
            <a:xfrm rot="17304790">
              <a:off x="3983856" y="1449338"/>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23">
              <a:extLst>
                <a:ext uri="{FF2B5EF4-FFF2-40B4-BE49-F238E27FC236}">
                  <a16:creationId xmlns:a16="http://schemas.microsoft.com/office/drawing/2014/main" id="{5DC4735B-6F44-F8E4-6FA2-7F36E3729977}"/>
                </a:ext>
              </a:extLst>
            </p:cNvPr>
            <p:cNvGrpSpPr/>
            <p:nvPr/>
          </p:nvGrpSpPr>
          <p:grpSpPr>
            <a:xfrm>
              <a:off x="4342580" y="1037026"/>
              <a:ext cx="275929" cy="637681"/>
              <a:chOff x="4755948" y="2903312"/>
              <a:chExt cx="1111452" cy="2049688"/>
            </a:xfrm>
          </p:grpSpPr>
          <p:sp>
            <p:nvSpPr>
              <p:cNvPr id="120" name="Oval 44">
                <a:extLst>
                  <a:ext uri="{FF2B5EF4-FFF2-40B4-BE49-F238E27FC236}">
                    <a16:creationId xmlns:a16="http://schemas.microsoft.com/office/drawing/2014/main" id="{D454AAC7-A2DA-C5D2-B311-AB9A87B37096}"/>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rapezoid 45">
                <a:extLst>
                  <a:ext uri="{FF2B5EF4-FFF2-40B4-BE49-F238E27FC236}">
                    <a16:creationId xmlns:a16="http://schemas.microsoft.com/office/drawing/2014/main" id="{5519D5EF-FB3A-D8CD-282D-BDD7316B5D2F}"/>
                  </a:ext>
                </a:extLst>
              </p:cNvPr>
              <p:cNvSpPr/>
              <p:nvPr/>
            </p:nvSpPr>
            <p:spPr>
              <a:xfrm rot="19830111">
                <a:off x="4816550" y="2903312"/>
                <a:ext cx="822282" cy="1828800"/>
              </a:xfrm>
              <a:prstGeom prst="trapezoid">
                <a:avLst>
                  <a:gd name="adj" fmla="val 30469"/>
                </a:avLst>
              </a:prstGeom>
              <a:solidFill>
                <a:srgbClr val="B7A2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rapezoid 46">
                <a:extLst>
                  <a:ext uri="{FF2B5EF4-FFF2-40B4-BE49-F238E27FC236}">
                    <a16:creationId xmlns:a16="http://schemas.microsoft.com/office/drawing/2014/main" id="{9EF55CE4-32DC-8B2A-62FA-76B3DCB4E425}"/>
                  </a:ext>
                </a:extLst>
              </p:cNvPr>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Cloud 42">
              <a:extLst>
                <a:ext uri="{FF2B5EF4-FFF2-40B4-BE49-F238E27FC236}">
                  <a16:creationId xmlns:a16="http://schemas.microsoft.com/office/drawing/2014/main" id="{4B5D874E-F0CE-53D3-F75F-5E48A20A6650}"/>
                </a:ext>
              </a:extLst>
            </p:cNvPr>
            <p:cNvSpPr/>
            <p:nvPr/>
          </p:nvSpPr>
          <p:spPr>
            <a:xfrm rot="21175570">
              <a:off x="4126218" y="818008"/>
              <a:ext cx="284639" cy="39812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43">
              <a:extLst>
                <a:ext uri="{FF2B5EF4-FFF2-40B4-BE49-F238E27FC236}">
                  <a16:creationId xmlns:a16="http://schemas.microsoft.com/office/drawing/2014/main" id="{C2D6B468-C29B-7B45-BD9E-9C0927A29967}"/>
                </a:ext>
              </a:extLst>
            </p:cNvPr>
            <p:cNvSpPr/>
            <p:nvPr/>
          </p:nvSpPr>
          <p:spPr>
            <a:xfrm rot="5225831">
              <a:off x="4221213" y="870297"/>
              <a:ext cx="63259" cy="1057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901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87"/>
                                        </p:tgtEl>
                                        <p:attrNameLst>
                                          <p:attrName>style.visibility</p:attrName>
                                        </p:attrNameLst>
                                      </p:cBhvr>
                                      <p:to>
                                        <p:strVal val="visible"/>
                                      </p:to>
                                    </p:set>
                                    <p:anim calcmode="lin" valueType="num">
                                      <p:cBhvr>
                                        <p:cTn id="27" dur="1000" fill="hold"/>
                                        <p:tgtEl>
                                          <p:spTgt spid="87"/>
                                        </p:tgtEl>
                                        <p:attrNameLst>
                                          <p:attrName>ppt_w</p:attrName>
                                        </p:attrNameLst>
                                      </p:cBhvr>
                                      <p:tavLst>
                                        <p:tav tm="0">
                                          <p:val>
                                            <p:fltVal val="0"/>
                                          </p:val>
                                        </p:tav>
                                        <p:tav tm="100000">
                                          <p:val>
                                            <p:strVal val="#ppt_w"/>
                                          </p:val>
                                        </p:tav>
                                      </p:tavLst>
                                    </p:anim>
                                    <p:anim calcmode="lin" valueType="num">
                                      <p:cBhvr>
                                        <p:cTn id="28" dur="1000" fill="hold"/>
                                        <p:tgtEl>
                                          <p:spTgt spid="87"/>
                                        </p:tgtEl>
                                        <p:attrNameLst>
                                          <p:attrName>ppt_h</p:attrName>
                                        </p:attrNameLst>
                                      </p:cBhvr>
                                      <p:tavLst>
                                        <p:tav tm="0">
                                          <p:val>
                                            <p:fltVal val="0"/>
                                          </p:val>
                                        </p:tav>
                                        <p:tav tm="100000">
                                          <p:val>
                                            <p:strVal val="#ppt_h"/>
                                          </p:val>
                                        </p:tav>
                                      </p:tavLst>
                                    </p:anim>
                                    <p:anim calcmode="lin" valueType="num">
                                      <p:cBhvr>
                                        <p:cTn id="29" dur="1000" fill="hold"/>
                                        <p:tgtEl>
                                          <p:spTgt spid="87"/>
                                        </p:tgtEl>
                                        <p:attrNameLst>
                                          <p:attrName>style.rotation</p:attrName>
                                        </p:attrNameLst>
                                      </p:cBhvr>
                                      <p:tavLst>
                                        <p:tav tm="0">
                                          <p:val>
                                            <p:fltVal val="90"/>
                                          </p:val>
                                        </p:tav>
                                        <p:tav tm="100000">
                                          <p:val>
                                            <p:fltVal val="0"/>
                                          </p:val>
                                        </p:tav>
                                      </p:tavLst>
                                    </p:anim>
                                    <p:animEffect transition="in" filter="fade">
                                      <p:cBhvr>
                                        <p:cTn id="30"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3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92523" y="454937"/>
            <a:ext cx="4865483" cy="1569660"/>
          </a:xfrm>
          <a:prstGeom prst="rect">
            <a:avLst/>
          </a:prstGeom>
          <a:noFill/>
        </p:spPr>
        <p:txBody>
          <a:bodyPr wrap="square" rtlCol="0">
            <a:spAutoFit/>
          </a:bodyPr>
          <a:lstStyle/>
          <a:p>
            <a:r>
              <a:rPr lang="en-US" sz="3200" dirty="0">
                <a:solidFill>
                  <a:schemeClr val="bg1"/>
                </a:solidFill>
              </a:rPr>
              <a:t>“And they were all filled with the Holy Ghost, and began to speak…</a:t>
            </a:r>
          </a:p>
        </p:txBody>
      </p:sp>
      <p:sp>
        <p:nvSpPr>
          <p:cNvPr id="6" name="TextBox 5"/>
          <p:cNvSpPr txBox="1"/>
          <p:nvPr/>
        </p:nvSpPr>
        <p:spPr>
          <a:xfrm>
            <a:off x="0" y="6547402"/>
            <a:ext cx="3810000" cy="307777"/>
          </a:xfrm>
          <a:prstGeom prst="rect">
            <a:avLst/>
          </a:prstGeom>
          <a:noFill/>
        </p:spPr>
        <p:txBody>
          <a:bodyPr wrap="square" rtlCol="0">
            <a:spAutoFit/>
          </a:bodyPr>
          <a:lstStyle/>
          <a:p>
            <a:r>
              <a:rPr lang="en-US" sz="1400" dirty="0">
                <a:solidFill>
                  <a:schemeClr val="bg2"/>
                </a:solidFill>
              </a:rPr>
              <a:t>Acts 2:4</a:t>
            </a:r>
          </a:p>
        </p:txBody>
      </p:sp>
      <p:sp>
        <p:nvSpPr>
          <p:cNvPr id="7" name="Rectangle 6"/>
          <p:cNvSpPr/>
          <p:nvPr/>
        </p:nvSpPr>
        <p:spPr>
          <a:xfrm>
            <a:off x="7577269" y="4997726"/>
            <a:ext cx="4267200" cy="1569660"/>
          </a:xfrm>
          <a:prstGeom prst="rect">
            <a:avLst/>
          </a:prstGeom>
        </p:spPr>
        <p:txBody>
          <a:bodyPr wrap="square">
            <a:spAutoFit/>
          </a:bodyPr>
          <a:lstStyle/>
          <a:p>
            <a:r>
              <a:rPr lang="en-US" sz="3200" dirty="0">
                <a:solidFill>
                  <a:schemeClr val="bg1"/>
                </a:solidFill>
              </a:rPr>
              <a:t>…with other tongues, as the Spirit gave them utterance.</a:t>
            </a:r>
          </a:p>
        </p:txBody>
      </p:sp>
      <p:pic>
        <p:nvPicPr>
          <p:cNvPr id="8" name="Picture 7" descr="imagesCAKI7U9H.jpg"/>
          <p:cNvPicPr>
            <a:picLocks noChangeAspect="1"/>
          </p:cNvPicPr>
          <p:nvPr/>
        </p:nvPicPr>
        <p:blipFill>
          <a:blip r:embed="rId3" cstate="print"/>
          <a:stretch>
            <a:fillRect/>
          </a:stretch>
        </p:blipFill>
        <p:spPr>
          <a:xfrm>
            <a:off x="7369520" y="450590"/>
            <a:ext cx="4505089" cy="3391863"/>
          </a:xfrm>
          <a:prstGeom prst="rect">
            <a:avLst/>
          </a:prstGeom>
        </p:spPr>
      </p:pic>
      <p:grpSp>
        <p:nvGrpSpPr>
          <p:cNvPr id="15" name="Group 14"/>
          <p:cNvGrpSpPr/>
          <p:nvPr/>
        </p:nvGrpSpPr>
        <p:grpSpPr>
          <a:xfrm>
            <a:off x="127869" y="2266780"/>
            <a:ext cx="7241651" cy="1346146"/>
            <a:chOff x="127869" y="2266780"/>
            <a:chExt cx="7241651" cy="1346146"/>
          </a:xfrm>
        </p:grpSpPr>
        <p:sp>
          <p:nvSpPr>
            <p:cNvPr id="10" name="Rectangle 9"/>
            <p:cNvSpPr/>
            <p:nvPr/>
          </p:nvSpPr>
          <p:spPr>
            <a:xfrm>
              <a:off x="1315138" y="2479534"/>
              <a:ext cx="6054382" cy="923330"/>
            </a:xfrm>
            <a:prstGeom prst="rect">
              <a:avLst/>
            </a:prstGeom>
          </p:spPr>
          <p:txBody>
            <a:bodyPr wrap="square">
              <a:spAutoFit/>
            </a:bodyPr>
            <a:lstStyle/>
            <a:p>
              <a:r>
                <a:rPr lang="en-US" dirty="0">
                  <a:solidFill>
                    <a:schemeClr val="bg1"/>
                  </a:solidFill>
                  <a:latin typeface="Abadi" panose="020B0604020104020204" pitchFamily="34" charset="0"/>
                </a:rPr>
                <a:t>'The gift of tongues by the power of the Holy Ghost in the Church, is for the benefit of the servants of God to preach to unbelievers, as on the day of Pentecost.' (9)</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869" y="2266780"/>
              <a:ext cx="1110168" cy="1346146"/>
            </a:xfrm>
            <a:prstGeom prst="rect">
              <a:avLst/>
            </a:prstGeom>
          </p:spPr>
        </p:pic>
      </p:grpSp>
      <p:grpSp>
        <p:nvGrpSpPr>
          <p:cNvPr id="14" name="Group 13"/>
          <p:cNvGrpSpPr/>
          <p:nvPr/>
        </p:nvGrpSpPr>
        <p:grpSpPr>
          <a:xfrm>
            <a:off x="1284643" y="3932104"/>
            <a:ext cx="6096000" cy="2883831"/>
            <a:chOff x="1284643" y="3932104"/>
            <a:chExt cx="6096000" cy="2883831"/>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4869" y="5391080"/>
              <a:ext cx="1020792" cy="1424855"/>
            </a:xfrm>
            <a:prstGeom prst="rect">
              <a:avLst/>
            </a:prstGeom>
          </p:spPr>
        </p:pic>
        <p:sp>
          <p:nvSpPr>
            <p:cNvPr id="13" name="Rectangle 12"/>
            <p:cNvSpPr/>
            <p:nvPr/>
          </p:nvSpPr>
          <p:spPr>
            <a:xfrm>
              <a:off x="1284643" y="3932104"/>
              <a:ext cx="6096000" cy="1754326"/>
            </a:xfrm>
            <a:prstGeom prst="rect">
              <a:avLst/>
            </a:prstGeom>
          </p:spPr>
          <p:txBody>
            <a:bodyPr>
              <a:spAutoFit/>
            </a:bodyPr>
            <a:lstStyle/>
            <a:p>
              <a:r>
                <a:rPr lang="en-US" dirty="0">
                  <a:solidFill>
                    <a:schemeClr val="bg1"/>
                  </a:solidFill>
                  <a:latin typeface="Abadi" panose="020B0604020104020204" pitchFamily="34" charset="0"/>
                </a:rPr>
                <a:t>“Be not so curious about tongues, do not speak in tongues except there be an interpreter present; the ultimate design of tongues is to speak to foreigners, and if persons are very anxious to display their intelligence, let them speak to such in their own tongues [that is in the tongues of the foreigners].' (10)</a:t>
              </a:r>
              <a:endParaRPr lang="en-US" dirty="0">
                <a:solidFill>
                  <a:schemeClr val="bg1"/>
                </a:solidFill>
              </a:endParaRPr>
            </a:p>
          </p:txBody>
        </p:sp>
      </p:grpSp>
    </p:spTree>
    <p:extLst>
      <p:ext uri="{BB962C8B-B14F-4D97-AF65-F5344CB8AC3E}">
        <p14:creationId xmlns:p14="http://schemas.microsoft.com/office/powerpoint/2010/main" val="262910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56983" y="4697131"/>
            <a:ext cx="7715816" cy="1569660"/>
          </a:xfrm>
          <a:prstGeom prst="rect">
            <a:avLst/>
          </a:prstGeom>
          <a:noFill/>
        </p:spPr>
        <p:txBody>
          <a:bodyPr wrap="square" rtlCol="0">
            <a:spAutoFit/>
          </a:bodyPr>
          <a:lstStyle/>
          <a:p>
            <a:r>
              <a:rPr lang="en-US" sz="3200" dirty="0">
                <a:solidFill>
                  <a:schemeClr val="bg1"/>
                </a:solidFill>
              </a:rPr>
              <a:t>All those dwelling at Jerusalem, Jews, devout men, out of every nation could hear and understand the words of the Apostle Peter.</a:t>
            </a:r>
          </a:p>
        </p:txBody>
      </p:sp>
      <p:sp>
        <p:nvSpPr>
          <p:cNvPr id="6" name="TextBox 5"/>
          <p:cNvSpPr txBox="1"/>
          <p:nvPr/>
        </p:nvSpPr>
        <p:spPr>
          <a:xfrm>
            <a:off x="47530" y="6475503"/>
            <a:ext cx="3810000" cy="307777"/>
          </a:xfrm>
          <a:prstGeom prst="rect">
            <a:avLst/>
          </a:prstGeom>
          <a:noFill/>
        </p:spPr>
        <p:txBody>
          <a:bodyPr wrap="square" rtlCol="0">
            <a:spAutoFit/>
          </a:bodyPr>
          <a:lstStyle/>
          <a:p>
            <a:r>
              <a:rPr lang="en-US" sz="1400" dirty="0">
                <a:solidFill>
                  <a:schemeClr val="bg1"/>
                </a:solidFill>
              </a:rPr>
              <a:t>Acts 2:5-11</a:t>
            </a:r>
          </a:p>
        </p:txBody>
      </p:sp>
      <p:sp>
        <p:nvSpPr>
          <p:cNvPr id="7" name="Rectangle 6"/>
          <p:cNvSpPr/>
          <p:nvPr/>
        </p:nvSpPr>
        <p:spPr>
          <a:xfrm>
            <a:off x="1819746" y="0"/>
            <a:ext cx="8839200" cy="707886"/>
          </a:xfrm>
          <a:prstGeom prst="rect">
            <a:avLst/>
          </a:prstGeom>
        </p:spPr>
        <p:txBody>
          <a:bodyPr wrap="square">
            <a:spAutoFit/>
          </a:bodyPr>
          <a:lstStyle/>
          <a:p>
            <a:r>
              <a:rPr lang="en-US" sz="4000" i="1" dirty="0">
                <a:solidFill>
                  <a:schemeClr val="bg1"/>
                </a:solidFill>
                <a:latin typeface="Book Antiqua" panose="02040602050305030304" pitchFamily="18" charset="0"/>
              </a:rPr>
              <a:t>Speaking to them in their own language</a:t>
            </a:r>
          </a:p>
        </p:txBody>
      </p:sp>
      <p:sp>
        <p:nvSpPr>
          <p:cNvPr id="8" name="TextBox 7"/>
          <p:cNvSpPr txBox="1"/>
          <p:nvPr/>
        </p:nvSpPr>
        <p:spPr>
          <a:xfrm>
            <a:off x="661657" y="920621"/>
            <a:ext cx="2667000" cy="5016758"/>
          </a:xfrm>
          <a:prstGeom prst="rect">
            <a:avLst/>
          </a:prstGeom>
          <a:noFill/>
        </p:spPr>
        <p:txBody>
          <a:bodyPr wrap="square" rtlCol="0">
            <a:spAutoFit/>
          </a:bodyPr>
          <a:lstStyle/>
          <a:p>
            <a:r>
              <a:rPr lang="en-US" sz="3200" dirty="0" err="1">
                <a:solidFill>
                  <a:schemeClr val="bg1"/>
                </a:solidFill>
              </a:rPr>
              <a:t>Parthians</a:t>
            </a:r>
            <a:endParaRPr lang="en-US" sz="3200" dirty="0">
              <a:solidFill>
                <a:schemeClr val="bg1"/>
              </a:solidFill>
            </a:endParaRPr>
          </a:p>
          <a:p>
            <a:r>
              <a:rPr lang="en-US" sz="3200" dirty="0">
                <a:solidFill>
                  <a:schemeClr val="bg1"/>
                </a:solidFill>
              </a:rPr>
              <a:t>Medes</a:t>
            </a:r>
          </a:p>
          <a:p>
            <a:r>
              <a:rPr lang="en-US" sz="3200" dirty="0" err="1">
                <a:solidFill>
                  <a:schemeClr val="bg1"/>
                </a:solidFill>
              </a:rPr>
              <a:t>Elamites</a:t>
            </a:r>
            <a:endParaRPr lang="en-US" sz="3200" dirty="0">
              <a:solidFill>
                <a:schemeClr val="bg1"/>
              </a:solidFill>
            </a:endParaRPr>
          </a:p>
          <a:p>
            <a:r>
              <a:rPr lang="en-US" sz="3200" dirty="0">
                <a:solidFill>
                  <a:schemeClr val="bg1"/>
                </a:solidFill>
              </a:rPr>
              <a:t>Mesopotamia</a:t>
            </a:r>
          </a:p>
          <a:p>
            <a:r>
              <a:rPr lang="en-US" sz="3200" dirty="0">
                <a:solidFill>
                  <a:schemeClr val="bg1"/>
                </a:solidFill>
              </a:rPr>
              <a:t>Judaea</a:t>
            </a:r>
          </a:p>
          <a:p>
            <a:r>
              <a:rPr lang="en-US" sz="3200" dirty="0">
                <a:solidFill>
                  <a:schemeClr val="bg1"/>
                </a:solidFill>
              </a:rPr>
              <a:t>Cappadocia</a:t>
            </a:r>
          </a:p>
          <a:p>
            <a:r>
              <a:rPr lang="en-US" sz="3200" dirty="0">
                <a:solidFill>
                  <a:schemeClr val="bg1"/>
                </a:solidFill>
              </a:rPr>
              <a:t>Pontus</a:t>
            </a:r>
          </a:p>
          <a:p>
            <a:r>
              <a:rPr lang="en-US" sz="3200" dirty="0">
                <a:solidFill>
                  <a:schemeClr val="bg1"/>
                </a:solidFill>
              </a:rPr>
              <a:t>Asia</a:t>
            </a:r>
          </a:p>
          <a:p>
            <a:r>
              <a:rPr lang="en-US" sz="3200" dirty="0" err="1">
                <a:solidFill>
                  <a:schemeClr val="bg1"/>
                </a:solidFill>
              </a:rPr>
              <a:t>Cretes</a:t>
            </a:r>
            <a:endParaRPr lang="en-US" sz="3200" dirty="0">
              <a:solidFill>
                <a:schemeClr val="bg1"/>
              </a:solidFill>
            </a:endParaRPr>
          </a:p>
          <a:p>
            <a:r>
              <a:rPr lang="en-US" sz="3200" dirty="0">
                <a:solidFill>
                  <a:schemeClr val="bg1"/>
                </a:solidFill>
              </a:rPr>
              <a:t>Arabians</a:t>
            </a:r>
          </a:p>
        </p:txBody>
      </p:sp>
      <p:pic>
        <p:nvPicPr>
          <p:cNvPr id="7170" name="Picture 2" descr="map, Middle E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356" y="1016674"/>
            <a:ext cx="5257287" cy="34113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003323" y="1925269"/>
            <a:ext cx="2964610" cy="1754326"/>
          </a:xfrm>
          <a:prstGeom prst="rect">
            <a:avLst/>
          </a:prstGeom>
        </p:spPr>
        <p:txBody>
          <a:bodyPr wrap="square">
            <a:spAutoFit/>
          </a:bodyPr>
          <a:lstStyle/>
          <a:p>
            <a:r>
              <a:rPr lang="en-US" dirty="0">
                <a:solidFill>
                  <a:schemeClr val="bg1"/>
                </a:solidFill>
                <a:latin typeface="Open Sans"/>
              </a:rPr>
              <a:t>The gift of tongues was given to the early Apostles on the day of Pentecost so they could preach the gospel in multiple languages. (2)</a:t>
            </a:r>
            <a:endParaRPr lang="en-US" dirty="0">
              <a:solidFill>
                <a:schemeClr val="bg1"/>
              </a:solidFill>
            </a:endParaRPr>
          </a:p>
        </p:txBody>
      </p:sp>
    </p:spTree>
    <p:extLst>
      <p:ext uri="{BB962C8B-B14F-4D97-AF65-F5344CB8AC3E}">
        <p14:creationId xmlns:p14="http://schemas.microsoft.com/office/powerpoint/2010/main" val="384707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59541" y="5710361"/>
            <a:ext cx="9128447" cy="584775"/>
          </a:xfrm>
          <a:prstGeom prst="rect">
            <a:avLst/>
          </a:prstGeom>
          <a:noFill/>
        </p:spPr>
        <p:txBody>
          <a:bodyPr wrap="square" rtlCol="0">
            <a:spAutoFit/>
          </a:bodyPr>
          <a:lstStyle/>
          <a:p>
            <a:r>
              <a:rPr lang="en-US" sz="3200" dirty="0">
                <a:solidFill>
                  <a:schemeClr val="bg1"/>
                </a:solidFill>
              </a:rPr>
              <a:t>…and your sons and your daughters shall prophesy…</a:t>
            </a:r>
          </a:p>
        </p:txBody>
      </p:sp>
      <p:sp>
        <p:nvSpPr>
          <p:cNvPr id="6" name="TextBox 5"/>
          <p:cNvSpPr txBox="1"/>
          <p:nvPr/>
        </p:nvSpPr>
        <p:spPr>
          <a:xfrm>
            <a:off x="76200" y="6481454"/>
            <a:ext cx="3810000" cy="307777"/>
          </a:xfrm>
          <a:prstGeom prst="rect">
            <a:avLst/>
          </a:prstGeom>
          <a:noFill/>
        </p:spPr>
        <p:txBody>
          <a:bodyPr wrap="square" rtlCol="0">
            <a:spAutoFit/>
          </a:bodyPr>
          <a:lstStyle/>
          <a:p>
            <a:r>
              <a:rPr lang="en-US" sz="1400" dirty="0">
                <a:solidFill>
                  <a:schemeClr val="bg1"/>
                </a:solidFill>
              </a:rPr>
              <a:t>Acts 2:17; Joel 2:28</a:t>
            </a:r>
          </a:p>
        </p:txBody>
      </p:sp>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Peter Declares</a:t>
            </a:r>
          </a:p>
        </p:txBody>
      </p:sp>
      <p:sp>
        <p:nvSpPr>
          <p:cNvPr id="8" name="TextBox 7"/>
          <p:cNvSpPr txBox="1"/>
          <p:nvPr/>
        </p:nvSpPr>
        <p:spPr>
          <a:xfrm>
            <a:off x="477154" y="2163509"/>
            <a:ext cx="4093675" cy="1077218"/>
          </a:xfrm>
          <a:prstGeom prst="rect">
            <a:avLst/>
          </a:prstGeom>
          <a:noFill/>
        </p:spPr>
        <p:txBody>
          <a:bodyPr wrap="square" rtlCol="0">
            <a:spAutoFit/>
          </a:bodyPr>
          <a:lstStyle/>
          <a:p>
            <a:r>
              <a:rPr lang="en-US" sz="3200" dirty="0">
                <a:solidFill>
                  <a:schemeClr val="bg1"/>
                </a:solidFill>
              </a:rPr>
              <a:t>“…I will pour out of my Spirit upon all flesh…</a:t>
            </a:r>
          </a:p>
        </p:txBody>
      </p:sp>
      <p:pic>
        <p:nvPicPr>
          <p:cNvPr id="17410" name="Picture 2" descr="http://www.catholicdailybibleverses.com/wp-content/uploads/2012/04/multicultural-2.jpg"/>
          <p:cNvPicPr>
            <a:picLocks noChangeAspect="1" noChangeArrowheads="1"/>
          </p:cNvPicPr>
          <p:nvPr/>
        </p:nvPicPr>
        <p:blipFill>
          <a:blip r:embed="rId3" cstate="print"/>
          <a:srcRect/>
          <a:stretch>
            <a:fillRect/>
          </a:stretch>
        </p:blipFill>
        <p:spPr bwMode="auto">
          <a:xfrm>
            <a:off x="4651152" y="1006258"/>
            <a:ext cx="6902065" cy="4141239"/>
          </a:xfrm>
          <a:prstGeom prst="rect">
            <a:avLst/>
          </a:prstGeom>
          <a:noFill/>
        </p:spPr>
      </p:pic>
    </p:spTree>
    <p:extLst>
      <p:ext uri="{BB962C8B-B14F-4D97-AF65-F5344CB8AC3E}">
        <p14:creationId xmlns:p14="http://schemas.microsoft.com/office/powerpoint/2010/main" val="165725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02104" y="4290589"/>
            <a:ext cx="4563701" cy="1077218"/>
          </a:xfrm>
          <a:prstGeom prst="rect">
            <a:avLst/>
          </a:prstGeom>
          <a:noFill/>
        </p:spPr>
        <p:txBody>
          <a:bodyPr wrap="square" rtlCol="0">
            <a:spAutoFit/>
          </a:bodyPr>
          <a:lstStyle/>
          <a:p>
            <a:r>
              <a:rPr lang="en-US" sz="3200" dirty="0">
                <a:solidFill>
                  <a:schemeClr val="bg1"/>
                </a:solidFill>
              </a:rPr>
              <a:t>…and your old men shall dream dreams.”</a:t>
            </a:r>
          </a:p>
        </p:txBody>
      </p:sp>
      <p:sp>
        <p:nvSpPr>
          <p:cNvPr id="6" name="TextBox 5"/>
          <p:cNvSpPr txBox="1"/>
          <p:nvPr/>
        </p:nvSpPr>
        <p:spPr>
          <a:xfrm>
            <a:off x="55485" y="6499592"/>
            <a:ext cx="3810000" cy="307777"/>
          </a:xfrm>
          <a:prstGeom prst="rect">
            <a:avLst/>
          </a:prstGeom>
          <a:noFill/>
        </p:spPr>
        <p:txBody>
          <a:bodyPr wrap="square" rtlCol="0">
            <a:spAutoFit/>
          </a:bodyPr>
          <a:lstStyle/>
          <a:p>
            <a:r>
              <a:rPr lang="en-US" sz="1400" dirty="0">
                <a:solidFill>
                  <a:schemeClr val="bg1"/>
                </a:solidFill>
              </a:rPr>
              <a:t>Acts 2:17; Joel 2:28</a:t>
            </a:r>
          </a:p>
        </p:txBody>
      </p:sp>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Peter Continues</a:t>
            </a:r>
          </a:p>
        </p:txBody>
      </p:sp>
      <p:sp>
        <p:nvSpPr>
          <p:cNvPr id="8" name="TextBox 7"/>
          <p:cNvSpPr txBox="1"/>
          <p:nvPr/>
        </p:nvSpPr>
        <p:spPr>
          <a:xfrm>
            <a:off x="1731131" y="1520786"/>
            <a:ext cx="4039354" cy="1077218"/>
          </a:xfrm>
          <a:prstGeom prst="rect">
            <a:avLst/>
          </a:prstGeom>
          <a:noFill/>
        </p:spPr>
        <p:txBody>
          <a:bodyPr wrap="square" rtlCol="0">
            <a:spAutoFit/>
          </a:bodyPr>
          <a:lstStyle/>
          <a:p>
            <a:r>
              <a:rPr lang="en-US" sz="3200" dirty="0">
                <a:solidFill>
                  <a:schemeClr val="bg1"/>
                </a:solidFill>
              </a:rPr>
              <a:t>…and your young men shall see visions…</a:t>
            </a:r>
          </a:p>
        </p:txBody>
      </p:sp>
      <p:pic>
        <p:nvPicPr>
          <p:cNvPr id="16386" name="Picture 2" descr="https://encrypted-tbn0.gstatic.com/images?q=tbn:ANd9GcSjsL6k_L2YdPu6umHBFVyo80mbybmWqbWiL2-CstGfGTQsIX7b"/>
          <p:cNvPicPr>
            <a:picLocks noChangeAspect="1" noChangeArrowheads="1"/>
          </p:cNvPicPr>
          <p:nvPr/>
        </p:nvPicPr>
        <p:blipFill>
          <a:blip r:embed="rId3" cstate="print"/>
          <a:srcRect/>
          <a:stretch>
            <a:fillRect/>
          </a:stretch>
        </p:blipFill>
        <p:spPr bwMode="auto">
          <a:xfrm>
            <a:off x="6096000" y="893783"/>
            <a:ext cx="3322743" cy="3455654"/>
          </a:xfrm>
          <a:prstGeom prst="rect">
            <a:avLst/>
          </a:prstGeom>
          <a:noFill/>
        </p:spPr>
      </p:pic>
      <p:pic>
        <p:nvPicPr>
          <p:cNvPr id="16388" name="Picture 4" descr="https://encrypted-tbn1.gstatic.com/images?q=tbn:ANd9GcRGzyiXn1o2PysEYpbHj12sq5aoFMaLThA23mU3UgWgv4W70dzFiw"/>
          <p:cNvPicPr>
            <a:picLocks noChangeAspect="1" noChangeArrowheads="1"/>
          </p:cNvPicPr>
          <p:nvPr/>
        </p:nvPicPr>
        <p:blipFill>
          <a:blip r:embed="rId4" cstate="print"/>
          <a:srcRect/>
          <a:stretch>
            <a:fillRect/>
          </a:stretch>
        </p:blipFill>
        <p:spPr bwMode="auto">
          <a:xfrm>
            <a:off x="1405617" y="2723632"/>
            <a:ext cx="4180374" cy="3529334"/>
          </a:xfrm>
          <a:prstGeom prst="rect">
            <a:avLst/>
          </a:prstGeom>
          <a:noFill/>
        </p:spPr>
      </p:pic>
    </p:spTree>
    <p:extLst>
      <p:ext uri="{BB962C8B-B14F-4D97-AF65-F5344CB8AC3E}">
        <p14:creationId xmlns:p14="http://schemas.microsoft.com/office/powerpoint/2010/main" val="333907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67401" y="5130702"/>
            <a:ext cx="5874053" cy="1077218"/>
          </a:xfrm>
          <a:prstGeom prst="rect">
            <a:avLst/>
          </a:prstGeom>
          <a:noFill/>
        </p:spPr>
        <p:txBody>
          <a:bodyPr wrap="square" rtlCol="0">
            <a:spAutoFit/>
          </a:bodyPr>
          <a:lstStyle/>
          <a:p>
            <a:r>
              <a:rPr lang="en-US" sz="3200" dirty="0">
                <a:solidFill>
                  <a:schemeClr val="bg1"/>
                </a:solidFill>
              </a:rPr>
              <a:t>“…whosoever shall call on the name of the Lord shall be saved.”</a:t>
            </a:r>
          </a:p>
        </p:txBody>
      </p:sp>
      <p:sp>
        <p:nvSpPr>
          <p:cNvPr id="6" name="TextBox 5"/>
          <p:cNvSpPr txBox="1"/>
          <p:nvPr/>
        </p:nvSpPr>
        <p:spPr>
          <a:xfrm>
            <a:off x="0" y="6499592"/>
            <a:ext cx="3810000" cy="307777"/>
          </a:xfrm>
          <a:prstGeom prst="rect">
            <a:avLst/>
          </a:prstGeom>
          <a:noFill/>
        </p:spPr>
        <p:txBody>
          <a:bodyPr wrap="square" rtlCol="0">
            <a:spAutoFit/>
          </a:bodyPr>
          <a:lstStyle/>
          <a:p>
            <a:r>
              <a:rPr lang="en-US" sz="1400" dirty="0">
                <a:solidFill>
                  <a:schemeClr val="bg1"/>
                </a:solidFill>
              </a:rPr>
              <a:t>Acts 2:19-20; Joel 2:30-31</a:t>
            </a:r>
          </a:p>
        </p:txBody>
      </p:sp>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The Coming of the Lord</a:t>
            </a:r>
          </a:p>
        </p:txBody>
      </p:sp>
      <p:sp>
        <p:nvSpPr>
          <p:cNvPr id="8" name="TextBox 7"/>
          <p:cNvSpPr txBox="1"/>
          <p:nvPr/>
        </p:nvSpPr>
        <p:spPr>
          <a:xfrm>
            <a:off x="578667" y="1024982"/>
            <a:ext cx="5517333" cy="3539430"/>
          </a:xfrm>
          <a:prstGeom prst="rect">
            <a:avLst/>
          </a:prstGeom>
          <a:noFill/>
        </p:spPr>
        <p:txBody>
          <a:bodyPr wrap="square" rtlCol="0">
            <a:spAutoFit/>
          </a:bodyPr>
          <a:lstStyle/>
          <a:p>
            <a:r>
              <a:rPr lang="en-US" sz="3200" dirty="0">
                <a:solidFill>
                  <a:schemeClr val="bg1"/>
                </a:solidFill>
              </a:rPr>
              <a:t>Wonders in heaven</a:t>
            </a:r>
          </a:p>
          <a:p>
            <a:r>
              <a:rPr lang="en-US" sz="3200" dirty="0">
                <a:solidFill>
                  <a:schemeClr val="bg1"/>
                </a:solidFill>
              </a:rPr>
              <a:t>Signs beneath the earth</a:t>
            </a:r>
          </a:p>
          <a:p>
            <a:r>
              <a:rPr lang="en-US" sz="3200" dirty="0">
                <a:solidFill>
                  <a:schemeClr val="bg1"/>
                </a:solidFill>
              </a:rPr>
              <a:t>Blood, fire and </a:t>
            </a:r>
            <a:r>
              <a:rPr lang="en-US" sz="3200" dirty="0" err="1">
                <a:solidFill>
                  <a:schemeClr val="bg1"/>
                </a:solidFill>
              </a:rPr>
              <a:t>vapour</a:t>
            </a:r>
            <a:r>
              <a:rPr lang="en-US" sz="3200" dirty="0">
                <a:solidFill>
                  <a:schemeClr val="bg1"/>
                </a:solidFill>
              </a:rPr>
              <a:t> of smoke</a:t>
            </a:r>
          </a:p>
          <a:p>
            <a:endParaRPr lang="en-US" sz="3200" dirty="0">
              <a:solidFill>
                <a:schemeClr val="bg1"/>
              </a:solidFill>
            </a:endParaRPr>
          </a:p>
          <a:p>
            <a:r>
              <a:rPr lang="en-US" sz="3200" dirty="0">
                <a:solidFill>
                  <a:schemeClr val="bg1"/>
                </a:solidFill>
              </a:rPr>
              <a:t>The sun turned to darkness</a:t>
            </a:r>
          </a:p>
          <a:p>
            <a:r>
              <a:rPr lang="en-US" sz="3200" dirty="0">
                <a:solidFill>
                  <a:schemeClr val="bg1"/>
                </a:solidFill>
              </a:rPr>
              <a:t>The moon into blood</a:t>
            </a:r>
          </a:p>
          <a:p>
            <a:endParaRPr lang="en-US" sz="3200" dirty="0">
              <a:solidFill>
                <a:schemeClr val="bg1"/>
              </a:solidFill>
            </a:endParaRPr>
          </a:p>
        </p:txBody>
      </p:sp>
      <p:pic>
        <p:nvPicPr>
          <p:cNvPr id="15364" name="Picture 4" descr="https://encrypted-tbn0.gstatic.com/images?q=tbn:ANd9GcSdv3c5i95p3-zoJgv0bDd6NGisn4GBJuSzXXp48FeYHnPCQnyC"/>
          <p:cNvPicPr>
            <a:picLocks noChangeAspect="1" noChangeArrowheads="1"/>
          </p:cNvPicPr>
          <p:nvPr/>
        </p:nvPicPr>
        <p:blipFill>
          <a:blip r:embed="rId3" cstate="print"/>
          <a:srcRect/>
          <a:stretch>
            <a:fillRect/>
          </a:stretch>
        </p:blipFill>
        <p:spPr bwMode="auto">
          <a:xfrm>
            <a:off x="3200400" y="4648200"/>
            <a:ext cx="2705100" cy="1685926"/>
          </a:xfrm>
          <a:prstGeom prst="rect">
            <a:avLst/>
          </a:prstGeom>
          <a:noFill/>
        </p:spPr>
      </p:pic>
      <p:pic>
        <p:nvPicPr>
          <p:cNvPr id="15366" name="Picture 6" descr="https://encrypted-tbn2.gstatic.com/images?q=tbn:ANd9GcTmpGQ1gN2B0kaKvtlUt0daTgp5ZzyBc0WYaAgvz6A2i6mQxfSQ"/>
          <p:cNvPicPr>
            <a:picLocks noChangeAspect="1" noChangeArrowheads="1"/>
          </p:cNvPicPr>
          <p:nvPr/>
        </p:nvPicPr>
        <p:blipFill>
          <a:blip r:embed="rId4" cstate="print"/>
          <a:srcRect/>
          <a:stretch>
            <a:fillRect/>
          </a:stretch>
        </p:blipFill>
        <p:spPr bwMode="auto">
          <a:xfrm>
            <a:off x="8010526" y="687318"/>
            <a:ext cx="2466975" cy="1847851"/>
          </a:xfrm>
          <a:prstGeom prst="rect">
            <a:avLst/>
          </a:prstGeom>
          <a:noFill/>
        </p:spPr>
      </p:pic>
      <p:pic>
        <p:nvPicPr>
          <p:cNvPr id="15368" name="Picture 8" descr="https://encrypted-tbn0.gstatic.com/images?q=tbn:ANd9GcRX9LT0DRhTLIZ21wzoVEprsPSrz0w76YYHE5imuu_ITPhVoSnghw"/>
          <p:cNvPicPr>
            <a:picLocks noChangeAspect="1" noChangeArrowheads="1"/>
          </p:cNvPicPr>
          <p:nvPr/>
        </p:nvPicPr>
        <p:blipFill>
          <a:blip r:embed="rId5" cstate="print"/>
          <a:srcRect/>
          <a:stretch>
            <a:fillRect/>
          </a:stretch>
        </p:blipFill>
        <p:spPr bwMode="auto">
          <a:xfrm>
            <a:off x="5867401" y="2514601"/>
            <a:ext cx="2143125" cy="2133601"/>
          </a:xfrm>
          <a:prstGeom prst="rect">
            <a:avLst/>
          </a:prstGeom>
          <a:noFill/>
        </p:spPr>
      </p:pic>
      <p:grpSp>
        <p:nvGrpSpPr>
          <p:cNvPr id="4" name="Group 3"/>
          <p:cNvGrpSpPr/>
          <p:nvPr/>
        </p:nvGrpSpPr>
        <p:grpSpPr>
          <a:xfrm>
            <a:off x="8223564" y="3240973"/>
            <a:ext cx="3695567" cy="1323439"/>
            <a:chOff x="8223564" y="3240973"/>
            <a:chExt cx="3695567" cy="1323439"/>
          </a:xfrm>
        </p:grpSpPr>
        <p:sp>
          <p:nvSpPr>
            <p:cNvPr id="2" name="Rectangle 1"/>
            <p:cNvSpPr/>
            <p:nvPr/>
          </p:nvSpPr>
          <p:spPr>
            <a:xfrm>
              <a:off x="8223564" y="3240973"/>
              <a:ext cx="2799030" cy="1323439"/>
            </a:xfrm>
            <a:prstGeom prst="rect">
              <a:avLst/>
            </a:prstGeom>
          </p:spPr>
          <p:txBody>
            <a:bodyPr wrap="square">
              <a:spAutoFit/>
            </a:bodyPr>
            <a:lstStyle/>
            <a:p>
              <a:r>
                <a:rPr lang="en-US" sz="1600" dirty="0">
                  <a:solidFill>
                    <a:schemeClr val="bg1"/>
                  </a:solidFill>
                  <a:latin typeface="Abadi" panose="020B0604020104020204" pitchFamily="34" charset="0"/>
                </a:rPr>
                <a:t>The sun has not yet been darkened. We are informed that this will be one of the last acts just preceding the coming of the Lord.“ (11)</a:t>
              </a:r>
              <a:endParaRPr lang="en-US" sz="1600" dirty="0">
                <a:solidFill>
                  <a:schemeClr val="bg1"/>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8028" y="3302667"/>
              <a:ext cx="951103" cy="1200050"/>
            </a:xfrm>
            <a:prstGeom prst="rect">
              <a:avLst/>
            </a:prstGeom>
          </p:spPr>
        </p:pic>
      </p:grpSp>
    </p:spTree>
    <p:extLst>
      <p:ext uri="{BB962C8B-B14F-4D97-AF65-F5344CB8AC3E}">
        <p14:creationId xmlns:p14="http://schemas.microsoft.com/office/powerpoint/2010/main" val="17716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5366"/>
                                        </p:tgtEl>
                                        <p:attrNameLst>
                                          <p:attrName>style.visibility</p:attrName>
                                        </p:attrNameLst>
                                      </p:cBhvr>
                                      <p:to>
                                        <p:strVal val="visible"/>
                                      </p:to>
                                    </p:set>
                                    <p:animEffect transition="in" filter="fade">
                                      <p:cBhvr>
                                        <p:cTn id="13" dur="500"/>
                                        <p:tgtEl>
                                          <p:spTgt spid="15366"/>
                                        </p:tgtEl>
                                      </p:cBhvr>
                                    </p:animEffect>
                                  </p:childTnLst>
                                </p:cTn>
                              </p:par>
                              <p:par>
                                <p:cTn id="14" presetID="10" presetClass="entr" presetSubtype="0" fill="hold" nodeType="withEffect">
                                  <p:stCondLst>
                                    <p:cond delay="0"/>
                                  </p:stCondLst>
                                  <p:childTnLst>
                                    <p:set>
                                      <p:cBhvr>
                                        <p:cTn id="15" dur="1" fill="hold">
                                          <p:stCondLst>
                                            <p:cond delay="0"/>
                                          </p:stCondLst>
                                        </p:cTn>
                                        <p:tgtEl>
                                          <p:spTgt spid="15364"/>
                                        </p:tgtEl>
                                        <p:attrNameLst>
                                          <p:attrName>style.visibility</p:attrName>
                                        </p:attrNameLst>
                                      </p:cBhvr>
                                      <p:to>
                                        <p:strVal val="visible"/>
                                      </p:to>
                                    </p:set>
                                    <p:animEffect transition="in" filter="fade">
                                      <p:cBhvr>
                                        <p:cTn id="16" dur="500"/>
                                        <p:tgtEl>
                                          <p:spTgt spid="1536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5368"/>
                                        </p:tgtEl>
                                        <p:attrNameLst>
                                          <p:attrName>style.visibility</p:attrName>
                                        </p:attrNameLst>
                                      </p:cBhvr>
                                      <p:to>
                                        <p:strVal val="visible"/>
                                      </p:to>
                                    </p:set>
                                    <p:animEffect transition="in" filter="fade">
                                      <p:cBhvr>
                                        <p:cTn id="25" dur="500"/>
                                        <p:tgtEl>
                                          <p:spTgt spid="1536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50223"/>
            <a:ext cx="3810000" cy="307777"/>
          </a:xfrm>
          <a:prstGeom prst="rect">
            <a:avLst/>
          </a:prstGeom>
          <a:noFill/>
        </p:spPr>
        <p:txBody>
          <a:bodyPr wrap="square" rtlCol="0">
            <a:spAutoFit/>
          </a:bodyPr>
          <a:lstStyle/>
          <a:p>
            <a:r>
              <a:rPr lang="en-US" sz="1400" dirty="0">
                <a:solidFill>
                  <a:schemeClr val="bg1"/>
                </a:solidFill>
              </a:rPr>
              <a:t>Acts 2:22-24</a:t>
            </a:r>
          </a:p>
        </p:txBody>
      </p:sp>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Peter Testifies of Christ</a:t>
            </a:r>
          </a:p>
        </p:txBody>
      </p:sp>
      <p:sp>
        <p:nvSpPr>
          <p:cNvPr id="8" name="TextBox 7"/>
          <p:cNvSpPr txBox="1"/>
          <p:nvPr/>
        </p:nvSpPr>
        <p:spPr>
          <a:xfrm>
            <a:off x="650631" y="1274564"/>
            <a:ext cx="4572000" cy="4031873"/>
          </a:xfrm>
          <a:prstGeom prst="rect">
            <a:avLst/>
          </a:prstGeom>
          <a:noFill/>
        </p:spPr>
        <p:txBody>
          <a:bodyPr wrap="square" rtlCol="0">
            <a:spAutoFit/>
          </a:bodyPr>
          <a:lstStyle/>
          <a:p>
            <a:r>
              <a:rPr lang="en-US" sz="3200" dirty="0">
                <a:solidFill>
                  <a:schemeClr val="bg1"/>
                </a:solidFill>
              </a:rPr>
              <a:t>Jesus’ miracles and wonders and signs.</a:t>
            </a:r>
          </a:p>
          <a:p>
            <a:endParaRPr lang="en-US" sz="3200" dirty="0">
              <a:solidFill>
                <a:schemeClr val="bg1"/>
              </a:solidFill>
            </a:endParaRPr>
          </a:p>
          <a:p>
            <a:r>
              <a:rPr lang="en-US" sz="3200" dirty="0">
                <a:solidFill>
                  <a:schemeClr val="bg1"/>
                </a:solidFill>
              </a:rPr>
              <a:t>Him who was crucified and slain</a:t>
            </a:r>
          </a:p>
          <a:p>
            <a:endParaRPr lang="en-US" sz="3200" dirty="0">
              <a:solidFill>
                <a:schemeClr val="bg1"/>
              </a:solidFill>
            </a:endParaRPr>
          </a:p>
          <a:p>
            <a:r>
              <a:rPr lang="en-US" sz="3200" dirty="0">
                <a:solidFill>
                  <a:schemeClr val="bg1"/>
                </a:solidFill>
              </a:rPr>
              <a:t>Him who was raised up after His pains and death</a:t>
            </a:r>
          </a:p>
        </p:txBody>
      </p:sp>
      <p:pic>
        <p:nvPicPr>
          <p:cNvPr id="14338" name="Picture 2" descr="https://encrypted-tbn1.gstatic.com/images?q=tbn:ANd9GcR4g8j4yfWX5YIwC-8zDHYZ6oKt_M2_5ep6oLesG9kyr7HhX3Xr6g"/>
          <p:cNvPicPr>
            <a:picLocks noChangeAspect="1" noChangeArrowheads="1"/>
          </p:cNvPicPr>
          <p:nvPr/>
        </p:nvPicPr>
        <p:blipFill>
          <a:blip r:embed="rId3" cstate="print"/>
          <a:srcRect/>
          <a:stretch>
            <a:fillRect/>
          </a:stretch>
        </p:blipFill>
        <p:spPr bwMode="auto">
          <a:xfrm>
            <a:off x="7924800" y="2743200"/>
            <a:ext cx="2057400" cy="1800226"/>
          </a:xfrm>
          <a:prstGeom prst="rect">
            <a:avLst/>
          </a:prstGeom>
          <a:noFill/>
        </p:spPr>
      </p:pic>
      <p:pic>
        <p:nvPicPr>
          <p:cNvPr id="14340" name="Picture 4" descr="https://encrypted-tbn0.gstatic.com/images?q=tbn:ANd9GcSJ5m_z9Ni6dUK1WphGoioANPJ-0AyZxTMiZyJlPRugXLwA3ytx"/>
          <p:cNvPicPr>
            <a:picLocks noChangeAspect="1" noChangeArrowheads="1"/>
          </p:cNvPicPr>
          <p:nvPr/>
        </p:nvPicPr>
        <p:blipFill>
          <a:blip r:embed="rId4" cstate="print"/>
          <a:srcRect/>
          <a:stretch>
            <a:fillRect/>
          </a:stretch>
        </p:blipFill>
        <p:spPr bwMode="auto">
          <a:xfrm>
            <a:off x="6248401" y="4724401"/>
            <a:ext cx="2466975" cy="1847851"/>
          </a:xfrm>
          <a:prstGeom prst="rect">
            <a:avLst/>
          </a:prstGeom>
          <a:noFill/>
        </p:spPr>
      </p:pic>
      <p:pic>
        <p:nvPicPr>
          <p:cNvPr id="14342" name="Picture 6" descr="https://encrypted-tbn3.gstatic.com/images?q=tbn:ANd9GcSafHDzaLRV-dj7FBV6E7v5ByRE8I8oDhvXm9tgr6mKMQP_OdfIWg"/>
          <p:cNvPicPr>
            <a:picLocks noChangeAspect="1" noChangeArrowheads="1"/>
          </p:cNvPicPr>
          <p:nvPr/>
        </p:nvPicPr>
        <p:blipFill>
          <a:blip r:embed="rId5" cstate="print"/>
          <a:srcRect/>
          <a:stretch>
            <a:fillRect/>
          </a:stretch>
        </p:blipFill>
        <p:spPr bwMode="auto">
          <a:xfrm>
            <a:off x="5638800" y="838200"/>
            <a:ext cx="2609850" cy="1752600"/>
          </a:xfrm>
          <a:prstGeom prst="rect">
            <a:avLst/>
          </a:prstGeom>
          <a:noFill/>
        </p:spPr>
      </p:pic>
    </p:spTree>
    <p:extLst>
      <p:ext uri="{BB962C8B-B14F-4D97-AF65-F5344CB8AC3E}">
        <p14:creationId xmlns:p14="http://schemas.microsoft.com/office/powerpoint/2010/main" val="366250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342"/>
                                        </p:tgtEl>
                                        <p:attrNameLst>
                                          <p:attrName>style.visibility</p:attrName>
                                        </p:attrNameLst>
                                      </p:cBhvr>
                                      <p:to>
                                        <p:strVal val="visible"/>
                                      </p:to>
                                    </p:set>
                                    <p:animEffect transition="in" filter="fade">
                                      <p:cBhvr>
                                        <p:cTn id="9" dur="500"/>
                                        <p:tgtEl>
                                          <p:spTgt spid="1434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4338"/>
                                        </p:tgtEl>
                                        <p:attrNameLst>
                                          <p:attrName>style.visibility</p:attrName>
                                        </p:attrNameLst>
                                      </p:cBhvr>
                                      <p:to>
                                        <p:strVal val="visible"/>
                                      </p:to>
                                    </p:set>
                                    <p:animEffect transition="in" filter="fade">
                                      <p:cBhvr>
                                        <p:cTn id="16" dur="500"/>
                                        <p:tgtEl>
                                          <p:spTgt spid="1433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4340"/>
                                        </p:tgtEl>
                                        <p:attrNameLst>
                                          <p:attrName>style.visibility</p:attrName>
                                        </p:attrNameLst>
                                      </p:cBhvr>
                                      <p:to>
                                        <p:strVal val="visible"/>
                                      </p:to>
                                    </p:set>
                                    <p:animEffect transition="in" filter="fade">
                                      <p:cBhvr>
                                        <p:cTn id="23"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50223"/>
            <a:ext cx="3810000" cy="307777"/>
          </a:xfrm>
          <a:prstGeom prst="rect">
            <a:avLst/>
          </a:prstGeom>
          <a:noFill/>
        </p:spPr>
        <p:txBody>
          <a:bodyPr wrap="square" rtlCol="0">
            <a:spAutoFit/>
          </a:bodyPr>
          <a:lstStyle/>
          <a:p>
            <a:r>
              <a:rPr lang="en-US" sz="1400" dirty="0">
                <a:solidFill>
                  <a:schemeClr val="bg1"/>
                </a:solidFill>
              </a:rPr>
              <a:t>Acts 2:33</a:t>
            </a:r>
          </a:p>
        </p:txBody>
      </p:sp>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The Promise of the Holy Ghost</a:t>
            </a:r>
          </a:p>
        </p:txBody>
      </p:sp>
      <p:sp>
        <p:nvSpPr>
          <p:cNvPr id="8" name="TextBox 7"/>
          <p:cNvSpPr txBox="1"/>
          <p:nvPr/>
        </p:nvSpPr>
        <p:spPr>
          <a:xfrm>
            <a:off x="1752600" y="1143001"/>
            <a:ext cx="4572000" cy="2554545"/>
          </a:xfrm>
          <a:prstGeom prst="rect">
            <a:avLst/>
          </a:prstGeom>
          <a:noFill/>
        </p:spPr>
        <p:txBody>
          <a:bodyPr wrap="square" rtlCol="0">
            <a:spAutoFit/>
          </a:bodyPr>
          <a:lstStyle/>
          <a:p>
            <a:r>
              <a:rPr lang="en-US" sz="3200" dirty="0">
                <a:solidFill>
                  <a:schemeClr val="bg1"/>
                </a:solidFill>
              </a:rPr>
              <a:t>“Therefore being by the right hand of God exalted, and having received the Father the promise of the Holy Ghost…</a:t>
            </a:r>
          </a:p>
        </p:txBody>
      </p:sp>
      <p:sp>
        <p:nvSpPr>
          <p:cNvPr id="9" name="TextBox 8"/>
          <p:cNvSpPr txBox="1"/>
          <p:nvPr/>
        </p:nvSpPr>
        <p:spPr>
          <a:xfrm>
            <a:off x="6096000" y="4114800"/>
            <a:ext cx="4998098" cy="1077218"/>
          </a:xfrm>
          <a:prstGeom prst="rect">
            <a:avLst/>
          </a:prstGeom>
          <a:noFill/>
        </p:spPr>
        <p:txBody>
          <a:bodyPr wrap="square" rtlCol="0">
            <a:spAutoFit/>
          </a:bodyPr>
          <a:lstStyle/>
          <a:p>
            <a:r>
              <a:rPr lang="en-US" sz="3200" dirty="0">
                <a:solidFill>
                  <a:schemeClr val="bg1"/>
                </a:solidFill>
              </a:rPr>
              <a:t>…he hath shed forth this, which ye now see and hear.”</a:t>
            </a:r>
          </a:p>
        </p:txBody>
      </p:sp>
      <p:pic>
        <p:nvPicPr>
          <p:cNvPr id="13316" name="Picture 4" descr="https://encrypted-tbn2.gstatic.com/images?q=tbn:ANd9GcQl4ArwSB3qBfsT7qrJUMgmQReaW8dFplhChHkChAI6g8nizWYqkQ"/>
          <p:cNvPicPr>
            <a:picLocks noChangeAspect="1" noChangeArrowheads="1"/>
          </p:cNvPicPr>
          <p:nvPr/>
        </p:nvPicPr>
        <p:blipFill>
          <a:blip r:embed="rId3" cstate="print"/>
          <a:srcRect r="4935" b="17857"/>
          <a:stretch>
            <a:fillRect/>
          </a:stretch>
        </p:blipFill>
        <p:spPr bwMode="auto">
          <a:xfrm>
            <a:off x="2315183" y="4132661"/>
            <a:ext cx="3365770" cy="1935318"/>
          </a:xfrm>
          <a:prstGeom prst="rect">
            <a:avLst/>
          </a:prstGeom>
          <a:noFill/>
        </p:spPr>
      </p:pic>
      <p:pic>
        <p:nvPicPr>
          <p:cNvPr id="13318" name="Picture 6" descr="https://encrypted-tbn3.gstatic.com/images?q=tbn:ANd9GcQ9piW05ID3XK9WcQO7UkV7YQZZF77N4k0jIMNcMhtAmYpp5TFGZw"/>
          <p:cNvPicPr>
            <a:picLocks noChangeAspect="1" noChangeArrowheads="1"/>
          </p:cNvPicPr>
          <p:nvPr/>
        </p:nvPicPr>
        <p:blipFill>
          <a:blip r:embed="rId4" cstate="print"/>
          <a:srcRect/>
          <a:stretch>
            <a:fillRect/>
          </a:stretch>
        </p:blipFill>
        <p:spPr bwMode="auto">
          <a:xfrm flipH="1">
            <a:off x="6781801" y="1219200"/>
            <a:ext cx="3003197" cy="2362200"/>
          </a:xfrm>
          <a:prstGeom prst="rect">
            <a:avLst/>
          </a:prstGeom>
          <a:noFill/>
        </p:spPr>
      </p:pic>
    </p:spTree>
    <p:extLst>
      <p:ext uri="{BB962C8B-B14F-4D97-AF65-F5344CB8AC3E}">
        <p14:creationId xmlns:p14="http://schemas.microsoft.com/office/powerpoint/2010/main" val="130301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3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055667" y="6438423"/>
            <a:ext cx="5029200" cy="307777"/>
          </a:xfrm>
          <a:prstGeom prst="rect">
            <a:avLst/>
          </a:prstGeom>
          <a:noFill/>
        </p:spPr>
        <p:txBody>
          <a:bodyPr wrap="square" rtlCol="0">
            <a:spAutoFit/>
          </a:bodyPr>
          <a:lstStyle/>
          <a:p>
            <a:pPr algn="r"/>
            <a:r>
              <a:rPr lang="en-US" sz="1400" dirty="0">
                <a:solidFill>
                  <a:schemeClr val="bg1"/>
                </a:solidFill>
              </a:rPr>
              <a:t>(3)</a:t>
            </a:r>
          </a:p>
        </p:txBody>
      </p:sp>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Receiving the Gift the Holy Ghost</a:t>
            </a:r>
          </a:p>
        </p:txBody>
      </p:sp>
      <p:sp>
        <p:nvSpPr>
          <p:cNvPr id="8" name="TextBox 7"/>
          <p:cNvSpPr txBox="1"/>
          <p:nvPr/>
        </p:nvSpPr>
        <p:spPr>
          <a:xfrm>
            <a:off x="419101" y="764025"/>
            <a:ext cx="7086600" cy="5509200"/>
          </a:xfrm>
          <a:prstGeom prst="rect">
            <a:avLst/>
          </a:prstGeom>
          <a:noFill/>
        </p:spPr>
        <p:txBody>
          <a:bodyPr wrap="square" rtlCol="0">
            <a:spAutoFit/>
          </a:bodyPr>
          <a:lstStyle/>
          <a:p>
            <a:r>
              <a:rPr lang="en-US" sz="3200" dirty="0">
                <a:solidFill>
                  <a:schemeClr val="bg1"/>
                </a:solidFill>
              </a:rPr>
              <a:t>“Before baptism, all honest and sincere seekers of truth can feel the influence of the Holy Ghost from time to time. However, the opportunity to receive the constant companionship of the</a:t>
            </a:r>
          </a:p>
          <a:p>
            <a:r>
              <a:rPr lang="en-US" sz="3200" dirty="0">
                <a:solidFill>
                  <a:schemeClr val="bg1"/>
                </a:solidFill>
              </a:rPr>
              <a:t> Holy Ghost…is available only to</a:t>
            </a:r>
          </a:p>
          <a:p>
            <a:r>
              <a:rPr lang="en-US" sz="3200" dirty="0">
                <a:solidFill>
                  <a:schemeClr val="bg1"/>
                </a:solidFill>
              </a:rPr>
              <a:t> worthy, baptized members who</a:t>
            </a:r>
          </a:p>
          <a:p>
            <a:r>
              <a:rPr lang="en-US" sz="3200" dirty="0">
                <a:solidFill>
                  <a:schemeClr val="bg1"/>
                </a:solidFill>
              </a:rPr>
              <a:t> receive the gift of the Holy Ghost</a:t>
            </a:r>
          </a:p>
          <a:p>
            <a:r>
              <a:rPr lang="en-US" sz="3200" dirty="0">
                <a:solidFill>
                  <a:schemeClr val="bg1"/>
                </a:solidFill>
              </a:rPr>
              <a:t> by the laying on of hands through</a:t>
            </a:r>
          </a:p>
          <a:p>
            <a:r>
              <a:rPr lang="en-US" sz="3200" dirty="0">
                <a:solidFill>
                  <a:schemeClr val="bg1"/>
                </a:solidFill>
              </a:rPr>
              <a:t> those holding the priesthood</a:t>
            </a:r>
          </a:p>
          <a:p>
            <a:r>
              <a:rPr lang="en-US" sz="3200" dirty="0">
                <a:solidFill>
                  <a:schemeClr val="bg1"/>
                </a:solidFill>
              </a:rPr>
              <a:t> authority of God.”</a:t>
            </a:r>
          </a:p>
        </p:txBody>
      </p:sp>
      <p:pic>
        <p:nvPicPr>
          <p:cNvPr id="9" name="Picture 8" descr="craig-c-christensen-large.jpg"/>
          <p:cNvPicPr>
            <a:picLocks noChangeAspect="1"/>
          </p:cNvPicPr>
          <p:nvPr/>
        </p:nvPicPr>
        <p:blipFill>
          <a:blip r:embed="rId3" cstate="print"/>
          <a:stretch>
            <a:fillRect/>
          </a:stretch>
        </p:blipFill>
        <p:spPr>
          <a:xfrm>
            <a:off x="8124825" y="2156163"/>
            <a:ext cx="2543175" cy="3171825"/>
          </a:xfrm>
          <a:prstGeom prst="rect">
            <a:avLst/>
          </a:prstGeom>
        </p:spPr>
      </p:pic>
    </p:spTree>
    <p:extLst>
      <p:ext uri="{BB962C8B-B14F-4D97-AF65-F5344CB8AC3E}">
        <p14:creationId xmlns:p14="http://schemas.microsoft.com/office/powerpoint/2010/main" val="294453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8209" y="152401"/>
            <a:ext cx="11845636" cy="769441"/>
          </a:xfrm>
          <a:prstGeom prst="rect">
            <a:avLst/>
          </a:prstGeom>
          <a:noFill/>
        </p:spPr>
        <p:txBody>
          <a:bodyPr wrap="square" rtlCol="0">
            <a:spAutoFit/>
          </a:bodyPr>
          <a:lstStyle/>
          <a:p>
            <a:pPr algn="ctr"/>
            <a:r>
              <a:rPr lang="en-US" sz="4400" dirty="0">
                <a:solidFill>
                  <a:schemeClr val="bg1"/>
                </a:solidFill>
                <a:latin typeface="Castellar" pitchFamily="18" charset="0"/>
              </a:rPr>
              <a:t>Political State At That Time</a:t>
            </a:r>
          </a:p>
        </p:txBody>
      </p:sp>
      <p:sp>
        <p:nvSpPr>
          <p:cNvPr id="7" name="TextBox 6"/>
          <p:cNvSpPr txBox="1"/>
          <p:nvPr/>
        </p:nvSpPr>
        <p:spPr>
          <a:xfrm>
            <a:off x="218209" y="960387"/>
            <a:ext cx="7280988" cy="2308324"/>
          </a:xfrm>
          <a:prstGeom prst="rect">
            <a:avLst/>
          </a:prstGeom>
          <a:noFill/>
        </p:spPr>
        <p:txBody>
          <a:bodyPr wrap="square" rtlCol="0">
            <a:spAutoFit/>
          </a:bodyPr>
          <a:lstStyle/>
          <a:p>
            <a:r>
              <a:rPr lang="en-US" sz="2400" dirty="0">
                <a:solidFill>
                  <a:schemeClr val="bg1"/>
                </a:solidFill>
              </a:rPr>
              <a:t>Rome ruled most of known world</a:t>
            </a:r>
          </a:p>
          <a:p>
            <a:endParaRPr lang="en-US" sz="2400" dirty="0">
              <a:solidFill>
                <a:schemeClr val="bg1"/>
              </a:solidFill>
            </a:endParaRPr>
          </a:p>
          <a:p>
            <a:r>
              <a:rPr lang="en-US" sz="2400" dirty="0">
                <a:solidFill>
                  <a:schemeClr val="bg1"/>
                </a:solidFill>
              </a:rPr>
              <a:t>Rome was the center of empire</a:t>
            </a:r>
          </a:p>
          <a:p>
            <a:endParaRPr lang="en-US" sz="2400" dirty="0">
              <a:solidFill>
                <a:schemeClr val="bg1"/>
              </a:solidFill>
            </a:endParaRPr>
          </a:p>
          <a:p>
            <a:r>
              <a:rPr lang="en-US" sz="2400" dirty="0">
                <a:solidFill>
                  <a:schemeClr val="bg1"/>
                </a:solidFill>
              </a:rPr>
              <a:t>It was composed of independent cities, states, and territories. Each was subject to an emperor and a senate.</a:t>
            </a:r>
          </a:p>
        </p:txBody>
      </p:sp>
      <p:pic>
        <p:nvPicPr>
          <p:cNvPr id="17412" name="Picture 4" descr="http://www.bible-history.com/maps/Map-Roman-Empire-In-Time-of-Jesus.gif"/>
          <p:cNvPicPr>
            <a:picLocks noChangeAspect="1" noChangeArrowheads="1"/>
          </p:cNvPicPr>
          <p:nvPr/>
        </p:nvPicPr>
        <p:blipFill>
          <a:blip r:embed="rId3" cstate="print"/>
          <a:srcRect/>
          <a:stretch>
            <a:fillRect/>
          </a:stretch>
        </p:blipFill>
        <p:spPr bwMode="auto">
          <a:xfrm>
            <a:off x="3620277" y="3513125"/>
            <a:ext cx="5269544" cy="3016121"/>
          </a:xfrm>
          <a:prstGeom prst="rect">
            <a:avLst/>
          </a:prstGeom>
          <a:noFill/>
        </p:spPr>
      </p:pic>
      <p:pic>
        <p:nvPicPr>
          <p:cNvPr id="8" name="Picture 2" descr="https://encrypted-tbn2.gstatic.com/images?q=tbn:ANd9GcQL8LTgCdPjFjQCAZYZCiIDKfavmiLAnOMTGF_rX1B-7Jz7R_TG"/>
          <p:cNvPicPr>
            <a:picLocks noChangeAspect="1" noChangeArrowheads="1"/>
          </p:cNvPicPr>
          <p:nvPr/>
        </p:nvPicPr>
        <p:blipFill>
          <a:blip r:embed="rId4" cstate="print"/>
          <a:srcRect/>
          <a:stretch>
            <a:fillRect/>
          </a:stretch>
        </p:blipFill>
        <p:spPr bwMode="auto">
          <a:xfrm>
            <a:off x="7717406" y="1074243"/>
            <a:ext cx="3634563" cy="2133600"/>
          </a:xfrm>
          <a:prstGeom prst="rect">
            <a:avLst/>
          </a:prstGeom>
          <a:noFill/>
        </p:spPr>
      </p:pic>
      <p:sp>
        <p:nvSpPr>
          <p:cNvPr id="2" name="Circle: Hollow 1">
            <a:extLst>
              <a:ext uri="{FF2B5EF4-FFF2-40B4-BE49-F238E27FC236}">
                <a16:creationId xmlns:a16="http://schemas.microsoft.com/office/drawing/2014/main" id="{EE0BEF2C-ACD5-3907-BB3C-41671B146C12}"/>
              </a:ext>
            </a:extLst>
          </p:cNvPr>
          <p:cNvSpPr/>
          <p:nvPr/>
        </p:nvSpPr>
        <p:spPr>
          <a:xfrm>
            <a:off x="5010539" y="4413380"/>
            <a:ext cx="699796" cy="671804"/>
          </a:xfrm>
          <a:prstGeom prst="donut">
            <a:avLst>
              <a:gd name="adj" fmla="val 41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3221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21"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heel(1)">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07409"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Who is the Holy Ghost?</a:t>
            </a:r>
          </a:p>
        </p:txBody>
      </p:sp>
      <p:sp>
        <p:nvSpPr>
          <p:cNvPr id="9" name="TextBox 8"/>
          <p:cNvSpPr txBox="1"/>
          <p:nvPr/>
        </p:nvSpPr>
        <p:spPr>
          <a:xfrm>
            <a:off x="2874209" y="1143000"/>
            <a:ext cx="6324600" cy="1569660"/>
          </a:xfrm>
          <a:prstGeom prst="rect">
            <a:avLst/>
          </a:prstGeom>
          <a:noFill/>
        </p:spPr>
        <p:txBody>
          <a:bodyPr wrap="square" rtlCol="0">
            <a:spAutoFit/>
          </a:bodyPr>
          <a:lstStyle/>
          <a:p>
            <a:r>
              <a:rPr lang="en-US" sz="3200" dirty="0">
                <a:solidFill>
                  <a:schemeClr val="bg1"/>
                </a:solidFill>
              </a:rPr>
              <a:t>“The Holy Ghost is the third member of the Godhead, and, as such, like God the Father and Jesus Christ.”</a:t>
            </a:r>
          </a:p>
        </p:txBody>
      </p:sp>
      <p:grpSp>
        <p:nvGrpSpPr>
          <p:cNvPr id="2" name="Group 7"/>
          <p:cNvGrpSpPr/>
          <p:nvPr/>
        </p:nvGrpSpPr>
        <p:grpSpPr>
          <a:xfrm>
            <a:off x="4639623" y="3200710"/>
            <a:ext cx="2742932" cy="3044558"/>
            <a:chOff x="444951" y="304800"/>
            <a:chExt cx="1372715" cy="1309419"/>
          </a:xfrm>
          <a:solidFill>
            <a:schemeClr val="bg1"/>
          </a:solidFill>
        </p:grpSpPr>
        <p:grpSp>
          <p:nvGrpSpPr>
            <p:cNvPr id="3" name="Group 17"/>
            <p:cNvGrpSpPr/>
            <p:nvPr/>
          </p:nvGrpSpPr>
          <p:grpSpPr>
            <a:xfrm>
              <a:off x="976277" y="304800"/>
              <a:ext cx="305927" cy="699979"/>
              <a:chOff x="1020554" y="838200"/>
              <a:chExt cx="317428" cy="924917"/>
            </a:xfrm>
            <a:grpFill/>
          </p:grpSpPr>
          <p:sp>
            <p:nvSpPr>
              <p:cNvPr id="28" name="Oval 27"/>
              <p:cNvSpPr/>
              <p:nvPr/>
            </p:nvSpPr>
            <p:spPr>
              <a:xfrm>
                <a:off x="1066800" y="838200"/>
                <a:ext cx="228600" cy="3048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143000" y="1143000"/>
                <a:ext cx="76200" cy="3048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5400000">
                <a:off x="1147482" y="1120588"/>
                <a:ext cx="76200" cy="3048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Shape 30"/>
              <p:cNvSpPr/>
              <p:nvPr/>
            </p:nvSpPr>
            <p:spPr>
              <a:xfrm rot="8115382">
                <a:off x="1020554" y="1443256"/>
                <a:ext cx="316894" cy="319861"/>
              </a:xfrm>
              <a:prstGeom prst="corner">
                <a:avLst>
                  <a:gd name="adj1" fmla="val 18484"/>
                  <a:gd name="adj2" fmla="val 17548"/>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7"/>
            <p:cNvGrpSpPr/>
            <p:nvPr/>
          </p:nvGrpSpPr>
          <p:grpSpPr>
            <a:xfrm>
              <a:off x="444951" y="914400"/>
              <a:ext cx="306003" cy="699819"/>
              <a:chOff x="1020475" y="838200"/>
              <a:chExt cx="317507" cy="924706"/>
            </a:xfrm>
            <a:grpFill/>
          </p:grpSpPr>
          <p:sp>
            <p:nvSpPr>
              <p:cNvPr id="24" name="Oval 23"/>
              <p:cNvSpPr/>
              <p:nvPr/>
            </p:nvSpPr>
            <p:spPr>
              <a:xfrm>
                <a:off x="1066800" y="838200"/>
                <a:ext cx="228600" cy="3048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43000" y="1143000"/>
                <a:ext cx="76200" cy="3048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5400000">
                <a:off x="1147482" y="1120588"/>
                <a:ext cx="76200" cy="3048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Shape 26"/>
              <p:cNvSpPr/>
              <p:nvPr/>
            </p:nvSpPr>
            <p:spPr>
              <a:xfrm rot="8115382">
                <a:off x="1020475" y="1445752"/>
                <a:ext cx="311431" cy="317154"/>
              </a:xfrm>
              <a:prstGeom prst="corner">
                <a:avLst>
                  <a:gd name="adj1" fmla="val 18484"/>
                  <a:gd name="adj2" fmla="val 17548"/>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7"/>
            <p:cNvGrpSpPr/>
            <p:nvPr/>
          </p:nvGrpSpPr>
          <p:grpSpPr>
            <a:xfrm>
              <a:off x="1517817" y="877330"/>
              <a:ext cx="299849" cy="712671"/>
              <a:chOff x="1026861" y="838200"/>
              <a:chExt cx="311121" cy="941688"/>
            </a:xfrm>
            <a:grpFill/>
          </p:grpSpPr>
          <p:sp>
            <p:nvSpPr>
              <p:cNvPr id="20" name="Oval 19"/>
              <p:cNvSpPr/>
              <p:nvPr/>
            </p:nvSpPr>
            <p:spPr>
              <a:xfrm>
                <a:off x="1066800" y="838200"/>
                <a:ext cx="228600" cy="3048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143000" y="1143000"/>
                <a:ext cx="76200" cy="3048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5400000">
                <a:off x="1147482" y="1120588"/>
                <a:ext cx="76200" cy="3048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Shape 22"/>
              <p:cNvSpPr/>
              <p:nvPr/>
            </p:nvSpPr>
            <p:spPr>
              <a:xfrm rot="8115382">
                <a:off x="1026861" y="1448629"/>
                <a:ext cx="298658" cy="331259"/>
              </a:xfrm>
              <a:prstGeom prst="corner">
                <a:avLst>
                  <a:gd name="adj1" fmla="val 18484"/>
                  <a:gd name="adj2" fmla="val 17548"/>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p:cNvCxnSpPr/>
            <p:nvPr/>
          </p:nvCxnSpPr>
          <p:spPr>
            <a:xfrm>
              <a:off x="914400" y="1295400"/>
              <a:ext cx="457200" cy="0"/>
            </a:xfrm>
            <a:prstGeom prst="line">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336589" y="553995"/>
              <a:ext cx="228600" cy="304800"/>
            </a:xfrm>
            <a:prstGeom prst="line">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85800" y="582827"/>
              <a:ext cx="240957" cy="255373"/>
            </a:xfrm>
            <a:prstGeom prst="line">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7055667" y="6438423"/>
            <a:ext cx="5029200" cy="307777"/>
          </a:xfrm>
          <a:prstGeom prst="rect">
            <a:avLst/>
          </a:prstGeom>
          <a:noFill/>
        </p:spPr>
        <p:txBody>
          <a:bodyPr wrap="square" rtlCol="0">
            <a:spAutoFit/>
          </a:bodyPr>
          <a:lstStyle/>
          <a:p>
            <a:pPr algn="r"/>
            <a:r>
              <a:rPr lang="en-US" sz="1400" dirty="0">
                <a:solidFill>
                  <a:schemeClr val="bg1"/>
                </a:solidFill>
              </a:rPr>
              <a:t>(3)</a:t>
            </a:r>
          </a:p>
        </p:txBody>
      </p:sp>
      <p:pic>
        <p:nvPicPr>
          <p:cNvPr id="34" name="Picture 33" descr="craig-c-christensen-large.jpg"/>
          <p:cNvPicPr>
            <a:picLocks noChangeAspect="1"/>
          </p:cNvPicPr>
          <p:nvPr/>
        </p:nvPicPr>
        <p:blipFill>
          <a:blip r:embed="rId3" cstate="print"/>
          <a:stretch>
            <a:fillRect/>
          </a:stretch>
        </p:blipFill>
        <p:spPr>
          <a:xfrm>
            <a:off x="10774636" y="232373"/>
            <a:ext cx="1105681" cy="1378995"/>
          </a:xfrm>
          <a:prstGeom prst="rect">
            <a:avLst/>
          </a:prstGeom>
        </p:spPr>
      </p:pic>
    </p:spTree>
    <p:extLst>
      <p:ext uri="{BB962C8B-B14F-4D97-AF65-F5344CB8AC3E}">
        <p14:creationId xmlns:p14="http://schemas.microsoft.com/office/powerpoint/2010/main" val="222896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rPr>
              <a:t>What Does the Holy Ghost Do?</a:t>
            </a:r>
          </a:p>
        </p:txBody>
      </p:sp>
      <p:sp>
        <p:nvSpPr>
          <p:cNvPr id="8" name="TextBox 7"/>
          <p:cNvSpPr txBox="1"/>
          <p:nvPr/>
        </p:nvSpPr>
        <p:spPr>
          <a:xfrm>
            <a:off x="1752600" y="762001"/>
            <a:ext cx="8077200" cy="584775"/>
          </a:xfrm>
          <a:prstGeom prst="rect">
            <a:avLst/>
          </a:prstGeom>
          <a:noFill/>
        </p:spPr>
        <p:txBody>
          <a:bodyPr wrap="square" rtlCol="0">
            <a:spAutoFit/>
          </a:bodyPr>
          <a:lstStyle/>
          <a:p>
            <a:r>
              <a:rPr lang="en-US" sz="3200" dirty="0">
                <a:solidFill>
                  <a:schemeClr val="bg1"/>
                </a:solidFill>
              </a:rPr>
              <a:t>A director: a spiritual </a:t>
            </a:r>
            <a:r>
              <a:rPr lang="en-US" sz="3200" dirty="0" err="1">
                <a:solidFill>
                  <a:schemeClr val="bg1"/>
                </a:solidFill>
              </a:rPr>
              <a:t>Liahona</a:t>
            </a:r>
            <a:endParaRPr lang="en-US" sz="3200" dirty="0">
              <a:solidFill>
                <a:schemeClr val="bg1"/>
              </a:solidFill>
            </a:endParaRPr>
          </a:p>
        </p:txBody>
      </p:sp>
      <p:sp>
        <p:nvSpPr>
          <p:cNvPr id="9" name="TextBox 8"/>
          <p:cNvSpPr txBox="1"/>
          <p:nvPr/>
        </p:nvSpPr>
        <p:spPr>
          <a:xfrm>
            <a:off x="6172199" y="2895601"/>
            <a:ext cx="5029200" cy="2062103"/>
          </a:xfrm>
          <a:prstGeom prst="rect">
            <a:avLst/>
          </a:prstGeom>
          <a:noFill/>
        </p:spPr>
        <p:txBody>
          <a:bodyPr wrap="square" rtlCol="0">
            <a:spAutoFit/>
          </a:bodyPr>
          <a:lstStyle/>
          <a:p>
            <a:r>
              <a:rPr lang="en-US" sz="3200" dirty="0">
                <a:solidFill>
                  <a:schemeClr val="bg1"/>
                </a:solidFill>
              </a:rPr>
              <a:t>“Life is no labyrinth; mortality is no maze if a man possesses the gift of the Holy Ghost to guide him.”</a:t>
            </a:r>
          </a:p>
        </p:txBody>
      </p:sp>
      <p:pic>
        <p:nvPicPr>
          <p:cNvPr id="10" name="Picture 9" descr="imagesCA5PPT7S.jpg"/>
          <p:cNvPicPr>
            <a:picLocks noChangeAspect="1"/>
          </p:cNvPicPr>
          <p:nvPr/>
        </p:nvPicPr>
        <p:blipFill>
          <a:blip r:embed="rId3" cstate="print"/>
          <a:stretch>
            <a:fillRect/>
          </a:stretch>
        </p:blipFill>
        <p:spPr>
          <a:xfrm>
            <a:off x="1165698" y="1757464"/>
            <a:ext cx="4495800" cy="4495800"/>
          </a:xfrm>
          <a:prstGeom prst="rect">
            <a:avLst/>
          </a:prstGeom>
        </p:spPr>
      </p:pic>
      <p:sp>
        <p:nvSpPr>
          <p:cNvPr id="12" name="TextBox 11"/>
          <p:cNvSpPr txBox="1"/>
          <p:nvPr/>
        </p:nvSpPr>
        <p:spPr>
          <a:xfrm>
            <a:off x="7055667" y="6438423"/>
            <a:ext cx="5029200" cy="307777"/>
          </a:xfrm>
          <a:prstGeom prst="rect">
            <a:avLst/>
          </a:prstGeom>
          <a:noFill/>
        </p:spPr>
        <p:txBody>
          <a:bodyPr wrap="square" rtlCol="0">
            <a:spAutoFit/>
          </a:bodyPr>
          <a:lstStyle/>
          <a:p>
            <a:pPr algn="r"/>
            <a:r>
              <a:rPr lang="en-US" sz="1400" dirty="0">
                <a:solidFill>
                  <a:schemeClr val="bg1"/>
                </a:solidFill>
              </a:rPr>
              <a:t>(6)</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6735" y="173670"/>
            <a:ext cx="1127199" cy="1410686"/>
          </a:xfrm>
          <a:prstGeom prst="rect">
            <a:avLst/>
          </a:prstGeom>
        </p:spPr>
      </p:pic>
    </p:spTree>
    <p:extLst>
      <p:ext uri="{BB962C8B-B14F-4D97-AF65-F5344CB8AC3E}">
        <p14:creationId xmlns:p14="http://schemas.microsoft.com/office/powerpoint/2010/main" val="273028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What Does the Holy Ghost Know?</a:t>
            </a:r>
          </a:p>
        </p:txBody>
      </p:sp>
      <p:sp>
        <p:nvSpPr>
          <p:cNvPr id="8" name="TextBox 7"/>
          <p:cNvSpPr txBox="1"/>
          <p:nvPr/>
        </p:nvSpPr>
        <p:spPr>
          <a:xfrm>
            <a:off x="226337" y="762000"/>
            <a:ext cx="9603463" cy="584775"/>
          </a:xfrm>
          <a:prstGeom prst="rect">
            <a:avLst/>
          </a:prstGeom>
          <a:noFill/>
        </p:spPr>
        <p:txBody>
          <a:bodyPr wrap="square" rtlCol="0">
            <a:spAutoFit/>
          </a:bodyPr>
          <a:lstStyle/>
          <a:p>
            <a:r>
              <a:rPr lang="en-US" sz="3200" dirty="0">
                <a:solidFill>
                  <a:schemeClr val="bg1"/>
                </a:solidFill>
              </a:rPr>
              <a:t>He knows our thoughts and the intents of our hearts</a:t>
            </a:r>
          </a:p>
        </p:txBody>
      </p:sp>
      <p:sp>
        <p:nvSpPr>
          <p:cNvPr id="9" name="TextBox 8"/>
          <p:cNvSpPr txBox="1"/>
          <p:nvPr/>
        </p:nvSpPr>
        <p:spPr>
          <a:xfrm>
            <a:off x="2338294" y="4160876"/>
            <a:ext cx="5834204" cy="2277547"/>
          </a:xfrm>
          <a:prstGeom prst="rect">
            <a:avLst/>
          </a:prstGeom>
          <a:noFill/>
        </p:spPr>
        <p:txBody>
          <a:bodyPr wrap="square" rtlCol="0">
            <a:spAutoFit/>
          </a:bodyPr>
          <a:lstStyle/>
          <a:p>
            <a:r>
              <a:rPr lang="en-US" sz="3200" i="1" dirty="0">
                <a:solidFill>
                  <a:srgbClr val="FFFF00"/>
                </a:solidFill>
              </a:rPr>
              <a:t>“Yea, I tell thee, that thou </a:t>
            </a:r>
            <a:r>
              <a:rPr lang="en-US" sz="3200" i="1" dirty="0" err="1">
                <a:solidFill>
                  <a:srgbClr val="FFFF00"/>
                </a:solidFill>
              </a:rPr>
              <a:t>mayest</a:t>
            </a:r>
            <a:r>
              <a:rPr lang="en-US" sz="3200" i="1" dirty="0">
                <a:solidFill>
                  <a:srgbClr val="FFFF00"/>
                </a:solidFill>
              </a:rPr>
              <a:t> know that there is none else save God that </a:t>
            </a:r>
            <a:r>
              <a:rPr lang="en-US" sz="3200" i="1" dirty="0" err="1">
                <a:solidFill>
                  <a:srgbClr val="FFFF00"/>
                </a:solidFill>
              </a:rPr>
              <a:t>knowest</a:t>
            </a:r>
            <a:r>
              <a:rPr lang="en-US" sz="3200" i="1" dirty="0">
                <a:solidFill>
                  <a:srgbClr val="FFFF00"/>
                </a:solidFill>
              </a:rPr>
              <a:t> thy thoughts and the intents of thy heart.”</a:t>
            </a:r>
          </a:p>
          <a:p>
            <a:r>
              <a:rPr lang="en-US" sz="1400" i="1" dirty="0">
                <a:solidFill>
                  <a:srgbClr val="FFFF00"/>
                </a:solidFill>
              </a:rPr>
              <a:t>D&amp;C 6:16</a:t>
            </a:r>
          </a:p>
        </p:txBody>
      </p:sp>
      <p:pic>
        <p:nvPicPr>
          <p:cNvPr id="10" name="Picture 9" descr="images.jpg"/>
          <p:cNvPicPr>
            <a:picLocks noChangeAspect="1"/>
          </p:cNvPicPr>
          <p:nvPr/>
        </p:nvPicPr>
        <p:blipFill>
          <a:blip r:embed="rId3" cstate="print">
            <a:extLst>
              <a:ext uri="{BEBA8EAE-BF5A-486C-A8C5-ECC9F3942E4B}">
                <a14:imgProps xmlns:a14="http://schemas.microsoft.com/office/drawing/2010/main">
                  <a14:imgLayer r:embed="rId4">
                    <a14:imgEffect>
                      <a14:backgroundRemoval t="4808" b="96154" l="3704" r="94239"/>
                    </a14:imgEffect>
                  </a14:imgLayer>
                </a14:imgProps>
              </a:ext>
            </a:extLst>
          </a:blip>
          <a:stretch>
            <a:fillRect/>
          </a:stretch>
        </p:blipFill>
        <p:spPr>
          <a:xfrm>
            <a:off x="8394073" y="3874524"/>
            <a:ext cx="2527055" cy="2163076"/>
          </a:xfrm>
          <a:prstGeom prst="rect">
            <a:avLst/>
          </a:prstGeom>
        </p:spPr>
      </p:pic>
      <p:pic>
        <p:nvPicPr>
          <p:cNvPr id="9218" name="Picture 2" descr="https://encrypted-tbn2.gstatic.com/images?q=tbn:ANd9GcQFuB3_QzvQrtD5jMDcWv5bJNd05Ur4C4Y8C0NM_yTJ8eCIiZ3w"/>
          <p:cNvPicPr>
            <a:picLocks noChangeAspect="1" noChangeArrowheads="1"/>
          </p:cNvPicPr>
          <p:nvPr/>
        </p:nvPicPr>
        <p:blipFill>
          <a:blip r:embed="rId5" cstate="print"/>
          <a:srcRect/>
          <a:stretch>
            <a:fillRect/>
          </a:stretch>
        </p:blipFill>
        <p:spPr bwMode="auto">
          <a:xfrm>
            <a:off x="2860263" y="1400889"/>
            <a:ext cx="2527055" cy="2527055"/>
          </a:xfrm>
          <a:prstGeom prst="rect">
            <a:avLst/>
          </a:prstGeom>
          <a:noFill/>
        </p:spPr>
      </p:pic>
      <p:pic>
        <p:nvPicPr>
          <p:cNvPr id="12" name="Picture 11" descr="craig-c-christensen-large.jpg"/>
          <p:cNvPicPr>
            <a:picLocks noChangeAspect="1"/>
          </p:cNvPicPr>
          <p:nvPr/>
        </p:nvPicPr>
        <p:blipFill>
          <a:blip r:embed="rId6" cstate="print"/>
          <a:stretch>
            <a:fillRect/>
          </a:stretch>
        </p:blipFill>
        <p:spPr>
          <a:xfrm>
            <a:off x="10774636" y="232373"/>
            <a:ext cx="1105681" cy="1378995"/>
          </a:xfrm>
          <a:prstGeom prst="rect">
            <a:avLst/>
          </a:prstGeom>
        </p:spPr>
      </p:pic>
      <p:sp>
        <p:nvSpPr>
          <p:cNvPr id="13" name="TextBox 12"/>
          <p:cNvSpPr txBox="1"/>
          <p:nvPr/>
        </p:nvSpPr>
        <p:spPr>
          <a:xfrm>
            <a:off x="7055667" y="6438423"/>
            <a:ext cx="5029200" cy="307777"/>
          </a:xfrm>
          <a:prstGeom prst="rect">
            <a:avLst/>
          </a:prstGeom>
          <a:noFill/>
        </p:spPr>
        <p:txBody>
          <a:bodyPr wrap="square" rtlCol="0">
            <a:spAutoFit/>
          </a:bodyPr>
          <a:lstStyle/>
          <a:p>
            <a:pPr algn="r"/>
            <a:r>
              <a:rPr lang="en-US" sz="1400" dirty="0">
                <a:solidFill>
                  <a:schemeClr val="bg1"/>
                </a:solidFill>
              </a:rPr>
              <a:t>(3)</a:t>
            </a:r>
          </a:p>
        </p:txBody>
      </p:sp>
    </p:spTree>
    <p:extLst>
      <p:ext uri="{BB962C8B-B14F-4D97-AF65-F5344CB8AC3E}">
        <p14:creationId xmlns:p14="http://schemas.microsoft.com/office/powerpoint/2010/main" val="352459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What does the Holy Ghost Know?</a:t>
            </a:r>
          </a:p>
        </p:txBody>
      </p:sp>
      <p:sp>
        <p:nvSpPr>
          <p:cNvPr id="8" name="TextBox 7"/>
          <p:cNvSpPr txBox="1"/>
          <p:nvPr/>
        </p:nvSpPr>
        <p:spPr>
          <a:xfrm>
            <a:off x="1548001" y="804397"/>
            <a:ext cx="9400798" cy="1077218"/>
          </a:xfrm>
          <a:prstGeom prst="rect">
            <a:avLst/>
          </a:prstGeom>
          <a:noFill/>
        </p:spPr>
        <p:txBody>
          <a:bodyPr wrap="square" rtlCol="0">
            <a:spAutoFit/>
          </a:bodyPr>
          <a:lstStyle/>
          <a:p>
            <a:r>
              <a:rPr lang="en-US" sz="3200" dirty="0">
                <a:solidFill>
                  <a:schemeClr val="bg1"/>
                </a:solidFill>
              </a:rPr>
              <a:t>“Next to God Himself, the Holy Ghost knows more about your gifts, your strengths, and your weakness…”</a:t>
            </a:r>
          </a:p>
        </p:txBody>
      </p:sp>
      <p:pic>
        <p:nvPicPr>
          <p:cNvPr id="40964" name="Picture 4" descr="http://www.segullah.org/images/01c67900.jpg"/>
          <p:cNvPicPr>
            <a:picLocks noChangeAspect="1" noChangeArrowheads="1"/>
          </p:cNvPicPr>
          <p:nvPr/>
        </p:nvPicPr>
        <p:blipFill>
          <a:blip r:embed="rId3" cstate="print"/>
          <a:srcRect/>
          <a:stretch>
            <a:fillRect/>
          </a:stretch>
        </p:blipFill>
        <p:spPr bwMode="auto">
          <a:xfrm>
            <a:off x="10781923" y="255007"/>
            <a:ext cx="981075" cy="1371601"/>
          </a:xfrm>
          <a:prstGeom prst="rect">
            <a:avLst/>
          </a:prstGeom>
          <a:noFill/>
        </p:spPr>
      </p:pic>
      <p:sp>
        <p:nvSpPr>
          <p:cNvPr id="10" name="TextBox 9"/>
          <p:cNvSpPr txBox="1"/>
          <p:nvPr/>
        </p:nvSpPr>
        <p:spPr>
          <a:xfrm>
            <a:off x="7055667" y="6438423"/>
            <a:ext cx="5029200" cy="307777"/>
          </a:xfrm>
          <a:prstGeom prst="rect">
            <a:avLst/>
          </a:prstGeom>
          <a:noFill/>
        </p:spPr>
        <p:txBody>
          <a:bodyPr wrap="square" rtlCol="0">
            <a:spAutoFit/>
          </a:bodyPr>
          <a:lstStyle/>
          <a:p>
            <a:pPr algn="r"/>
            <a:r>
              <a:rPr lang="en-US" sz="1400" dirty="0">
                <a:solidFill>
                  <a:schemeClr val="bg1"/>
                </a:solidFill>
              </a:rPr>
              <a:t>(5)</a:t>
            </a:r>
          </a:p>
        </p:txBody>
      </p:sp>
      <p:grpSp>
        <p:nvGrpSpPr>
          <p:cNvPr id="3" name="Group 2"/>
          <p:cNvGrpSpPr/>
          <p:nvPr/>
        </p:nvGrpSpPr>
        <p:grpSpPr>
          <a:xfrm>
            <a:off x="2853149" y="2239482"/>
            <a:ext cx="6790502" cy="4260651"/>
            <a:chOff x="3096285" y="2619468"/>
            <a:chExt cx="6351007" cy="3841583"/>
          </a:xfrm>
        </p:grpSpPr>
        <p:pic>
          <p:nvPicPr>
            <p:cNvPr id="40970" name="Picture 10" descr="http://ramonaseminary.com/wp-content/uploads/2012/10/DSC_0038.jpg"/>
            <p:cNvPicPr>
              <a:picLocks noChangeAspect="1" noChangeArrowheads="1"/>
            </p:cNvPicPr>
            <p:nvPr/>
          </p:nvPicPr>
          <p:blipFill>
            <a:blip r:embed="rId4" cstate="print"/>
            <a:srcRect/>
            <a:stretch>
              <a:fillRect/>
            </a:stretch>
          </p:blipFill>
          <p:spPr bwMode="auto">
            <a:xfrm>
              <a:off x="3096285" y="2619468"/>
              <a:ext cx="6351007" cy="3579973"/>
            </a:xfrm>
            <a:prstGeom prst="rect">
              <a:avLst/>
            </a:prstGeom>
            <a:noFill/>
          </p:spPr>
        </p:pic>
        <p:sp>
          <p:nvSpPr>
            <p:cNvPr id="2" name="TextBox 1"/>
            <p:cNvSpPr txBox="1"/>
            <p:nvPr/>
          </p:nvSpPr>
          <p:spPr>
            <a:xfrm>
              <a:off x="3096285" y="6199441"/>
              <a:ext cx="3440317" cy="261610"/>
            </a:xfrm>
            <a:prstGeom prst="rect">
              <a:avLst/>
            </a:prstGeom>
            <a:noFill/>
          </p:spPr>
          <p:txBody>
            <a:bodyPr wrap="square" rtlCol="0">
              <a:spAutoFit/>
            </a:bodyPr>
            <a:lstStyle/>
            <a:p>
              <a:r>
                <a:rPr lang="en-US" sz="1100" dirty="0">
                  <a:solidFill>
                    <a:schemeClr val="bg1"/>
                  </a:solidFill>
                </a:rPr>
                <a:t>Ramona Seminary 2012-13</a:t>
              </a:r>
            </a:p>
          </p:txBody>
        </p:sp>
      </p:grpSp>
    </p:spTree>
    <p:extLst>
      <p:ext uri="{BB962C8B-B14F-4D97-AF65-F5344CB8AC3E}">
        <p14:creationId xmlns:p14="http://schemas.microsoft.com/office/powerpoint/2010/main" val="182787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40964"/>
                                        </p:tgtEl>
                                        <p:attrNameLst>
                                          <p:attrName>style.visibility</p:attrName>
                                        </p:attrNameLst>
                                      </p:cBhvr>
                                      <p:to>
                                        <p:strVal val="visible"/>
                                      </p:to>
                                    </p:set>
                                    <p:animEffect transition="in" filter="fade">
                                      <p:cBhvr>
                                        <p:cTn id="12"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What does the Holy Ghost want for us?</a:t>
            </a:r>
          </a:p>
        </p:txBody>
      </p:sp>
      <p:sp>
        <p:nvSpPr>
          <p:cNvPr id="8" name="TextBox 7"/>
          <p:cNvSpPr txBox="1"/>
          <p:nvPr/>
        </p:nvSpPr>
        <p:spPr>
          <a:xfrm>
            <a:off x="1752600" y="762000"/>
            <a:ext cx="8077200" cy="1077218"/>
          </a:xfrm>
          <a:prstGeom prst="rect">
            <a:avLst/>
          </a:prstGeom>
          <a:noFill/>
        </p:spPr>
        <p:txBody>
          <a:bodyPr wrap="square" rtlCol="0">
            <a:spAutoFit/>
          </a:bodyPr>
          <a:lstStyle/>
          <a:p>
            <a:r>
              <a:rPr lang="en-US" sz="3200" dirty="0">
                <a:solidFill>
                  <a:schemeClr val="bg1"/>
                </a:solidFill>
              </a:rPr>
              <a:t>He loves us just like Heavenly Father and Jesus and wants us to be happy.</a:t>
            </a:r>
          </a:p>
        </p:txBody>
      </p:sp>
      <p:sp>
        <p:nvSpPr>
          <p:cNvPr id="9" name="TextBox 8"/>
          <p:cNvSpPr txBox="1"/>
          <p:nvPr/>
        </p:nvSpPr>
        <p:spPr>
          <a:xfrm>
            <a:off x="5867400" y="2590800"/>
            <a:ext cx="4495800" cy="3046988"/>
          </a:xfrm>
          <a:prstGeom prst="rect">
            <a:avLst/>
          </a:prstGeom>
          <a:noFill/>
        </p:spPr>
        <p:txBody>
          <a:bodyPr wrap="square" rtlCol="0">
            <a:spAutoFit/>
          </a:bodyPr>
          <a:lstStyle/>
          <a:p>
            <a:r>
              <a:rPr lang="en-US" sz="3200" dirty="0">
                <a:solidFill>
                  <a:schemeClr val="bg1"/>
                </a:solidFill>
              </a:rPr>
              <a:t>“He knows the challenges we will face, He can guide us and teach us all things we must do to return and live with our Heavenly Father once again.” </a:t>
            </a:r>
          </a:p>
        </p:txBody>
      </p:sp>
      <p:pic>
        <p:nvPicPr>
          <p:cNvPr id="10" name="Picture 9" descr="120813_0003.jpg"/>
          <p:cNvPicPr>
            <a:picLocks noChangeAspect="1"/>
          </p:cNvPicPr>
          <p:nvPr/>
        </p:nvPicPr>
        <p:blipFill>
          <a:blip r:embed="rId3" cstate="print"/>
          <a:stretch>
            <a:fillRect/>
          </a:stretch>
        </p:blipFill>
        <p:spPr>
          <a:xfrm rot="5400000" flipV="1">
            <a:off x="1791241" y="2649839"/>
            <a:ext cx="4347183" cy="3260387"/>
          </a:xfrm>
          <a:prstGeom prst="rect">
            <a:avLst/>
          </a:prstGeom>
        </p:spPr>
      </p:pic>
      <p:sp>
        <p:nvSpPr>
          <p:cNvPr id="12" name="TextBox 11"/>
          <p:cNvSpPr txBox="1"/>
          <p:nvPr/>
        </p:nvSpPr>
        <p:spPr>
          <a:xfrm>
            <a:off x="7055667" y="6438423"/>
            <a:ext cx="5029200" cy="307777"/>
          </a:xfrm>
          <a:prstGeom prst="rect">
            <a:avLst/>
          </a:prstGeom>
          <a:noFill/>
        </p:spPr>
        <p:txBody>
          <a:bodyPr wrap="square" rtlCol="0">
            <a:spAutoFit/>
          </a:bodyPr>
          <a:lstStyle/>
          <a:p>
            <a:pPr algn="r"/>
            <a:r>
              <a:rPr lang="en-US" sz="1400" dirty="0">
                <a:solidFill>
                  <a:schemeClr val="bg1"/>
                </a:solidFill>
              </a:rPr>
              <a:t>(3)</a:t>
            </a:r>
          </a:p>
        </p:txBody>
      </p:sp>
      <p:pic>
        <p:nvPicPr>
          <p:cNvPr id="13" name="Picture 12" descr="craig-c-christensen-large.jpg"/>
          <p:cNvPicPr>
            <a:picLocks noChangeAspect="1"/>
          </p:cNvPicPr>
          <p:nvPr/>
        </p:nvPicPr>
        <p:blipFill>
          <a:blip r:embed="rId4" cstate="print"/>
          <a:stretch>
            <a:fillRect/>
          </a:stretch>
        </p:blipFill>
        <p:spPr>
          <a:xfrm>
            <a:off x="10774636" y="232373"/>
            <a:ext cx="1105681" cy="1378995"/>
          </a:xfrm>
          <a:prstGeom prst="rect">
            <a:avLst/>
          </a:prstGeom>
        </p:spPr>
      </p:pic>
    </p:spTree>
    <p:extLst>
      <p:ext uri="{BB962C8B-B14F-4D97-AF65-F5344CB8AC3E}">
        <p14:creationId xmlns:p14="http://schemas.microsoft.com/office/powerpoint/2010/main" val="254594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361C4-82B2-FF55-2464-AF8A314FA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50" y="0"/>
            <a:ext cx="12373583" cy="6858000"/>
          </a:xfrm>
          <a:prstGeom prst="rect">
            <a:avLst/>
          </a:prstGeom>
        </p:spPr>
      </p:pic>
      <p:sp>
        <p:nvSpPr>
          <p:cNvPr id="7" name="Rectangle 6"/>
          <p:cNvSpPr/>
          <p:nvPr/>
        </p:nvSpPr>
        <p:spPr>
          <a:xfrm>
            <a:off x="226337" y="1"/>
            <a:ext cx="11778557"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How do I know I have the Gift of the Holy Ghost?</a:t>
            </a:r>
          </a:p>
        </p:txBody>
      </p:sp>
      <p:sp>
        <p:nvSpPr>
          <p:cNvPr id="8" name="TextBox 7"/>
          <p:cNvSpPr txBox="1"/>
          <p:nvPr/>
        </p:nvSpPr>
        <p:spPr>
          <a:xfrm>
            <a:off x="7294733" y="2359258"/>
            <a:ext cx="4551068" cy="3046988"/>
          </a:xfrm>
          <a:prstGeom prst="rect">
            <a:avLst/>
          </a:prstGeom>
          <a:noFill/>
        </p:spPr>
        <p:txBody>
          <a:bodyPr wrap="square" rtlCol="0">
            <a:spAutoFit/>
          </a:bodyPr>
          <a:lstStyle/>
          <a:p>
            <a:r>
              <a:rPr lang="en-US" sz="3200" dirty="0">
                <a:solidFill>
                  <a:schemeClr val="bg1"/>
                </a:solidFill>
              </a:rPr>
              <a:t>“…thus when it becomes necessary to speak to us, he is able to do so by acting through the other Spirit, that is, through the Light of Christ.”</a:t>
            </a:r>
          </a:p>
        </p:txBody>
      </p:sp>
      <p:sp>
        <p:nvSpPr>
          <p:cNvPr id="10" name="TextBox 9"/>
          <p:cNvSpPr txBox="1"/>
          <p:nvPr/>
        </p:nvSpPr>
        <p:spPr>
          <a:xfrm>
            <a:off x="7055667" y="6438423"/>
            <a:ext cx="5029200" cy="307777"/>
          </a:xfrm>
          <a:prstGeom prst="rect">
            <a:avLst/>
          </a:prstGeom>
          <a:noFill/>
        </p:spPr>
        <p:txBody>
          <a:bodyPr wrap="square" rtlCol="0">
            <a:spAutoFit/>
          </a:bodyPr>
          <a:lstStyle/>
          <a:p>
            <a:pPr algn="r"/>
            <a:r>
              <a:rPr lang="en-US" sz="1400" dirty="0">
                <a:solidFill>
                  <a:schemeClr val="bg1"/>
                </a:solidFill>
              </a:rPr>
              <a:t>(7)</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1376" y="876538"/>
            <a:ext cx="927130" cy="1239725"/>
          </a:xfrm>
          <a:prstGeom prst="rect">
            <a:avLst/>
          </a:prstGeom>
        </p:spPr>
      </p:pic>
    </p:spTree>
    <p:extLst>
      <p:ext uri="{BB962C8B-B14F-4D97-AF65-F5344CB8AC3E}">
        <p14:creationId xmlns:p14="http://schemas.microsoft.com/office/powerpoint/2010/main" val="406134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11243" y="846499"/>
            <a:ext cx="6130705" cy="4401205"/>
          </a:xfrm>
          <a:prstGeom prst="rect">
            <a:avLst/>
          </a:prstGeom>
          <a:noFill/>
        </p:spPr>
        <p:txBody>
          <a:bodyPr wrap="square" rtlCol="0">
            <a:spAutoFit/>
          </a:bodyPr>
          <a:lstStyle/>
          <a:p>
            <a:r>
              <a:rPr lang="en-US" sz="2800" dirty="0">
                <a:solidFill>
                  <a:schemeClr val="bg1"/>
                </a:solidFill>
              </a:rPr>
              <a:t>“The Holy Ghost does not become operative in our lives merely because hands are placed upon our heads. … </a:t>
            </a:r>
          </a:p>
          <a:p>
            <a:endParaRPr lang="en-US" sz="2800" dirty="0">
              <a:solidFill>
                <a:schemeClr val="bg1"/>
              </a:solidFill>
            </a:endParaRPr>
          </a:p>
          <a:p>
            <a:r>
              <a:rPr lang="en-US" sz="2800" dirty="0">
                <a:solidFill>
                  <a:schemeClr val="bg1"/>
                </a:solidFill>
              </a:rPr>
              <a:t>As we receive this ordinance [confirmation], each of us accepts a sacred and ongoing responsibility to desire, to seek, to work, and to so live that we indeed ‘receive the Holy Ghost’ and its attendant spiritual gifts.”</a:t>
            </a:r>
            <a:endParaRPr lang="en-US" sz="2800" i="1" dirty="0">
              <a:solidFill>
                <a:schemeClr val="bg1"/>
              </a:solidFill>
            </a:endParaRPr>
          </a:p>
        </p:txBody>
      </p:sp>
      <p:sp>
        <p:nvSpPr>
          <p:cNvPr id="12" name="TextBox 11"/>
          <p:cNvSpPr txBox="1"/>
          <p:nvPr/>
        </p:nvSpPr>
        <p:spPr>
          <a:xfrm>
            <a:off x="7055667" y="6438423"/>
            <a:ext cx="5029200" cy="307777"/>
          </a:xfrm>
          <a:prstGeom prst="rect">
            <a:avLst/>
          </a:prstGeom>
          <a:noFill/>
        </p:spPr>
        <p:txBody>
          <a:bodyPr wrap="square" rtlCol="0">
            <a:spAutoFit/>
          </a:bodyPr>
          <a:lstStyle/>
          <a:p>
            <a:pPr algn="r"/>
            <a:r>
              <a:rPr lang="en-US" sz="1400" dirty="0">
                <a:solidFill>
                  <a:schemeClr val="bg1"/>
                </a:solidFill>
              </a:rPr>
              <a:t>(13)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6103" y="1839079"/>
            <a:ext cx="2033351" cy="2556789"/>
          </a:xfrm>
          <a:prstGeom prst="rect">
            <a:avLst/>
          </a:prstGeom>
        </p:spPr>
      </p:pic>
    </p:spTree>
    <p:extLst>
      <p:ext uri="{BB962C8B-B14F-4D97-AF65-F5344CB8AC3E}">
        <p14:creationId xmlns:p14="http://schemas.microsoft.com/office/powerpoint/2010/main" val="55097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How Does the Holy Ghost Communicates</a:t>
            </a:r>
          </a:p>
        </p:txBody>
      </p:sp>
      <p:sp>
        <p:nvSpPr>
          <p:cNvPr id="8" name="TextBox 7"/>
          <p:cNvSpPr txBox="1"/>
          <p:nvPr/>
        </p:nvSpPr>
        <p:spPr>
          <a:xfrm>
            <a:off x="1981200" y="1371600"/>
            <a:ext cx="8077200" cy="1077218"/>
          </a:xfrm>
          <a:prstGeom prst="rect">
            <a:avLst/>
          </a:prstGeom>
          <a:noFill/>
        </p:spPr>
        <p:txBody>
          <a:bodyPr wrap="square" rtlCol="0">
            <a:spAutoFit/>
          </a:bodyPr>
          <a:lstStyle/>
          <a:p>
            <a:r>
              <a:rPr lang="en-US" sz="3200" dirty="0">
                <a:solidFill>
                  <a:schemeClr val="bg1"/>
                </a:solidFill>
              </a:rPr>
              <a:t>“The Holy Spirit communicates through feelings and impressions.” </a:t>
            </a:r>
          </a:p>
        </p:txBody>
      </p:sp>
      <p:pic>
        <p:nvPicPr>
          <p:cNvPr id="10" name="Picture 9" descr="imagesCA03TESE.jpg"/>
          <p:cNvPicPr>
            <a:picLocks noChangeAspect="1"/>
          </p:cNvPicPr>
          <p:nvPr/>
        </p:nvPicPr>
        <p:blipFill>
          <a:blip r:embed="rId3" cstate="print"/>
          <a:stretch>
            <a:fillRect/>
          </a:stretch>
        </p:blipFill>
        <p:spPr>
          <a:xfrm>
            <a:off x="1177047" y="2875861"/>
            <a:ext cx="4109936" cy="3066644"/>
          </a:xfrm>
          <a:prstGeom prst="rect">
            <a:avLst/>
          </a:prstGeom>
        </p:spPr>
      </p:pic>
      <p:sp>
        <p:nvSpPr>
          <p:cNvPr id="9" name="TextBox 8"/>
          <p:cNvSpPr txBox="1"/>
          <p:nvPr/>
        </p:nvSpPr>
        <p:spPr>
          <a:xfrm>
            <a:off x="5638800" y="4114800"/>
            <a:ext cx="5029200" cy="1077218"/>
          </a:xfrm>
          <a:prstGeom prst="rect">
            <a:avLst/>
          </a:prstGeom>
          <a:noFill/>
        </p:spPr>
        <p:txBody>
          <a:bodyPr wrap="square" rtlCol="0">
            <a:spAutoFit/>
          </a:bodyPr>
          <a:lstStyle/>
          <a:p>
            <a:r>
              <a:rPr lang="en-US" sz="3200" dirty="0">
                <a:solidFill>
                  <a:schemeClr val="bg1"/>
                </a:solidFill>
              </a:rPr>
              <a:t>“Silent Promptings---to act upon without delay.”</a:t>
            </a:r>
          </a:p>
        </p:txBody>
      </p:sp>
      <p:sp>
        <p:nvSpPr>
          <p:cNvPr id="12" name="TextBox 11"/>
          <p:cNvSpPr txBox="1"/>
          <p:nvPr/>
        </p:nvSpPr>
        <p:spPr>
          <a:xfrm>
            <a:off x="7055667" y="6438423"/>
            <a:ext cx="5029200" cy="307777"/>
          </a:xfrm>
          <a:prstGeom prst="rect">
            <a:avLst/>
          </a:prstGeom>
          <a:noFill/>
        </p:spPr>
        <p:txBody>
          <a:bodyPr wrap="square" rtlCol="0">
            <a:spAutoFit/>
          </a:bodyPr>
          <a:lstStyle/>
          <a:p>
            <a:pPr algn="r"/>
            <a:r>
              <a:rPr lang="en-US" sz="1400" dirty="0">
                <a:solidFill>
                  <a:schemeClr val="bg1"/>
                </a:solidFill>
              </a:rPr>
              <a:t>(3)</a:t>
            </a:r>
          </a:p>
        </p:txBody>
      </p:sp>
      <p:pic>
        <p:nvPicPr>
          <p:cNvPr id="13" name="Picture 12" descr="craig-c-christensen-large.jpg"/>
          <p:cNvPicPr>
            <a:picLocks noChangeAspect="1"/>
          </p:cNvPicPr>
          <p:nvPr/>
        </p:nvPicPr>
        <p:blipFill>
          <a:blip r:embed="rId4" cstate="print"/>
          <a:stretch>
            <a:fillRect/>
          </a:stretch>
        </p:blipFill>
        <p:spPr>
          <a:xfrm>
            <a:off x="10774636" y="232373"/>
            <a:ext cx="1105681" cy="1378995"/>
          </a:xfrm>
          <a:prstGeom prst="rect">
            <a:avLst/>
          </a:prstGeom>
        </p:spPr>
      </p:pic>
    </p:spTree>
    <p:extLst>
      <p:ext uri="{BB962C8B-B14F-4D97-AF65-F5344CB8AC3E}">
        <p14:creationId xmlns:p14="http://schemas.microsoft.com/office/powerpoint/2010/main" val="321155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How Do You Recognize the Holy Ghost?</a:t>
            </a:r>
          </a:p>
        </p:txBody>
      </p:sp>
      <p:sp>
        <p:nvSpPr>
          <p:cNvPr id="8" name="TextBox 7"/>
          <p:cNvSpPr txBox="1"/>
          <p:nvPr/>
        </p:nvSpPr>
        <p:spPr>
          <a:xfrm>
            <a:off x="2057400" y="1295401"/>
            <a:ext cx="8077200" cy="2554545"/>
          </a:xfrm>
          <a:prstGeom prst="rect">
            <a:avLst/>
          </a:prstGeom>
          <a:noFill/>
        </p:spPr>
        <p:txBody>
          <a:bodyPr wrap="square" rtlCol="0">
            <a:spAutoFit/>
          </a:bodyPr>
          <a:lstStyle/>
          <a:p>
            <a:r>
              <a:rPr lang="en-US" sz="3200" dirty="0">
                <a:solidFill>
                  <a:schemeClr val="bg1"/>
                </a:solidFill>
              </a:rPr>
              <a:t>“The Holy Ghost speaks with a voice that you feel more than you hear...While we speak of ‘listening’ to the whisperings of the Spirit, most often one describes a spiritual prompting by saying, ‘I had a feeling..’”</a:t>
            </a:r>
          </a:p>
        </p:txBody>
      </p:sp>
      <p:pic>
        <p:nvPicPr>
          <p:cNvPr id="9" name="Picture 8" descr="imagesCAEQDKOS.jpg"/>
          <p:cNvPicPr>
            <a:picLocks noChangeAspect="1"/>
          </p:cNvPicPr>
          <p:nvPr/>
        </p:nvPicPr>
        <p:blipFill>
          <a:blip r:embed="rId3" cstate="print"/>
          <a:stretch>
            <a:fillRect/>
          </a:stretch>
        </p:blipFill>
        <p:spPr>
          <a:xfrm>
            <a:off x="7391401" y="3733801"/>
            <a:ext cx="1914525" cy="2390775"/>
          </a:xfrm>
          <a:prstGeom prst="rect">
            <a:avLst/>
          </a:prstGeom>
        </p:spPr>
      </p:pic>
      <p:sp>
        <p:nvSpPr>
          <p:cNvPr id="11" name="TextBox 10"/>
          <p:cNvSpPr txBox="1"/>
          <p:nvPr/>
        </p:nvSpPr>
        <p:spPr>
          <a:xfrm>
            <a:off x="7055667" y="6438423"/>
            <a:ext cx="5029200" cy="307777"/>
          </a:xfrm>
          <a:prstGeom prst="rect">
            <a:avLst/>
          </a:prstGeom>
          <a:noFill/>
        </p:spPr>
        <p:txBody>
          <a:bodyPr wrap="square" rtlCol="0">
            <a:spAutoFit/>
          </a:bodyPr>
          <a:lstStyle/>
          <a:p>
            <a:pPr algn="r"/>
            <a:r>
              <a:rPr lang="en-US" sz="1400" dirty="0">
                <a:solidFill>
                  <a:schemeClr val="bg1"/>
                </a:solidFill>
              </a:rPr>
              <a:t>(4)</a:t>
            </a:r>
          </a:p>
        </p:txBody>
      </p:sp>
    </p:spTree>
    <p:extLst>
      <p:ext uri="{BB962C8B-B14F-4D97-AF65-F5344CB8AC3E}">
        <p14:creationId xmlns:p14="http://schemas.microsoft.com/office/powerpoint/2010/main" val="160330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What is the purpose of the Holy Ghost?</a:t>
            </a:r>
          </a:p>
        </p:txBody>
      </p:sp>
      <p:sp>
        <p:nvSpPr>
          <p:cNvPr id="8" name="TextBox 7"/>
          <p:cNvSpPr txBox="1"/>
          <p:nvPr/>
        </p:nvSpPr>
        <p:spPr>
          <a:xfrm>
            <a:off x="1981200" y="1371600"/>
            <a:ext cx="8839200" cy="1077218"/>
          </a:xfrm>
          <a:prstGeom prst="rect">
            <a:avLst/>
          </a:prstGeom>
          <a:noFill/>
        </p:spPr>
        <p:txBody>
          <a:bodyPr wrap="square" rtlCol="0">
            <a:spAutoFit/>
          </a:bodyPr>
          <a:lstStyle/>
          <a:p>
            <a:r>
              <a:rPr lang="en-US" sz="3200" i="1" dirty="0">
                <a:solidFill>
                  <a:srgbClr val="FFFF00"/>
                </a:solidFill>
              </a:rPr>
              <a:t>“…bear witness of God the Father and of His Son, Jesus Christ, and to teach us the truth of all things.”</a:t>
            </a:r>
          </a:p>
        </p:txBody>
      </p:sp>
      <p:sp>
        <p:nvSpPr>
          <p:cNvPr id="9" name="TextBox 8"/>
          <p:cNvSpPr txBox="1"/>
          <p:nvPr/>
        </p:nvSpPr>
        <p:spPr>
          <a:xfrm>
            <a:off x="6611816" y="3820418"/>
            <a:ext cx="4419600" cy="1569660"/>
          </a:xfrm>
          <a:prstGeom prst="rect">
            <a:avLst/>
          </a:prstGeom>
          <a:noFill/>
        </p:spPr>
        <p:txBody>
          <a:bodyPr wrap="square" rtlCol="0">
            <a:spAutoFit/>
          </a:bodyPr>
          <a:lstStyle/>
          <a:p>
            <a:r>
              <a:rPr lang="en-US" sz="3200" i="1" dirty="0">
                <a:solidFill>
                  <a:srgbClr val="FFFF00"/>
                </a:solidFill>
              </a:rPr>
              <a:t>“And by the power of the Holy Ghost ye may know the truth of all things.”</a:t>
            </a:r>
          </a:p>
        </p:txBody>
      </p:sp>
      <p:pic>
        <p:nvPicPr>
          <p:cNvPr id="11" name="Picture 10" descr="imagesCAGSYP1G.jpg"/>
          <p:cNvPicPr>
            <a:picLocks noChangeAspect="1"/>
          </p:cNvPicPr>
          <p:nvPr/>
        </p:nvPicPr>
        <p:blipFill rotWithShape="1">
          <a:blip r:embed="rId3" cstate="print"/>
          <a:srcRect t="17297" r="6227" b="16931"/>
          <a:stretch/>
        </p:blipFill>
        <p:spPr>
          <a:xfrm>
            <a:off x="613371" y="3389147"/>
            <a:ext cx="5635029" cy="2678349"/>
          </a:xfrm>
          <a:prstGeom prst="rect">
            <a:avLst/>
          </a:prstGeom>
        </p:spPr>
      </p:pic>
      <p:sp>
        <p:nvSpPr>
          <p:cNvPr id="12" name="TextBox 11"/>
          <p:cNvSpPr txBox="1"/>
          <p:nvPr/>
        </p:nvSpPr>
        <p:spPr>
          <a:xfrm>
            <a:off x="7055667" y="6438423"/>
            <a:ext cx="5029200" cy="307777"/>
          </a:xfrm>
          <a:prstGeom prst="rect">
            <a:avLst/>
          </a:prstGeom>
          <a:noFill/>
        </p:spPr>
        <p:txBody>
          <a:bodyPr wrap="square" rtlCol="0">
            <a:spAutoFit/>
          </a:bodyPr>
          <a:lstStyle/>
          <a:p>
            <a:pPr algn="r"/>
            <a:r>
              <a:rPr lang="en-US" sz="1400" dirty="0">
                <a:solidFill>
                  <a:schemeClr val="bg1"/>
                </a:solidFill>
              </a:rPr>
              <a:t>(3)</a:t>
            </a:r>
          </a:p>
        </p:txBody>
      </p:sp>
      <p:sp>
        <p:nvSpPr>
          <p:cNvPr id="2" name="Rectangle 1"/>
          <p:cNvSpPr/>
          <p:nvPr/>
        </p:nvSpPr>
        <p:spPr>
          <a:xfrm>
            <a:off x="102895" y="6407645"/>
            <a:ext cx="1484189" cy="369332"/>
          </a:xfrm>
          <a:prstGeom prst="rect">
            <a:avLst/>
          </a:prstGeom>
        </p:spPr>
        <p:txBody>
          <a:bodyPr wrap="none">
            <a:spAutoFit/>
          </a:bodyPr>
          <a:lstStyle/>
          <a:p>
            <a:r>
              <a:rPr lang="en-US" dirty="0">
                <a:solidFill>
                  <a:schemeClr val="bg1"/>
                </a:solidFill>
              </a:rPr>
              <a:t>(Moroni 10:5)</a:t>
            </a:r>
          </a:p>
        </p:txBody>
      </p:sp>
    </p:spTree>
    <p:extLst>
      <p:ext uri="{BB962C8B-B14F-4D97-AF65-F5344CB8AC3E}">
        <p14:creationId xmlns:p14="http://schemas.microsoft.com/office/powerpoint/2010/main" val="116848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43200" y="152401"/>
            <a:ext cx="6629400" cy="646331"/>
          </a:xfrm>
          <a:prstGeom prst="rect">
            <a:avLst/>
          </a:prstGeom>
          <a:noFill/>
        </p:spPr>
        <p:txBody>
          <a:bodyPr wrap="square" rtlCol="0">
            <a:spAutoFit/>
          </a:bodyPr>
          <a:lstStyle/>
          <a:p>
            <a:pPr algn="ctr"/>
            <a:r>
              <a:rPr lang="en-US" sz="3600" dirty="0">
                <a:solidFill>
                  <a:schemeClr val="bg1"/>
                </a:solidFill>
                <a:latin typeface="Castellar" pitchFamily="18" charset="0"/>
              </a:rPr>
              <a:t>Roman Government</a:t>
            </a:r>
          </a:p>
        </p:txBody>
      </p:sp>
      <p:sp>
        <p:nvSpPr>
          <p:cNvPr id="7" name="TextBox 6"/>
          <p:cNvSpPr txBox="1"/>
          <p:nvPr/>
        </p:nvSpPr>
        <p:spPr>
          <a:xfrm>
            <a:off x="768928" y="798732"/>
            <a:ext cx="5701145" cy="5632311"/>
          </a:xfrm>
          <a:prstGeom prst="rect">
            <a:avLst/>
          </a:prstGeom>
          <a:noFill/>
        </p:spPr>
        <p:txBody>
          <a:bodyPr wrap="square" rtlCol="0">
            <a:spAutoFit/>
          </a:bodyPr>
          <a:lstStyle/>
          <a:p>
            <a:endParaRPr lang="en-US" sz="2400" dirty="0">
              <a:solidFill>
                <a:schemeClr val="bg1"/>
              </a:solidFill>
            </a:endParaRPr>
          </a:p>
          <a:p>
            <a:r>
              <a:rPr lang="en-US" sz="2400" dirty="0">
                <a:solidFill>
                  <a:schemeClr val="bg1"/>
                </a:solidFill>
              </a:rPr>
              <a:t>Provinces:   Macedonia, Asia, Bithynia, Cilicia</a:t>
            </a:r>
          </a:p>
          <a:p>
            <a:r>
              <a:rPr lang="en-US" sz="2400" dirty="0">
                <a:solidFill>
                  <a:schemeClr val="bg1"/>
                </a:solidFill>
              </a:rPr>
              <a:t>	</a:t>
            </a:r>
          </a:p>
          <a:p>
            <a:r>
              <a:rPr lang="en-US" sz="2400" dirty="0">
                <a:solidFill>
                  <a:schemeClr val="bg1"/>
                </a:solidFill>
              </a:rPr>
              <a:t>	Proconsuls: Peaceful Provinces…independent decision making but accountable to Rome. (Deputies)</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r>
              <a:rPr lang="en-US" sz="2400" dirty="0">
                <a:solidFill>
                  <a:schemeClr val="bg1"/>
                </a:solidFill>
              </a:rPr>
              <a:t>	Proconsuls: more turbulent</a:t>
            </a:r>
          </a:p>
          <a:p>
            <a:r>
              <a:rPr lang="en-US" sz="2400" dirty="0">
                <a:solidFill>
                  <a:schemeClr val="bg1"/>
                </a:solidFill>
              </a:rPr>
              <a:t>Constant Military guard and checked by emperor himself. Palestine was more violent in the days of Jesus and the Apostles. (governors and procurator)</a:t>
            </a:r>
          </a:p>
        </p:txBody>
      </p:sp>
      <p:pic>
        <p:nvPicPr>
          <p:cNvPr id="16388" name="Picture 4" descr="http://azizonomics.files.wordpress.com/2011/10/13602_fall_of_the_roman_empire_screen_51.jpg"/>
          <p:cNvPicPr>
            <a:picLocks noChangeAspect="1" noChangeArrowheads="1"/>
          </p:cNvPicPr>
          <p:nvPr/>
        </p:nvPicPr>
        <p:blipFill>
          <a:blip r:embed="rId3" cstate="print"/>
          <a:srcRect/>
          <a:stretch>
            <a:fillRect/>
          </a:stretch>
        </p:blipFill>
        <p:spPr bwMode="auto">
          <a:xfrm>
            <a:off x="6781800" y="4191000"/>
            <a:ext cx="3503942" cy="2333626"/>
          </a:xfrm>
          <a:prstGeom prst="rect">
            <a:avLst/>
          </a:prstGeom>
          <a:noFill/>
        </p:spPr>
      </p:pic>
      <p:pic>
        <p:nvPicPr>
          <p:cNvPr id="8" name="Picture 2" descr="http://2.bp.blogspot.com/-cY7vLM20X30/T3b_y8fqhkI/AAAAAAAABSY/NQsuaIDNY5k/s1600/rome-italy.jpg"/>
          <p:cNvPicPr>
            <a:picLocks noChangeAspect="1" noChangeArrowheads="1"/>
          </p:cNvPicPr>
          <p:nvPr/>
        </p:nvPicPr>
        <p:blipFill>
          <a:blip r:embed="rId4" cstate="print"/>
          <a:srcRect/>
          <a:stretch>
            <a:fillRect/>
          </a:stretch>
        </p:blipFill>
        <p:spPr bwMode="auto">
          <a:xfrm>
            <a:off x="6324600" y="877243"/>
            <a:ext cx="3961142" cy="2970857"/>
          </a:xfrm>
          <a:prstGeom prst="rect">
            <a:avLst/>
          </a:prstGeom>
          <a:noFill/>
        </p:spPr>
      </p:pic>
    </p:spTree>
    <p:extLst>
      <p:ext uri="{BB962C8B-B14F-4D97-AF65-F5344CB8AC3E}">
        <p14:creationId xmlns:p14="http://schemas.microsoft.com/office/powerpoint/2010/main" val="415846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659" y="6470183"/>
            <a:ext cx="5029200" cy="307777"/>
          </a:xfrm>
          <a:prstGeom prst="rect">
            <a:avLst/>
          </a:prstGeom>
          <a:noFill/>
        </p:spPr>
        <p:txBody>
          <a:bodyPr wrap="square" rtlCol="0">
            <a:spAutoFit/>
          </a:bodyPr>
          <a:lstStyle/>
          <a:p>
            <a:r>
              <a:rPr lang="en-US" sz="1400" dirty="0">
                <a:solidFill>
                  <a:schemeClr val="bg1"/>
                </a:solidFill>
              </a:rPr>
              <a:t>2 Nephi 32:5</a:t>
            </a:r>
          </a:p>
        </p:txBody>
      </p:sp>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What Can I Do?</a:t>
            </a:r>
          </a:p>
        </p:txBody>
      </p:sp>
      <p:sp>
        <p:nvSpPr>
          <p:cNvPr id="8" name="TextBox 7"/>
          <p:cNvSpPr txBox="1"/>
          <p:nvPr/>
        </p:nvSpPr>
        <p:spPr>
          <a:xfrm>
            <a:off x="1752600" y="762001"/>
            <a:ext cx="8529536" cy="1569660"/>
          </a:xfrm>
          <a:prstGeom prst="rect">
            <a:avLst/>
          </a:prstGeom>
          <a:noFill/>
        </p:spPr>
        <p:txBody>
          <a:bodyPr wrap="square" rtlCol="0">
            <a:spAutoFit/>
          </a:bodyPr>
          <a:lstStyle/>
          <a:p>
            <a:r>
              <a:rPr lang="en-US" sz="3200" dirty="0">
                <a:solidFill>
                  <a:schemeClr val="bg1"/>
                </a:solidFill>
              </a:rPr>
              <a:t>“For behold, again I say unto you that if ye will enter in by the way, and receive the Holy Ghost, it will show unto you all things what ye should do.”</a:t>
            </a:r>
          </a:p>
        </p:txBody>
      </p:sp>
      <p:sp>
        <p:nvSpPr>
          <p:cNvPr id="9" name="TextBox 8"/>
          <p:cNvSpPr txBox="1"/>
          <p:nvPr/>
        </p:nvSpPr>
        <p:spPr>
          <a:xfrm>
            <a:off x="5867399" y="4191001"/>
            <a:ext cx="4910847" cy="1569660"/>
          </a:xfrm>
          <a:prstGeom prst="rect">
            <a:avLst/>
          </a:prstGeom>
          <a:noFill/>
        </p:spPr>
        <p:txBody>
          <a:bodyPr wrap="square" rtlCol="0">
            <a:spAutoFit/>
          </a:bodyPr>
          <a:lstStyle/>
          <a:p>
            <a:pPr algn="ctr"/>
            <a:r>
              <a:rPr lang="en-US" sz="3200" dirty="0">
                <a:solidFill>
                  <a:schemeClr val="bg1"/>
                </a:solidFill>
              </a:rPr>
              <a:t>A daily prayer and scripture reading to invite the Holy Ghost for direction.</a:t>
            </a:r>
          </a:p>
        </p:txBody>
      </p:sp>
      <p:pic>
        <p:nvPicPr>
          <p:cNvPr id="10" name="Picture 9" descr="images1.jpg"/>
          <p:cNvPicPr>
            <a:picLocks noChangeAspect="1"/>
          </p:cNvPicPr>
          <p:nvPr/>
        </p:nvPicPr>
        <p:blipFill>
          <a:blip r:embed="rId3" cstate="print"/>
          <a:srcRect l="13402" t="3088" r="12371" b="10425"/>
          <a:stretch>
            <a:fillRect/>
          </a:stretch>
        </p:blipFill>
        <p:spPr>
          <a:xfrm flipH="1">
            <a:off x="3103123" y="2824104"/>
            <a:ext cx="2354094" cy="3661924"/>
          </a:xfrm>
          <a:prstGeom prst="rect">
            <a:avLst/>
          </a:prstGeom>
        </p:spPr>
      </p:pic>
    </p:spTree>
    <p:extLst>
      <p:ext uri="{BB962C8B-B14F-4D97-AF65-F5344CB8AC3E}">
        <p14:creationId xmlns:p14="http://schemas.microsoft.com/office/powerpoint/2010/main" val="133896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42B1BD-6026-CC71-0E9D-7FA5BEC112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71266" cy="7069073"/>
          </a:xfrm>
          <a:prstGeom prst="rect">
            <a:avLst/>
          </a:prstGeom>
        </p:spPr>
      </p:pic>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Other Names for the Holy Ghost:</a:t>
            </a:r>
          </a:p>
        </p:txBody>
      </p:sp>
      <p:sp>
        <p:nvSpPr>
          <p:cNvPr id="8" name="TextBox 7"/>
          <p:cNvSpPr txBox="1"/>
          <p:nvPr/>
        </p:nvSpPr>
        <p:spPr>
          <a:xfrm>
            <a:off x="629800" y="918687"/>
            <a:ext cx="8993221" cy="5262979"/>
          </a:xfrm>
          <a:prstGeom prst="rect">
            <a:avLst/>
          </a:prstGeom>
          <a:noFill/>
        </p:spPr>
        <p:txBody>
          <a:bodyPr wrap="square" rtlCol="0">
            <a:spAutoFit/>
          </a:bodyPr>
          <a:lstStyle/>
          <a:p>
            <a:r>
              <a:rPr lang="en-US" sz="2800" dirty="0">
                <a:solidFill>
                  <a:schemeClr val="bg1"/>
                </a:solidFill>
              </a:rPr>
              <a:t>The Comforter---gives hope, and peace.</a:t>
            </a: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r>
              <a:rPr lang="en-US" sz="2800" dirty="0">
                <a:solidFill>
                  <a:schemeClr val="bg1"/>
                </a:solidFill>
              </a:rPr>
              <a:t>The Spirit of Fire---burning feeling</a:t>
            </a: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r>
              <a:rPr lang="en-US" sz="2800" dirty="0">
                <a:solidFill>
                  <a:schemeClr val="bg1"/>
                </a:solidFill>
              </a:rPr>
              <a:t>The teacher and revelator---enlightens our minds and quickens our understanding, causing truth to be written in our souls and a change in our hearts. </a:t>
            </a:r>
          </a:p>
        </p:txBody>
      </p:sp>
      <p:sp>
        <p:nvSpPr>
          <p:cNvPr id="9" name="TextBox 8"/>
          <p:cNvSpPr txBox="1"/>
          <p:nvPr/>
        </p:nvSpPr>
        <p:spPr>
          <a:xfrm>
            <a:off x="6298276" y="2530055"/>
            <a:ext cx="5029200" cy="1569660"/>
          </a:xfrm>
          <a:prstGeom prst="rect">
            <a:avLst/>
          </a:prstGeom>
          <a:solidFill>
            <a:schemeClr val="tx1"/>
          </a:solidFill>
        </p:spPr>
        <p:txBody>
          <a:bodyPr wrap="square" rtlCol="0">
            <a:spAutoFit/>
          </a:bodyPr>
          <a:lstStyle/>
          <a:p>
            <a:r>
              <a:rPr lang="en-US" sz="3200" i="1" dirty="0">
                <a:solidFill>
                  <a:srgbClr val="FFFF00"/>
                </a:solidFill>
              </a:rPr>
              <a:t>“For the Holy Ghost shall teach you in the same hour what ye ought to say.”</a:t>
            </a:r>
          </a:p>
        </p:txBody>
      </p:sp>
      <p:sp>
        <p:nvSpPr>
          <p:cNvPr id="12" name="TextBox 11"/>
          <p:cNvSpPr txBox="1"/>
          <p:nvPr/>
        </p:nvSpPr>
        <p:spPr>
          <a:xfrm>
            <a:off x="7055667" y="6438423"/>
            <a:ext cx="5029200" cy="307777"/>
          </a:xfrm>
          <a:prstGeom prst="rect">
            <a:avLst/>
          </a:prstGeom>
          <a:noFill/>
        </p:spPr>
        <p:txBody>
          <a:bodyPr wrap="square" rtlCol="0">
            <a:spAutoFit/>
          </a:bodyPr>
          <a:lstStyle/>
          <a:p>
            <a:pPr algn="r"/>
            <a:r>
              <a:rPr lang="en-US" sz="1400" dirty="0">
                <a:solidFill>
                  <a:schemeClr val="bg1"/>
                </a:solidFill>
              </a:rPr>
              <a:t>(3)</a:t>
            </a:r>
          </a:p>
        </p:txBody>
      </p:sp>
      <p:pic>
        <p:nvPicPr>
          <p:cNvPr id="13" name="Picture 12" descr="craig-c-christensen-large.jpg"/>
          <p:cNvPicPr>
            <a:picLocks noChangeAspect="1"/>
          </p:cNvPicPr>
          <p:nvPr/>
        </p:nvPicPr>
        <p:blipFill>
          <a:blip r:embed="rId3" cstate="print"/>
          <a:stretch>
            <a:fillRect/>
          </a:stretch>
        </p:blipFill>
        <p:spPr>
          <a:xfrm>
            <a:off x="10774636" y="232373"/>
            <a:ext cx="1105681" cy="1378995"/>
          </a:xfrm>
          <a:prstGeom prst="rect">
            <a:avLst/>
          </a:prstGeom>
        </p:spPr>
      </p:pic>
      <p:sp>
        <p:nvSpPr>
          <p:cNvPr id="2" name="Rectangle 1"/>
          <p:cNvSpPr/>
          <p:nvPr/>
        </p:nvSpPr>
        <p:spPr>
          <a:xfrm>
            <a:off x="0" y="6438423"/>
            <a:ext cx="2541658" cy="369332"/>
          </a:xfrm>
          <a:prstGeom prst="rect">
            <a:avLst/>
          </a:prstGeom>
        </p:spPr>
        <p:txBody>
          <a:bodyPr wrap="none">
            <a:spAutoFit/>
          </a:bodyPr>
          <a:lstStyle/>
          <a:p>
            <a:r>
              <a:rPr lang="en-US" dirty="0">
                <a:solidFill>
                  <a:schemeClr val="bg1"/>
                </a:solidFill>
              </a:rPr>
              <a:t>(Luke 12:12) (D&amp;C 11:13)</a:t>
            </a:r>
          </a:p>
        </p:txBody>
      </p:sp>
    </p:spTree>
    <p:extLst>
      <p:ext uri="{BB962C8B-B14F-4D97-AF65-F5344CB8AC3E}">
        <p14:creationId xmlns:p14="http://schemas.microsoft.com/office/powerpoint/2010/main" val="138614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1" presetClass="exit" presetSubtype="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8">
                                            <p:txEl>
                                              <p:pRg st="4" end="4"/>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8">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661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50223"/>
            <a:ext cx="3810000" cy="307777"/>
          </a:xfrm>
          <a:prstGeom prst="rect">
            <a:avLst/>
          </a:prstGeom>
          <a:noFill/>
        </p:spPr>
        <p:txBody>
          <a:bodyPr wrap="square" rtlCol="0">
            <a:spAutoFit/>
          </a:bodyPr>
          <a:lstStyle/>
          <a:p>
            <a:r>
              <a:rPr lang="en-US" sz="1400" dirty="0">
                <a:solidFill>
                  <a:schemeClr val="bg1"/>
                </a:solidFill>
              </a:rPr>
              <a:t>Acts 2:37</a:t>
            </a:r>
          </a:p>
        </p:txBody>
      </p:sp>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What shall we do?</a:t>
            </a:r>
          </a:p>
        </p:txBody>
      </p:sp>
      <p:sp>
        <p:nvSpPr>
          <p:cNvPr id="8" name="TextBox 7"/>
          <p:cNvSpPr txBox="1"/>
          <p:nvPr/>
        </p:nvSpPr>
        <p:spPr>
          <a:xfrm>
            <a:off x="412687" y="566977"/>
            <a:ext cx="4572000" cy="1569660"/>
          </a:xfrm>
          <a:prstGeom prst="rect">
            <a:avLst/>
          </a:prstGeom>
          <a:noFill/>
        </p:spPr>
        <p:txBody>
          <a:bodyPr wrap="square" rtlCol="0">
            <a:spAutoFit/>
          </a:bodyPr>
          <a:lstStyle/>
          <a:p>
            <a:r>
              <a:rPr lang="en-US" sz="3200" dirty="0">
                <a:solidFill>
                  <a:schemeClr val="bg1"/>
                </a:solidFill>
              </a:rPr>
              <a:t>“Now when they heard this, they were pricked in their heart…</a:t>
            </a:r>
          </a:p>
        </p:txBody>
      </p:sp>
      <p:sp>
        <p:nvSpPr>
          <p:cNvPr id="9" name="TextBox 8"/>
          <p:cNvSpPr txBox="1"/>
          <p:nvPr/>
        </p:nvSpPr>
        <p:spPr>
          <a:xfrm>
            <a:off x="7035297" y="5376412"/>
            <a:ext cx="4572000" cy="1077218"/>
          </a:xfrm>
          <a:prstGeom prst="rect">
            <a:avLst/>
          </a:prstGeom>
          <a:noFill/>
        </p:spPr>
        <p:txBody>
          <a:bodyPr wrap="square" rtlCol="0">
            <a:spAutoFit/>
          </a:bodyPr>
          <a:lstStyle/>
          <a:p>
            <a:r>
              <a:rPr lang="en-US" sz="3200" dirty="0">
                <a:solidFill>
                  <a:schemeClr val="bg1"/>
                </a:solidFill>
              </a:rPr>
              <a:t>…Men and brethren, what shall we do?”</a:t>
            </a:r>
          </a:p>
        </p:txBody>
      </p:sp>
      <p:pic>
        <p:nvPicPr>
          <p:cNvPr id="12" name="Picture 11" descr="Peter teaches.jpg"/>
          <p:cNvPicPr>
            <a:picLocks noChangeAspect="1"/>
          </p:cNvPicPr>
          <p:nvPr/>
        </p:nvPicPr>
        <p:blipFill>
          <a:blip r:embed="rId3" cstate="print"/>
          <a:stretch>
            <a:fillRect/>
          </a:stretch>
        </p:blipFill>
        <p:spPr>
          <a:xfrm>
            <a:off x="2158527" y="2286179"/>
            <a:ext cx="5501054" cy="3145405"/>
          </a:xfrm>
          <a:prstGeom prst="rect">
            <a:avLst/>
          </a:prstGeom>
        </p:spPr>
      </p:pic>
      <p:sp>
        <p:nvSpPr>
          <p:cNvPr id="2" name="Rectangle 1"/>
          <p:cNvSpPr/>
          <p:nvPr/>
        </p:nvSpPr>
        <p:spPr>
          <a:xfrm>
            <a:off x="5745933" y="1085850"/>
            <a:ext cx="6096000" cy="1200329"/>
          </a:xfrm>
          <a:prstGeom prst="rect">
            <a:avLst/>
          </a:prstGeom>
        </p:spPr>
        <p:txBody>
          <a:bodyPr>
            <a:spAutoFit/>
          </a:bodyPr>
          <a:lstStyle/>
          <a:p>
            <a:r>
              <a:rPr lang="en-US" dirty="0">
                <a:solidFill>
                  <a:schemeClr val="bg1"/>
                </a:solidFill>
                <a:latin typeface="Open Sans"/>
              </a:rPr>
              <a:t>Peter’s words had “pierced” them, bringing grief and remorse. As the people came to the terrible realization that they had crucified their Messiah, they may have feared that they had lost hope of salvation. (2)</a:t>
            </a:r>
            <a:endParaRPr lang="en-US" dirty="0">
              <a:solidFill>
                <a:schemeClr val="bg1"/>
              </a:solidFill>
            </a:endParaRPr>
          </a:p>
        </p:txBody>
      </p:sp>
    </p:spTree>
    <p:extLst>
      <p:ext uri="{BB962C8B-B14F-4D97-AF65-F5344CB8AC3E}">
        <p14:creationId xmlns:p14="http://schemas.microsoft.com/office/powerpoint/2010/main" val="274881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50223"/>
            <a:ext cx="3810000" cy="307777"/>
          </a:xfrm>
          <a:prstGeom prst="rect">
            <a:avLst/>
          </a:prstGeom>
          <a:noFill/>
        </p:spPr>
        <p:txBody>
          <a:bodyPr wrap="square" rtlCol="0">
            <a:spAutoFit/>
          </a:bodyPr>
          <a:lstStyle/>
          <a:p>
            <a:r>
              <a:rPr lang="en-US" sz="1400" dirty="0">
                <a:solidFill>
                  <a:schemeClr val="bg1"/>
                </a:solidFill>
              </a:rPr>
              <a:t>Acts 2:38</a:t>
            </a:r>
          </a:p>
        </p:txBody>
      </p:sp>
      <p:sp>
        <p:nvSpPr>
          <p:cNvPr id="8" name="TextBox 7"/>
          <p:cNvSpPr txBox="1"/>
          <p:nvPr/>
        </p:nvSpPr>
        <p:spPr>
          <a:xfrm>
            <a:off x="1752600" y="1143001"/>
            <a:ext cx="4572000" cy="2062103"/>
          </a:xfrm>
          <a:prstGeom prst="rect">
            <a:avLst/>
          </a:prstGeom>
          <a:noFill/>
        </p:spPr>
        <p:txBody>
          <a:bodyPr wrap="square" rtlCol="0">
            <a:spAutoFit/>
          </a:bodyPr>
          <a:lstStyle/>
          <a:p>
            <a:r>
              <a:rPr lang="en-US" sz="3200" dirty="0">
                <a:solidFill>
                  <a:schemeClr val="bg1"/>
                </a:solidFill>
              </a:rPr>
              <a:t>“…Repent, and be baptized…in the name of Jesus Christ for the remission of sins…</a:t>
            </a:r>
          </a:p>
        </p:txBody>
      </p:sp>
      <p:sp>
        <p:nvSpPr>
          <p:cNvPr id="9" name="TextBox 8"/>
          <p:cNvSpPr txBox="1"/>
          <p:nvPr/>
        </p:nvSpPr>
        <p:spPr>
          <a:xfrm>
            <a:off x="5867400" y="5029200"/>
            <a:ext cx="4572000" cy="1077218"/>
          </a:xfrm>
          <a:prstGeom prst="rect">
            <a:avLst/>
          </a:prstGeom>
          <a:noFill/>
        </p:spPr>
        <p:txBody>
          <a:bodyPr wrap="square" rtlCol="0">
            <a:spAutoFit/>
          </a:bodyPr>
          <a:lstStyle/>
          <a:p>
            <a:r>
              <a:rPr lang="en-US" sz="3200" dirty="0">
                <a:solidFill>
                  <a:schemeClr val="bg1"/>
                </a:solidFill>
              </a:rPr>
              <a:t>…and ye shall receive the gift of the Holy Ghost.”</a:t>
            </a:r>
          </a:p>
        </p:txBody>
      </p:sp>
      <p:pic>
        <p:nvPicPr>
          <p:cNvPr id="10" name="Picture 9" descr="imagesCAKL5TIS.jpg"/>
          <p:cNvPicPr>
            <a:picLocks noChangeAspect="1"/>
          </p:cNvPicPr>
          <p:nvPr/>
        </p:nvPicPr>
        <p:blipFill>
          <a:blip r:embed="rId3" cstate="print"/>
          <a:stretch>
            <a:fillRect/>
          </a:stretch>
        </p:blipFill>
        <p:spPr>
          <a:xfrm>
            <a:off x="6324600" y="646884"/>
            <a:ext cx="3399692" cy="4149624"/>
          </a:xfrm>
          <a:prstGeom prst="rect">
            <a:avLst/>
          </a:prstGeom>
        </p:spPr>
      </p:pic>
    </p:spTree>
    <p:extLst>
      <p:ext uri="{BB962C8B-B14F-4D97-AF65-F5344CB8AC3E}">
        <p14:creationId xmlns:p14="http://schemas.microsoft.com/office/powerpoint/2010/main" val="83920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57400" y="1295400"/>
            <a:ext cx="8077200" cy="1938992"/>
          </a:xfrm>
          <a:prstGeom prst="rect">
            <a:avLst/>
          </a:prstGeom>
          <a:noFill/>
        </p:spPr>
        <p:txBody>
          <a:bodyPr wrap="square" rtlCol="0">
            <a:spAutoFit/>
          </a:bodyPr>
          <a:lstStyle/>
          <a:p>
            <a:r>
              <a:rPr lang="en-US" sz="4000" dirty="0">
                <a:solidFill>
                  <a:schemeClr val="bg1"/>
                </a:solidFill>
              </a:rPr>
              <a:t>“Repentance takes care of the past, faith in the future, and the Holy Ghost helps us with today.”</a:t>
            </a:r>
          </a:p>
        </p:txBody>
      </p:sp>
      <p:pic>
        <p:nvPicPr>
          <p:cNvPr id="46082" name="Picture 2" descr="https://encrypted-tbn0.gstatic.com/images?q=tbn:ANd9GcRAhc1Y13CrgI2HtsP9NJ6B_dq4qo4qWKTrBphvKgHTNr_AiMN_eQ"/>
          <p:cNvPicPr>
            <a:picLocks noChangeAspect="1" noChangeArrowheads="1"/>
          </p:cNvPicPr>
          <p:nvPr/>
        </p:nvPicPr>
        <p:blipFill>
          <a:blip r:embed="rId3" cstate="print"/>
          <a:srcRect/>
          <a:stretch>
            <a:fillRect/>
          </a:stretch>
        </p:blipFill>
        <p:spPr bwMode="auto">
          <a:xfrm>
            <a:off x="6400800" y="3352800"/>
            <a:ext cx="2438400" cy="3055346"/>
          </a:xfrm>
          <a:prstGeom prst="rect">
            <a:avLst/>
          </a:prstGeom>
          <a:noFill/>
        </p:spPr>
      </p:pic>
      <p:sp>
        <p:nvSpPr>
          <p:cNvPr id="9" name="TextBox 8"/>
          <p:cNvSpPr txBox="1"/>
          <p:nvPr/>
        </p:nvSpPr>
        <p:spPr>
          <a:xfrm>
            <a:off x="7055667" y="6438423"/>
            <a:ext cx="5029200" cy="307777"/>
          </a:xfrm>
          <a:prstGeom prst="rect">
            <a:avLst/>
          </a:prstGeom>
          <a:noFill/>
        </p:spPr>
        <p:txBody>
          <a:bodyPr wrap="square" rtlCol="0">
            <a:spAutoFit/>
          </a:bodyPr>
          <a:lstStyle/>
          <a:p>
            <a:pPr algn="r"/>
            <a:r>
              <a:rPr lang="en-US" sz="1400" dirty="0">
                <a:solidFill>
                  <a:schemeClr val="bg1"/>
                </a:solidFill>
              </a:rPr>
              <a:t>(4)</a:t>
            </a:r>
          </a:p>
        </p:txBody>
      </p:sp>
    </p:spTree>
    <p:extLst>
      <p:ext uri="{BB962C8B-B14F-4D97-AF65-F5344CB8AC3E}">
        <p14:creationId xmlns:p14="http://schemas.microsoft.com/office/powerpoint/2010/main" val="64863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50223"/>
            <a:ext cx="3810000" cy="307777"/>
          </a:xfrm>
          <a:prstGeom prst="rect">
            <a:avLst/>
          </a:prstGeom>
          <a:noFill/>
        </p:spPr>
        <p:txBody>
          <a:bodyPr wrap="square" rtlCol="0">
            <a:spAutoFit/>
          </a:bodyPr>
          <a:lstStyle/>
          <a:p>
            <a:r>
              <a:rPr lang="en-US" sz="1400" dirty="0">
                <a:solidFill>
                  <a:schemeClr val="bg1"/>
                </a:solidFill>
              </a:rPr>
              <a:t>Acts 2:39</a:t>
            </a:r>
          </a:p>
        </p:txBody>
      </p:sp>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The Promise to the Children</a:t>
            </a:r>
          </a:p>
        </p:txBody>
      </p:sp>
      <p:pic>
        <p:nvPicPr>
          <p:cNvPr id="30" name="Picture 29" descr="imagesCA8IMJWS.jpg"/>
          <p:cNvPicPr>
            <a:picLocks noChangeAspect="1"/>
          </p:cNvPicPr>
          <p:nvPr/>
        </p:nvPicPr>
        <p:blipFill>
          <a:blip r:embed="rId3" cstate="print"/>
          <a:stretch>
            <a:fillRect/>
          </a:stretch>
        </p:blipFill>
        <p:spPr>
          <a:xfrm>
            <a:off x="4533900" y="850954"/>
            <a:ext cx="3124200" cy="2265045"/>
          </a:xfrm>
          <a:prstGeom prst="rect">
            <a:avLst/>
          </a:prstGeom>
        </p:spPr>
      </p:pic>
      <p:grpSp>
        <p:nvGrpSpPr>
          <p:cNvPr id="2" name="Group 1"/>
          <p:cNvGrpSpPr/>
          <p:nvPr/>
        </p:nvGrpSpPr>
        <p:grpSpPr>
          <a:xfrm>
            <a:off x="1723066" y="3259067"/>
            <a:ext cx="10200350" cy="3445044"/>
            <a:chOff x="1723066" y="3259067"/>
            <a:chExt cx="10200350" cy="3445044"/>
          </a:xfrm>
        </p:grpSpPr>
        <p:sp>
          <p:nvSpPr>
            <p:cNvPr id="8" name="TextBox 7"/>
            <p:cNvSpPr txBox="1"/>
            <p:nvPr/>
          </p:nvSpPr>
          <p:spPr>
            <a:xfrm>
              <a:off x="1723066" y="3259067"/>
              <a:ext cx="9331216" cy="3046988"/>
            </a:xfrm>
            <a:prstGeom prst="rect">
              <a:avLst/>
            </a:prstGeom>
            <a:noFill/>
          </p:spPr>
          <p:txBody>
            <a:bodyPr wrap="square" rtlCol="0">
              <a:spAutoFit/>
            </a:bodyPr>
            <a:lstStyle/>
            <a:p>
              <a:r>
                <a:rPr lang="en-US" sz="2400" dirty="0">
                  <a:solidFill>
                    <a:schemeClr val="bg1"/>
                  </a:solidFill>
                </a:rPr>
                <a:t>"I call attention to the universality of this promise. It was made to those who were listening to the apostles, but not to them alone, it extended to their children, to them also that were afar off-to those who were a hundred years off, or five hundred, or five to ten thousand years off; the promise was to them; and as if this was not sufficiently universal, the apostle adds, 'even as many as the Lord our God shall call'-call to what? to as many of course, as are called to yield obedience to the Gospel-to all such the promise extends." (12)</a:t>
              </a:r>
            </a:p>
          </p:txBody>
        </p:sp>
        <p:pic>
          <p:nvPicPr>
            <p:cNvPr id="9220" name="Picture 4" descr="Image result for b. h. roberts"/>
            <p:cNvPicPr>
              <a:picLocks noChangeAspect="1" noChangeArrowheads="1"/>
            </p:cNvPicPr>
            <p:nvPr/>
          </p:nvPicPr>
          <p:blipFill rotWithShape="1">
            <a:blip r:embed="rId4">
              <a:extLst>
                <a:ext uri="{28A0092B-C50C-407E-A947-70E740481C1C}">
                  <a14:useLocalDpi xmlns:a14="http://schemas.microsoft.com/office/drawing/2010/main" val="0"/>
                </a:ext>
              </a:extLst>
            </a:blip>
            <a:srcRect l="19102" t="9664" r="10570" b="24118"/>
            <a:stretch/>
          </p:blipFill>
          <p:spPr bwMode="auto">
            <a:xfrm>
              <a:off x="11054282" y="5603208"/>
              <a:ext cx="869134" cy="11009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375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50223"/>
            <a:ext cx="3810000" cy="307777"/>
          </a:xfrm>
          <a:prstGeom prst="rect">
            <a:avLst/>
          </a:prstGeom>
          <a:noFill/>
        </p:spPr>
        <p:txBody>
          <a:bodyPr wrap="square" rtlCol="0">
            <a:spAutoFit/>
          </a:bodyPr>
          <a:lstStyle/>
          <a:p>
            <a:r>
              <a:rPr lang="en-US" sz="1400" dirty="0">
                <a:solidFill>
                  <a:schemeClr val="bg1"/>
                </a:solidFill>
              </a:rPr>
              <a:t>Acts 2:41</a:t>
            </a:r>
          </a:p>
        </p:txBody>
      </p:sp>
      <p:sp>
        <p:nvSpPr>
          <p:cNvPr id="7" name="Rectangle 6"/>
          <p:cNvSpPr/>
          <p:nvPr/>
        </p:nvSpPr>
        <p:spPr>
          <a:xfrm>
            <a:off x="1828800" y="0"/>
            <a:ext cx="8839200" cy="707886"/>
          </a:xfrm>
          <a:prstGeom prst="rect">
            <a:avLst/>
          </a:prstGeom>
        </p:spPr>
        <p:txBody>
          <a:bodyPr wrap="square">
            <a:spAutoFit/>
          </a:bodyPr>
          <a:lstStyle/>
          <a:p>
            <a:pPr algn="ctr"/>
            <a:r>
              <a:rPr lang="en-US" sz="4000" i="1" dirty="0">
                <a:solidFill>
                  <a:schemeClr val="bg1"/>
                </a:solidFill>
                <a:latin typeface="Book Antiqua" panose="02040602050305030304" pitchFamily="18" charset="0"/>
              </a:rPr>
              <a:t>3,000 Souls Saved</a:t>
            </a:r>
          </a:p>
        </p:txBody>
      </p:sp>
      <p:sp>
        <p:nvSpPr>
          <p:cNvPr id="8" name="TextBox 7"/>
          <p:cNvSpPr txBox="1"/>
          <p:nvPr/>
        </p:nvSpPr>
        <p:spPr>
          <a:xfrm>
            <a:off x="615348" y="1705452"/>
            <a:ext cx="3757360" cy="1569660"/>
          </a:xfrm>
          <a:prstGeom prst="rect">
            <a:avLst/>
          </a:prstGeom>
          <a:noFill/>
        </p:spPr>
        <p:txBody>
          <a:bodyPr wrap="square" rtlCol="0">
            <a:spAutoFit/>
          </a:bodyPr>
          <a:lstStyle/>
          <a:p>
            <a:r>
              <a:rPr lang="en-US" sz="3200" dirty="0">
                <a:solidFill>
                  <a:schemeClr val="bg1"/>
                </a:solidFill>
              </a:rPr>
              <a:t>“Then they that gladly received his word were baptized…</a:t>
            </a:r>
          </a:p>
        </p:txBody>
      </p:sp>
      <p:sp>
        <p:nvSpPr>
          <p:cNvPr id="9" name="TextBox 8"/>
          <p:cNvSpPr txBox="1"/>
          <p:nvPr/>
        </p:nvSpPr>
        <p:spPr>
          <a:xfrm>
            <a:off x="2806574" y="5566851"/>
            <a:ext cx="8052303" cy="707886"/>
          </a:xfrm>
          <a:prstGeom prst="rect">
            <a:avLst/>
          </a:prstGeom>
          <a:noFill/>
        </p:spPr>
        <p:txBody>
          <a:bodyPr wrap="square" rtlCol="0">
            <a:spAutoFit/>
          </a:bodyPr>
          <a:lstStyle/>
          <a:p>
            <a:pPr algn="ctr"/>
            <a:r>
              <a:rPr lang="en-US" sz="4000" dirty="0">
                <a:solidFill>
                  <a:schemeClr val="bg1"/>
                </a:solidFill>
              </a:rPr>
              <a:t>How about that for missionary work?</a:t>
            </a:r>
          </a:p>
        </p:txBody>
      </p:sp>
      <p:pic>
        <p:nvPicPr>
          <p:cNvPr id="9218" name="Picture 2" descr="Image result for peter baptiz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967" y="707886"/>
            <a:ext cx="6678033" cy="472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58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Effect transition="in" filter="fade">
                                      <p:cBhvr>
                                        <p:cTn id="9" dur="500"/>
                                        <p:tgtEl>
                                          <p:spTgt spid="92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3908" y="0"/>
            <a:ext cx="11841933" cy="5078313"/>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 typeface="+mj-lt"/>
              <a:buAutoNum type="arabicPeriod"/>
            </a:pPr>
            <a:r>
              <a:rPr lang="en-US" dirty="0">
                <a:solidFill>
                  <a:schemeClr val="bg1"/>
                </a:solidFill>
              </a:rPr>
              <a:t>Bible Dictionary King James Version</a:t>
            </a:r>
          </a:p>
          <a:p>
            <a:pPr marL="342900" indent="-342900">
              <a:buFont typeface="+mj-lt"/>
              <a:buAutoNum type="arabicPeriod"/>
            </a:pPr>
            <a:r>
              <a:rPr lang="en-US" dirty="0">
                <a:solidFill>
                  <a:schemeClr val="bg1"/>
                </a:solidFill>
              </a:rPr>
              <a:t>New Testament Institute Manual Chapter 29</a:t>
            </a:r>
          </a:p>
          <a:p>
            <a:pPr marL="342900" indent="-342900">
              <a:buFont typeface="+mj-lt"/>
              <a:buAutoNum type="arabicPeriod"/>
            </a:pPr>
            <a:r>
              <a:rPr lang="en-US" i="1" dirty="0">
                <a:solidFill>
                  <a:schemeClr val="bg1"/>
                </a:solidFill>
              </a:rPr>
              <a:t>“An Unspeakable Gift from God” </a:t>
            </a:r>
            <a:r>
              <a:rPr lang="en-US" dirty="0">
                <a:solidFill>
                  <a:schemeClr val="bg1"/>
                </a:solidFill>
              </a:rPr>
              <a:t>by Elder Craig C. Christensen Oct. 2012 General Conference</a:t>
            </a:r>
          </a:p>
          <a:p>
            <a:pPr marL="342900" indent="-342900">
              <a:buFont typeface="+mj-lt"/>
              <a:buAutoNum type="arabicPeriod"/>
            </a:pPr>
            <a:r>
              <a:rPr lang="en-US" dirty="0">
                <a:solidFill>
                  <a:schemeClr val="bg1"/>
                </a:solidFill>
              </a:rPr>
              <a:t>With quotes from Boyd K. Packer</a:t>
            </a:r>
          </a:p>
          <a:p>
            <a:pPr marL="342900" indent="-342900">
              <a:buFont typeface="+mj-lt"/>
              <a:buAutoNum type="arabicPeriod"/>
            </a:pPr>
            <a:r>
              <a:rPr lang="en-US" i="1" dirty="0">
                <a:solidFill>
                  <a:schemeClr val="bg1"/>
                </a:solidFill>
              </a:rPr>
              <a:t>Eve and the Mortal Journey</a:t>
            </a:r>
            <a:r>
              <a:rPr lang="en-US" dirty="0">
                <a:solidFill>
                  <a:schemeClr val="bg1"/>
                </a:solidFill>
              </a:rPr>
              <a:t> by Beverly Campbell</a:t>
            </a:r>
          </a:p>
          <a:p>
            <a:pPr marL="342900" indent="-342900">
              <a:buFont typeface="+mj-lt"/>
              <a:buAutoNum type="arabicPeriod"/>
            </a:pPr>
            <a:r>
              <a:rPr lang="en-US" i="1" dirty="0">
                <a:solidFill>
                  <a:schemeClr val="bg1"/>
                </a:solidFill>
              </a:rPr>
              <a:t>The Neal A. Maxwell Quote Book</a:t>
            </a:r>
          </a:p>
          <a:p>
            <a:pPr marL="342900" indent="-342900">
              <a:buFont typeface="+mj-lt"/>
              <a:buAutoNum type="arabicPeriod"/>
            </a:pPr>
            <a:r>
              <a:rPr lang="en-US" i="1" dirty="0">
                <a:solidFill>
                  <a:schemeClr val="bg1"/>
                </a:solidFill>
              </a:rPr>
              <a:t>Doctrines of Salvation—</a:t>
            </a:r>
            <a:r>
              <a:rPr lang="en-US" dirty="0">
                <a:solidFill>
                  <a:schemeClr val="bg1"/>
                </a:solidFill>
              </a:rPr>
              <a:t>Joseph Fielding Smith with quotes from President Joseph F. Smith</a:t>
            </a:r>
          </a:p>
          <a:p>
            <a:pPr marL="342900" indent="-342900">
              <a:buFont typeface="+mj-lt"/>
              <a:buAutoNum type="arabicPeriod"/>
            </a:pPr>
            <a:r>
              <a:rPr lang="en-US" dirty="0">
                <a:solidFill>
                  <a:schemeClr val="bg1"/>
                </a:solidFill>
                <a:latin typeface="Open Sans"/>
              </a:rPr>
              <a:t>Elder Jeffrey R. Holland (“Therefore, What?” 6; si.lds.org).</a:t>
            </a:r>
          </a:p>
          <a:p>
            <a:pPr marL="342900" indent="-342900">
              <a:buFont typeface="+mj-lt"/>
              <a:buAutoNum type="arabicPeriod"/>
            </a:pPr>
            <a:r>
              <a:rPr lang="en-US" dirty="0">
                <a:solidFill>
                  <a:schemeClr val="bg1"/>
                </a:solidFill>
                <a:latin typeface="Open Sans"/>
              </a:rPr>
              <a:t>Prophet Joseph Smith (</a:t>
            </a:r>
            <a:r>
              <a:rPr lang="en-US" i="1" dirty="0">
                <a:solidFill>
                  <a:schemeClr val="bg1"/>
                </a:solidFill>
                <a:latin typeface="Open Sans"/>
              </a:rPr>
              <a:t>History of the Church,</a:t>
            </a:r>
            <a:r>
              <a:rPr lang="en-US" dirty="0">
                <a:solidFill>
                  <a:schemeClr val="bg1"/>
                </a:solidFill>
                <a:latin typeface="Open Sans"/>
              </a:rPr>
              <a:t>2:428; 6:317);</a:t>
            </a:r>
            <a:r>
              <a:rPr lang="en-US" dirty="0">
                <a:solidFill>
                  <a:schemeClr val="bg1"/>
                </a:solidFill>
                <a:latin typeface="Abadi" panose="020B0604020104020204" pitchFamily="34" charset="0"/>
              </a:rPr>
              <a:t>(Teachings, p. 195.) </a:t>
            </a:r>
            <a:endParaRPr lang="en-US" dirty="0">
              <a:solidFill>
                <a:schemeClr val="bg1"/>
              </a:solidFill>
              <a:latin typeface="Open Sans"/>
            </a:endParaRPr>
          </a:p>
          <a:p>
            <a:pPr marL="342900" indent="-342900">
              <a:buFont typeface="+mj-lt"/>
              <a:buAutoNum type="arabicPeriod"/>
            </a:pPr>
            <a:r>
              <a:rPr lang="en-US" dirty="0">
                <a:solidFill>
                  <a:schemeClr val="bg1"/>
                </a:solidFill>
                <a:latin typeface="Abadi" panose="020B0604020104020204" pitchFamily="34" charset="0"/>
              </a:rPr>
              <a:t>Elder Bruce R. McConkie (</a:t>
            </a:r>
            <a:r>
              <a:rPr lang="en-US" i="1" dirty="0">
                <a:solidFill>
                  <a:schemeClr val="bg1"/>
                </a:solidFill>
                <a:latin typeface="Abadi" panose="020B0604020104020204" pitchFamily="34" charset="0"/>
              </a:rPr>
              <a:t>Teachings</a:t>
            </a:r>
            <a:r>
              <a:rPr lang="en-US" dirty="0">
                <a:solidFill>
                  <a:schemeClr val="bg1"/>
                </a:solidFill>
                <a:latin typeface="Abadi" panose="020B0604020104020204" pitchFamily="34" charset="0"/>
              </a:rPr>
              <a:t>, pp. 247-248.) (</a:t>
            </a:r>
            <a:r>
              <a:rPr lang="en-US" i="1" dirty="0">
                <a:solidFill>
                  <a:schemeClr val="bg1"/>
                </a:solidFill>
                <a:latin typeface="Abadi" panose="020B0604020104020204" pitchFamily="34" charset="0"/>
              </a:rPr>
              <a:t>Doctrinal New Testament Commentary, </a:t>
            </a:r>
            <a:r>
              <a:rPr lang="en-US" dirty="0">
                <a:solidFill>
                  <a:schemeClr val="bg1"/>
                </a:solidFill>
                <a:latin typeface="Abadi" panose="020B0604020104020204" pitchFamily="34" charset="0"/>
              </a:rPr>
              <a:t>3 vols. [Salt Lake City: </a:t>
            </a:r>
            <a:r>
              <a:rPr lang="en-US" dirty="0" err="1">
                <a:solidFill>
                  <a:schemeClr val="bg1"/>
                </a:solidFill>
                <a:latin typeface="Abadi" panose="020B0604020104020204" pitchFamily="34" charset="0"/>
              </a:rPr>
              <a:t>Bookcraft</a:t>
            </a:r>
            <a:r>
              <a:rPr lang="en-US" dirty="0">
                <a:solidFill>
                  <a:schemeClr val="bg1"/>
                </a:solidFill>
                <a:latin typeface="Abadi" panose="020B0604020104020204" pitchFamily="34" charset="0"/>
              </a:rPr>
              <a:t>, 1965-1973], 2: 33.)</a:t>
            </a:r>
          </a:p>
          <a:p>
            <a:pPr marL="342900" indent="-342900">
              <a:buFont typeface="+mj-lt"/>
              <a:buAutoNum type="arabicPeriod"/>
            </a:pPr>
            <a:r>
              <a:rPr lang="en-US" dirty="0">
                <a:solidFill>
                  <a:schemeClr val="bg1"/>
                </a:solidFill>
                <a:latin typeface="Abadi" panose="020B0604020104020204" pitchFamily="34" charset="0"/>
              </a:rPr>
              <a:t>(</a:t>
            </a:r>
            <a:r>
              <a:rPr lang="en-US" i="1" dirty="0">
                <a:solidFill>
                  <a:schemeClr val="bg1"/>
                </a:solidFill>
                <a:latin typeface="Abadi" panose="020B0604020104020204" pitchFamily="34" charset="0"/>
              </a:rPr>
              <a:t>The Way to Perfection</a:t>
            </a:r>
            <a:r>
              <a:rPr lang="en-US" dirty="0">
                <a:solidFill>
                  <a:schemeClr val="bg1"/>
                </a:solidFill>
                <a:latin typeface="Abadi" panose="020B0604020104020204" pitchFamily="34" charset="0"/>
              </a:rPr>
              <a:t> [Salt Lake City: Genealogical Society of Utah, 1949], 280.)</a:t>
            </a:r>
          </a:p>
          <a:p>
            <a:pPr marL="342900" indent="-342900">
              <a:buFont typeface="+mj-lt"/>
              <a:buAutoNum type="arabicPeriod"/>
            </a:pPr>
            <a:r>
              <a:rPr lang="en-US" dirty="0">
                <a:solidFill>
                  <a:schemeClr val="bg1"/>
                </a:solidFill>
              </a:rPr>
              <a:t>B.H. Roberts (</a:t>
            </a:r>
            <a:r>
              <a:rPr lang="en-US" i="1" dirty="0">
                <a:solidFill>
                  <a:schemeClr val="bg1"/>
                </a:solidFill>
              </a:rPr>
              <a:t>The Gospel and Man's Relationship to Deity</a:t>
            </a:r>
            <a:r>
              <a:rPr lang="en-US" dirty="0">
                <a:solidFill>
                  <a:schemeClr val="bg1"/>
                </a:solidFill>
              </a:rPr>
              <a:t> [Salt Lake City: Deseret News, 1901], 178.)</a:t>
            </a:r>
          </a:p>
          <a:p>
            <a:pPr marL="342900" indent="-342900">
              <a:buFont typeface="+mj-lt"/>
              <a:buAutoNum type="arabicPeriod"/>
            </a:pPr>
            <a:r>
              <a:rPr lang="en-US" dirty="0">
                <a:solidFill>
                  <a:schemeClr val="bg1"/>
                </a:solidFill>
              </a:rPr>
              <a:t>Elder David A. Bednar (“Receive the Holy Ghost,”</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2010, 95).</a:t>
            </a:r>
          </a:p>
          <a:p>
            <a:pPr marL="342900" indent="-342900">
              <a:buFont typeface="+mj-lt"/>
              <a:buAutoNum type="arabicPeriod"/>
            </a:pPr>
            <a:endParaRPr lang="en-US" dirty="0">
              <a:solidFill>
                <a:schemeClr val="bg1"/>
              </a:solidFill>
            </a:endParaRPr>
          </a:p>
          <a:p>
            <a:pPr marL="342900" indent="-342900">
              <a:buFont typeface="+mj-lt"/>
              <a:buAutoNum type="arabicPeriod"/>
            </a:pPr>
            <a:endParaRPr lang="en-US" dirty="0">
              <a:solidFill>
                <a:schemeClr val="bg1"/>
              </a:solidFill>
            </a:endParaRPr>
          </a:p>
        </p:txBody>
      </p:sp>
      <p:sp>
        <p:nvSpPr>
          <p:cNvPr id="12" name="Footer Placeholder 14">
            <a:extLst>
              <a:ext uri="{FF2B5EF4-FFF2-40B4-BE49-F238E27FC236}">
                <a16:creationId xmlns:a16="http://schemas.microsoft.com/office/drawing/2014/main" id="{6D3E87AF-7301-4C82-8EE4-8256A6EAC41C}"/>
              </a:ext>
            </a:extLst>
          </p:cNvPr>
          <p:cNvSpPr>
            <a:spLocks noGrp="1"/>
          </p:cNvSpPr>
          <p:nvPr/>
        </p:nvSpPr>
        <p:spPr>
          <a:xfrm>
            <a:off x="56645" y="648508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3643260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364586" cy="1938992"/>
          </a:xfrm>
          <a:prstGeom prst="rect">
            <a:avLst/>
          </a:prstGeom>
          <a:ln>
            <a:solidFill>
              <a:schemeClr val="tx1"/>
            </a:solidFill>
          </a:ln>
        </p:spPr>
        <p:txBody>
          <a:bodyPr wrap="square">
            <a:spAutoFit/>
          </a:bodyPr>
          <a:lstStyle/>
          <a:p>
            <a:pPr fontAlgn="base"/>
            <a:r>
              <a:rPr lang="en-US" sz="1200" b="1" dirty="0">
                <a:solidFill>
                  <a:srgbClr val="333333"/>
                </a:solidFill>
                <a:latin typeface="Abadi" panose="020B0604020104020204" pitchFamily="34" charset="0"/>
              </a:rPr>
              <a:t>The Gift of the Holy Ghost Acts 2:3:</a:t>
            </a:r>
          </a:p>
          <a:p>
            <a:pPr fontAlgn="base"/>
            <a:r>
              <a:rPr lang="en-US" sz="1200" dirty="0">
                <a:solidFill>
                  <a:srgbClr val="333333"/>
                </a:solidFill>
                <a:latin typeface="Abadi" panose="020B0604020104020204" pitchFamily="34" charset="0"/>
              </a:rPr>
              <a:t>"You may have the administration of angels, you may see many miracles; you may see many wonders in the earth; but I claim that the gift of the Holy Ghost is the greatest gift that can be bestowed upon man.</a:t>
            </a:r>
          </a:p>
          <a:p>
            <a:pPr fontAlgn="base"/>
            <a:r>
              <a:rPr lang="en-US" sz="1200" dirty="0">
                <a:solidFill>
                  <a:srgbClr val="333333"/>
                </a:solidFill>
                <a:latin typeface="Abadi" panose="020B0604020104020204" pitchFamily="34" charset="0"/>
              </a:rPr>
              <a:t>"You may surround any man or woman with all the wealth and glory that the imagination of man can grasp, and are they satisfied? No. There is still an aching void. On the other hand, show me a beggar upon the streets, who has the Holy Ghost, whose mind is filled with that spirit and power, and I will show you a person who has peace of mind, who possesses true riches, and those enjoyments that no man can obtain from any other source." (</a:t>
            </a:r>
            <a:r>
              <a:rPr lang="en-US" sz="1200" i="1" dirty="0">
                <a:solidFill>
                  <a:srgbClr val="333333"/>
                </a:solidFill>
                <a:latin typeface="Abadi" panose="020B0604020104020204" pitchFamily="34" charset="0"/>
              </a:rPr>
              <a:t>The Discourses of Wilford Woodruff, </a:t>
            </a:r>
            <a:r>
              <a:rPr lang="en-US" sz="1200" dirty="0">
                <a:solidFill>
                  <a:srgbClr val="333333"/>
                </a:solidFill>
                <a:latin typeface="Abadi" panose="020B0604020104020204" pitchFamily="34" charset="0"/>
              </a:rPr>
              <a:t>edited by G. Homer Durham [Salt Lake City: </a:t>
            </a:r>
            <a:r>
              <a:rPr lang="en-US" sz="1200" dirty="0" err="1">
                <a:solidFill>
                  <a:srgbClr val="333333"/>
                </a:solidFill>
                <a:latin typeface="Abadi" panose="020B0604020104020204" pitchFamily="34" charset="0"/>
              </a:rPr>
              <a:t>Bookcraft</a:t>
            </a:r>
            <a:r>
              <a:rPr lang="en-US" sz="1200" dirty="0">
                <a:solidFill>
                  <a:srgbClr val="333333"/>
                </a:solidFill>
                <a:latin typeface="Abadi" panose="020B0604020104020204" pitchFamily="34" charset="0"/>
              </a:rPr>
              <a:t>, 1969], 5.)</a:t>
            </a:r>
            <a:endParaRPr lang="en-US" sz="1200" b="0" i="0" dirty="0">
              <a:solidFill>
                <a:srgbClr val="333333"/>
              </a:solidFill>
              <a:effectLst/>
              <a:latin typeface="Abadi" panose="020B0604020104020204" pitchFamily="34" charset="0"/>
            </a:endParaRPr>
          </a:p>
        </p:txBody>
      </p:sp>
      <p:sp>
        <p:nvSpPr>
          <p:cNvPr id="3" name="Rectangle 2"/>
          <p:cNvSpPr/>
          <p:nvPr/>
        </p:nvSpPr>
        <p:spPr>
          <a:xfrm>
            <a:off x="0" y="2123658"/>
            <a:ext cx="6364586" cy="1569660"/>
          </a:xfrm>
          <a:prstGeom prst="rect">
            <a:avLst/>
          </a:prstGeom>
          <a:ln>
            <a:solidFill>
              <a:schemeClr val="tx1"/>
            </a:solidFill>
          </a:ln>
        </p:spPr>
        <p:txBody>
          <a:bodyPr wrap="square">
            <a:spAutoFit/>
          </a:bodyPr>
          <a:lstStyle/>
          <a:p>
            <a:pPr fontAlgn="base"/>
            <a:r>
              <a:rPr lang="en-US" sz="1200" b="1" dirty="0"/>
              <a:t>The Effect of the Holy Ghost On the Apostles Acts 2:4:</a:t>
            </a:r>
          </a:p>
          <a:p>
            <a:pPr fontAlgn="base"/>
            <a:r>
              <a:rPr lang="en-US" sz="1200" dirty="0"/>
              <a:t>"The early chapters of Acts record the activities of the coming of the Holy Ghost at the feast of Pentecost. It was the gift of the Holy Ghost that they received on that occasion, for the Twelve and the other members of the Church had already enjoyed the power of the Holy Ghost, else they would not have had testimonies of the Savior and of the gospel. They would not have responded to the gospel in the first place had not the Spirit borne witness to their souls. But now they had the full power and gift of the Holy Ghost." (Robert J. Matthews, </a:t>
            </a:r>
            <a:r>
              <a:rPr lang="en-US" sz="1200" i="1" dirty="0"/>
              <a:t>Selected Writings of Robert J. Matthews: Gospel Scholars Series </a:t>
            </a:r>
            <a:r>
              <a:rPr lang="en-US" sz="1200" dirty="0"/>
              <a:t>[Salt Lake City: Deseret Book Co., 1999], 282.)</a:t>
            </a:r>
            <a:endParaRPr lang="en-US" sz="1200" b="0" i="0" dirty="0">
              <a:solidFill>
                <a:srgbClr val="333333"/>
              </a:solidFill>
              <a:effectLst/>
              <a:latin typeface="Abadi" panose="020B0604020104020204" pitchFamily="34" charset="0"/>
            </a:endParaRPr>
          </a:p>
        </p:txBody>
      </p:sp>
      <p:sp>
        <p:nvSpPr>
          <p:cNvPr id="4" name="Rectangle 3"/>
          <p:cNvSpPr/>
          <p:nvPr/>
        </p:nvSpPr>
        <p:spPr>
          <a:xfrm>
            <a:off x="0" y="3693318"/>
            <a:ext cx="6364586" cy="3046988"/>
          </a:xfrm>
          <a:prstGeom prst="rect">
            <a:avLst/>
          </a:prstGeom>
          <a:ln>
            <a:solidFill>
              <a:schemeClr val="tx1"/>
            </a:solidFill>
          </a:ln>
        </p:spPr>
        <p:txBody>
          <a:bodyPr wrap="square">
            <a:spAutoFit/>
          </a:bodyPr>
          <a:lstStyle/>
          <a:p>
            <a:pPr fontAlgn="base"/>
            <a:r>
              <a:rPr lang="en-US" sz="1200" b="1" dirty="0"/>
              <a:t>Latter-day Pentecost:</a:t>
            </a:r>
          </a:p>
          <a:p>
            <a:pPr fontAlgn="base"/>
            <a:r>
              <a:rPr lang="en-US" sz="1200" dirty="0"/>
              <a:t>"(Sunday, March 27, 1836) I met the quorums in the evening and instructed them respecting the ordinance of washing of feet, which they were to attend to on Wednesday following; and gave them instructions in relation to the spirit of prophecy, and called upon the congregation to speak, and not to fear to prophesy good concerning the Saints...Do not quench the Spirit, for the first one that opens his mouth shall receive the spirit of prophecy.</a:t>
            </a:r>
          </a:p>
          <a:p>
            <a:pPr fontAlgn="base"/>
            <a:r>
              <a:rPr lang="en-US" sz="1200" dirty="0"/>
              <a:t>"Brother George A. Smith arose and began to prophesy, when a noise was heard like the sound of a rushing mighty wind, which filled the temple, and all the congregation simultaneously arose, being moved upon by an invisible power; many began to speak in tongues and prophesy; others saw glorious visions; and I beheld the temple was filled with angels, which fact I declared to the congregation. The people of the neighborhood came running together (hearing an unusual sound within, and seeing a bright light like a pillar of fire resting upon the temple), and were astonished at what was taking place. This continued until the meeting closed at eleven p.m.</a:t>
            </a:r>
          </a:p>
          <a:p>
            <a:pPr fontAlgn="base"/>
            <a:r>
              <a:rPr lang="en-US" sz="1200" dirty="0"/>
              <a:t>"The number of official members present on this occasion was four hundred and sixteen, being a greater number than ever assembled on any former occasion." Joseph Smith (</a:t>
            </a:r>
            <a:r>
              <a:rPr lang="en-US" sz="1200" i="1" dirty="0"/>
              <a:t>History of the Church</a:t>
            </a:r>
            <a:r>
              <a:rPr lang="en-US" sz="1200" dirty="0"/>
              <a:t> 2:428.)</a:t>
            </a:r>
          </a:p>
        </p:txBody>
      </p:sp>
      <p:sp>
        <p:nvSpPr>
          <p:cNvPr id="5" name="Rectangle 4"/>
          <p:cNvSpPr/>
          <p:nvPr/>
        </p:nvSpPr>
        <p:spPr>
          <a:xfrm>
            <a:off x="6364586" y="0"/>
            <a:ext cx="5827414" cy="1015663"/>
          </a:xfrm>
          <a:prstGeom prst="rect">
            <a:avLst/>
          </a:prstGeom>
          <a:ln>
            <a:solidFill>
              <a:schemeClr val="tx1"/>
            </a:solidFill>
          </a:ln>
        </p:spPr>
        <p:txBody>
          <a:bodyPr wrap="square">
            <a:spAutoFit/>
          </a:bodyPr>
          <a:lstStyle/>
          <a:p>
            <a:pPr fontAlgn="base"/>
            <a:r>
              <a:rPr lang="en-US" sz="1200" b="1" dirty="0"/>
              <a:t>Gift of Tongues Acts 2:5-11:</a:t>
            </a:r>
          </a:p>
          <a:p>
            <a:pPr fontAlgn="base"/>
            <a:r>
              <a:rPr lang="en-US" sz="1200" dirty="0"/>
              <a:t>“The true gift of tongues is made manifest in the Church more abundantly, perhaps, than any other spiritual gift. Every missionary who goes forth to teach the gospel in a foreign language, if he [or she] is prayerful and faithful, receives this gift” President Joseph Fielding Smith (</a:t>
            </a:r>
            <a:r>
              <a:rPr lang="en-US" sz="1200" i="1" dirty="0"/>
              <a:t>Answers to Gospel Questions,</a:t>
            </a:r>
            <a:r>
              <a:rPr lang="en-US" sz="1200" dirty="0"/>
              <a:t> 5 vols. [1957–66], 2:29).</a:t>
            </a:r>
          </a:p>
        </p:txBody>
      </p:sp>
      <p:sp>
        <p:nvSpPr>
          <p:cNvPr id="6" name="Rectangle 5"/>
          <p:cNvSpPr/>
          <p:nvPr/>
        </p:nvSpPr>
        <p:spPr>
          <a:xfrm>
            <a:off x="6364586" y="1015662"/>
            <a:ext cx="5827414" cy="4524315"/>
          </a:xfrm>
          <a:prstGeom prst="rect">
            <a:avLst/>
          </a:prstGeom>
          <a:ln>
            <a:solidFill>
              <a:schemeClr val="tx1"/>
            </a:solidFill>
          </a:ln>
        </p:spPr>
        <p:txBody>
          <a:bodyPr wrap="square">
            <a:spAutoFit/>
          </a:bodyPr>
          <a:lstStyle/>
          <a:p>
            <a:pPr fontAlgn="base"/>
            <a:r>
              <a:rPr lang="en-US" sz="1200" b="1" dirty="0"/>
              <a:t>Prophecy of Joel Acts 2:16-17</a:t>
            </a:r>
          </a:p>
          <a:p>
            <a:pPr fontAlgn="base"/>
            <a:r>
              <a:rPr lang="en-US" sz="1200" dirty="0"/>
              <a:t>This Spirit which you now see resting upon these Apostles of Jesus of Nazareth, is that same Spirit which your Prophet Joel says will, in the last days, be poured out upon all flesh. Obviously he did not mean that this occasion of the Apostles receiving the Holy Ghost was a complete fulfilment of Joel's prediction…</a:t>
            </a:r>
          </a:p>
          <a:p>
            <a:pPr fontAlgn="base"/>
            <a:endParaRPr lang="en-US" sz="1200" dirty="0"/>
          </a:p>
          <a:p>
            <a:pPr fontAlgn="base"/>
            <a:r>
              <a:rPr lang="en-US" sz="1200" dirty="0"/>
              <a:t>Joel's prophecy for its complete fulfilment requires that the Spirit of the Lord, the Holy Ghost, shall be poured out upon </a:t>
            </a:r>
            <a:r>
              <a:rPr lang="en-US" sz="1200" i="1" dirty="0"/>
              <a:t>all flesh</a:t>
            </a:r>
            <a:r>
              <a:rPr lang="en-US" sz="1200" dirty="0"/>
              <a:t>; and undoubtedly refers to that time which shall come in the blessed millennium when the enmity shall not only cease between man and man, but even between the beasts of the forests and of the fields; and between man and beast, as described by Isaiah in the following language:</a:t>
            </a:r>
          </a:p>
          <a:p>
            <a:pPr fontAlgn="base"/>
            <a:r>
              <a:rPr lang="en-US" sz="1200" i="1" dirty="0"/>
              <a:t>'The wolf also shall dwell with the Lamb, and the leopard shall lie down with the kid; and the calf and the young lion and the fatling together; and a little child shall lead them. And the cow and the bear shall feed; their young ones shall lie down together: and the lion shall eat straw like the ox. And the suckling child shall play on the hole of the asp, and the weaned child shall put his hand on the cockatrice' den. They shall not hurt nor destroy in all my holy mountain; for the earth shall be full of the knowledge of the Lord, as the waters cover the sea.'</a:t>
            </a:r>
            <a:r>
              <a:rPr lang="en-US" sz="1200" dirty="0"/>
              <a:t> (Isa. 11:6-9)</a:t>
            </a:r>
          </a:p>
          <a:p>
            <a:pPr fontAlgn="base"/>
            <a:endParaRPr lang="en-US" sz="1200" dirty="0"/>
          </a:p>
          <a:p>
            <a:pPr fontAlgn="base"/>
            <a:r>
              <a:rPr lang="en-US" sz="1200" dirty="0"/>
              <a:t>…Joel was speaking of the last days indeed, and not of a circumstance that occurred in connection with a period more properly designated as the Dispensation of the Meridian of Time...therefore at some time future from the days of the Apostles, we may look forward to a universal outpouring of God's Holy Spirit upon all flesh, resulting in a universal peace and widespread knowledge of God.“ Joseph Smith  (</a:t>
            </a:r>
            <a:r>
              <a:rPr lang="en-US" sz="1200" i="1" dirty="0"/>
              <a:t>History of The Church, </a:t>
            </a:r>
            <a:r>
              <a:rPr lang="en-US" sz="1200" dirty="0"/>
              <a:t>1: xxxiii.)</a:t>
            </a:r>
          </a:p>
        </p:txBody>
      </p:sp>
    </p:spTree>
    <p:extLst>
      <p:ext uri="{BB962C8B-B14F-4D97-AF65-F5344CB8AC3E}">
        <p14:creationId xmlns:p14="http://schemas.microsoft.com/office/powerpoint/2010/main" val="33551623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364586" cy="3231654"/>
          </a:xfrm>
          <a:prstGeom prst="rect">
            <a:avLst/>
          </a:prstGeom>
          <a:ln>
            <a:solidFill>
              <a:schemeClr val="tx1"/>
            </a:solidFill>
          </a:ln>
        </p:spPr>
        <p:txBody>
          <a:bodyPr wrap="square">
            <a:spAutoFit/>
          </a:bodyPr>
          <a:lstStyle/>
          <a:p>
            <a:pPr fontAlgn="base"/>
            <a:r>
              <a:rPr lang="en-US" sz="1200" b="1" dirty="0"/>
              <a:t>Signs of the Times Acts 2:19:</a:t>
            </a:r>
          </a:p>
          <a:p>
            <a:pPr fontAlgn="base"/>
            <a:r>
              <a:rPr lang="en-US" sz="1200" dirty="0"/>
              <a:t>Following the destruction of the Twin Towers in New York City, President Gordon B. Hinckley also quoted Joel 2:28-32 (See </a:t>
            </a:r>
            <a:r>
              <a:rPr lang="en-US" sz="1200" i="1" dirty="0"/>
              <a:t>Conference Report</a:t>
            </a:r>
            <a:r>
              <a:rPr lang="en-US" sz="1200" dirty="0"/>
              <a:t>, Nov. 2001, 4). Certainly, an event so apocalyptic and dramatic would seem to warrant mention in the scriptures. But just as Peter's reference to Joel's prophecy does not mean that the entire passage has been fulfilled (see commentary for Acts 2:16-17), President Hinckley's use of the same passage does not mean that all of Joel's prophecy has been fulfilled. His reference certainly means that the destruction of the twin towers in New York City was one of the signs of the times. That 'blood, and fire, and pillars of smoke' (Joel 2:30) is an excellent description of that fateful and tragic event. But just as Joel's prophecy about the Lord pouring out his spirit has multiple fulfillments, we can expect more 'blood, and fire, and pillars of smoke' before the sun darkens, the moon is turned to blood, and the stars fall from the heavens. </a:t>
            </a:r>
          </a:p>
          <a:p>
            <a:pPr fontAlgn="base"/>
            <a:endParaRPr lang="en-US" sz="1200" dirty="0"/>
          </a:p>
          <a:p>
            <a:pPr fontAlgn="base"/>
            <a:r>
              <a:rPr lang="en-US" sz="1200" dirty="0"/>
              <a:t>Prior to Sep. 11, 2001, </a:t>
            </a:r>
            <a:r>
              <a:rPr lang="en-US" sz="1200" b="1" dirty="0"/>
              <a:t>Elder Neal A. Maxwell</a:t>
            </a:r>
            <a:r>
              <a:rPr lang="en-US" sz="1200" dirty="0"/>
              <a:t> prophetically commented:</a:t>
            </a:r>
          </a:p>
          <a:p>
            <a:pPr fontAlgn="base"/>
            <a:r>
              <a:rPr lang="en-US" sz="1200" dirty="0"/>
              <a:t>"Has any generation seen such ominous '</a:t>
            </a:r>
            <a:r>
              <a:rPr lang="en-US" sz="1200" dirty="0" err="1"/>
              <a:t>vapours</a:t>
            </a:r>
            <a:r>
              <a:rPr lang="en-US" sz="1200" dirty="0"/>
              <a:t> of smoke' as ours, with its atomic mushroom clouds over the pathetic pyres of Hiroshima and Nagasaki? (See D&amp;C 45:41; Joel 2:30-31; Matthew 24:24; Acts 2:19.) But, alas, even these may fall short of later fulfillments." (</a:t>
            </a:r>
            <a:r>
              <a:rPr lang="en-US" sz="1200" i="1" dirty="0"/>
              <a:t>If Thou Endure It Well </a:t>
            </a:r>
            <a:r>
              <a:rPr lang="en-US" sz="1200" dirty="0"/>
              <a:t>[Salt Lake City: </a:t>
            </a:r>
            <a:r>
              <a:rPr lang="en-US" sz="1200" dirty="0" err="1"/>
              <a:t>Bookcraft</a:t>
            </a:r>
            <a:r>
              <a:rPr lang="en-US" sz="1200" dirty="0"/>
              <a:t>, 1996], 12.)</a:t>
            </a:r>
          </a:p>
        </p:txBody>
      </p:sp>
      <p:sp>
        <p:nvSpPr>
          <p:cNvPr id="4" name="Rectangle 3"/>
          <p:cNvSpPr/>
          <p:nvPr/>
        </p:nvSpPr>
        <p:spPr>
          <a:xfrm>
            <a:off x="0" y="5170646"/>
            <a:ext cx="6364586" cy="1384995"/>
          </a:xfrm>
          <a:prstGeom prst="rect">
            <a:avLst/>
          </a:prstGeom>
          <a:ln>
            <a:solidFill>
              <a:schemeClr val="tx1"/>
            </a:solidFill>
          </a:ln>
        </p:spPr>
        <p:txBody>
          <a:bodyPr wrap="square">
            <a:spAutoFit/>
          </a:bodyPr>
          <a:lstStyle/>
          <a:p>
            <a:pPr fontAlgn="base"/>
            <a:r>
              <a:rPr lang="en-US" sz="1200" b="1" dirty="0"/>
              <a:t>Concerning King David’s </a:t>
            </a:r>
            <a:r>
              <a:rPr lang="en-US" sz="1200" dirty="0"/>
              <a:t>eternal inheritance, Elder Bruce R. McConkie of the Quorum of the Twelve Apostles taught that David “received the promise that his soul would </a:t>
            </a:r>
            <a:r>
              <a:rPr lang="en-US" sz="1200" b="1" dirty="0"/>
              <a:t>not be left in hell</a:t>
            </a:r>
            <a:r>
              <a:rPr lang="en-US" sz="1200" dirty="0"/>
              <a:t>, that is, he would not be a son of perdition</a:t>
            </a:r>
            <a:r>
              <a:rPr lang="en-US" sz="1200" b="1" dirty="0"/>
              <a:t>, he would not be cast out eternally with the devil and his angels</a:t>
            </a:r>
            <a:r>
              <a:rPr lang="en-US" sz="1200" dirty="0"/>
              <a:t>.</a:t>
            </a:r>
          </a:p>
          <a:p>
            <a:pPr fontAlgn="base"/>
            <a:endParaRPr lang="en-US" sz="1200" dirty="0"/>
          </a:p>
          <a:p>
            <a:pPr fontAlgn="base"/>
            <a:r>
              <a:rPr lang="en-US" sz="1200" dirty="0"/>
              <a:t>Rather, when death and hell deliver up the dead which are in them, he shall come forth from the grave and receive that inheritance which he merits. See Rev. 20:11–15” Elder Bruce R. McConkie (</a:t>
            </a:r>
            <a:r>
              <a:rPr lang="en-US" sz="1200" i="1" dirty="0"/>
              <a:t>Doctrinal New Testament Commentary,</a:t>
            </a:r>
            <a:r>
              <a:rPr lang="en-US" sz="1200" dirty="0"/>
              <a:t>3 vols. [1965–73], 2:39).</a:t>
            </a:r>
          </a:p>
        </p:txBody>
      </p:sp>
      <p:sp>
        <p:nvSpPr>
          <p:cNvPr id="5" name="Rectangle 4"/>
          <p:cNvSpPr/>
          <p:nvPr/>
        </p:nvSpPr>
        <p:spPr>
          <a:xfrm>
            <a:off x="6364586" y="0"/>
            <a:ext cx="5827414" cy="1569660"/>
          </a:xfrm>
          <a:prstGeom prst="rect">
            <a:avLst/>
          </a:prstGeom>
          <a:ln>
            <a:solidFill>
              <a:schemeClr val="tx1"/>
            </a:solidFill>
          </a:ln>
        </p:spPr>
        <p:txBody>
          <a:bodyPr wrap="square">
            <a:spAutoFit/>
          </a:bodyPr>
          <a:lstStyle/>
          <a:p>
            <a:pPr fontAlgn="base"/>
            <a:r>
              <a:rPr lang="en-US" sz="1200" b="1" dirty="0"/>
              <a:t>Pricked in Their Hearts Acts 2:37:</a:t>
            </a:r>
          </a:p>
          <a:p>
            <a:pPr fontAlgn="base"/>
            <a:r>
              <a:rPr lang="en-US" sz="1200" dirty="0"/>
              <a:t>“True conversion comes through the power of the Spirit. When the Spirit touches the heart, hearts are changed. When individuals … feel the Spirit working with them, or when they see the evidence of the Lord’s love and mercy in their lives, they are edified and strengthened spiritually and their faith in Him increases. These experiences with the Spirit follow naturally when a person is willing to experiment upon the word. This is how we come to </a:t>
            </a:r>
            <a:r>
              <a:rPr lang="en-US" sz="1200" i="1" dirty="0"/>
              <a:t>feel</a:t>
            </a:r>
            <a:r>
              <a:rPr lang="en-US" sz="1200" dirty="0"/>
              <a:t> the gospel is true.” Elder Russell M. Nelson (“Now Is the Time,” </a:t>
            </a:r>
            <a:r>
              <a:rPr lang="en-US" sz="1200" i="1" dirty="0"/>
              <a:t>Ensign,</a:t>
            </a:r>
            <a:r>
              <a:rPr lang="en-US" sz="1200" dirty="0"/>
              <a:t> Nov. 2000, 75).</a:t>
            </a:r>
          </a:p>
        </p:txBody>
      </p:sp>
      <p:sp>
        <p:nvSpPr>
          <p:cNvPr id="7" name="Rectangle 6"/>
          <p:cNvSpPr/>
          <p:nvPr/>
        </p:nvSpPr>
        <p:spPr>
          <a:xfrm>
            <a:off x="0" y="3231654"/>
            <a:ext cx="6364586" cy="1938992"/>
          </a:xfrm>
          <a:prstGeom prst="rect">
            <a:avLst/>
          </a:prstGeom>
          <a:ln>
            <a:solidFill>
              <a:schemeClr val="tx1"/>
            </a:solidFill>
          </a:ln>
        </p:spPr>
        <p:txBody>
          <a:bodyPr wrap="square">
            <a:spAutoFit/>
          </a:bodyPr>
          <a:lstStyle/>
          <a:p>
            <a:pPr fontAlgn="base"/>
            <a:r>
              <a:rPr lang="en-US" sz="1200" b="1" dirty="0"/>
              <a:t>King David Acts 2:29-31</a:t>
            </a:r>
          </a:p>
          <a:p>
            <a:pPr fontAlgn="base"/>
            <a:r>
              <a:rPr lang="en-US" sz="1200" dirty="0"/>
              <a:t>"Peter had the keys of eternal judgment. And he saw David in Hell and knew for what reason, and that David would have to remain there until the resurrection at the coming of Christ.</a:t>
            </a:r>
          </a:p>
          <a:p>
            <a:pPr fontAlgn="base"/>
            <a:endParaRPr lang="en-US" sz="1200" dirty="0"/>
          </a:p>
          <a:p>
            <a:pPr fontAlgn="base"/>
            <a:r>
              <a:rPr lang="en-US" sz="1200" dirty="0"/>
              <a:t>"Even David must wait for those times of refreshing [Acts 3:19-20] before he can come forth and his sins be blotted out. For Peter speaking of him says, 'David hath not yet ascended into heaven, for his </a:t>
            </a:r>
            <a:r>
              <a:rPr lang="en-US" sz="1200" dirty="0" err="1"/>
              <a:t>sepulchre</a:t>
            </a:r>
            <a:r>
              <a:rPr lang="en-US" sz="1200" dirty="0"/>
              <a:t> is with us to this day.' His remains were then in the tomb. Now we read that many bodies of the Saints arose at Christ's resurrection, probably all the Saints. But it seems that David did not. Why? Because he had been a murderer." (Kent P. Jackson, comp. and ed., </a:t>
            </a:r>
            <a:r>
              <a:rPr lang="en-US" sz="1200" i="1" dirty="0"/>
              <a:t>Joseph Smith's Commentary on the Bible</a:t>
            </a:r>
            <a:r>
              <a:rPr lang="en-US" sz="1200" dirty="0"/>
              <a:t> [Salt Lake City: Deseret Book Co., 1994], 144.)</a:t>
            </a:r>
          </a:p>
        </p:txBody>
      </p:sp>
      <p:sp>
        <p:nvSpPr>
          <p:cNvPr id="8" name="Rectangle 7"/>
          <p:cNvSpPr/>
          <p:nvPr/>
        </p:nvSpPr>
        <p:spPr>
          <a:xfrm>
            <a:off x="6364586" y="1569660"/>
            <a:ext cx="5827414" cy="4508927"/>
          </a:xfrm>
          <a:prstGeom prst="rect">
            <a:avLst/>
          </a:prstGeom>
          <a:ln>
            <a:solidFill>
              <a:schemeClr val="tx1"/>
            </a:solidFill>
          </a:ln>
        </p:spPr>
        <p:txBody>
          <a:bodyPr wrap="square">
            <a:spAutoFit/>
          </a:bodyPr>
          <a:lstStyle/>
          <a:p>
            <a:pPr fontAlgn="base"/>
            <a:r>
              <a:rPr lang="en-US" sz="1200" b="1" dirty="0"/>
              <a:t>All Things in Common Acts 2:44:</a:t>
            </a:r>
          </a:p>
          <a:p>
            <a:pPr fontAlgn="base"/>
            <a:r>
              <a:rPr lang="en-US" sz="1100" dirty="0"/>
              <a:t>"We hear of this unique arrangement first in the days of Enoch, one of the greatest prophets who ever lived on this earth...He gathered his people together in the city of Enoch, about which the scripture says: 'And the Lord called his people Zion, because they were of one heart and one mind, and dwelt in righteousness; and there was no poor among them.' (Moses 7:18.)</a:t>
            </a:r>
          </a:p>
          <a:p>
            <a:pPr fontAlgn="base"/>
            <a:r>
              <a:rPr lang="en-US" sz="1100" dirty="0"/>
              <a:t>"We might try to imagine a society in which there were no poor, no slums, no idlers, and no sinners. Apparently this idea worked pretty well in the entire city of Enoch, for all its people were eventually translated and taken up into heaven.</a:t>
            </a:r>
          </a:p>
          <a:p>
            <a:pPr fontAlgn="base"/>
            <a:r>
              <a:rPr lang="en-US" sz="1100" dirty="0"/>
              <a:t>"This economic order was also practiced for a time in the days of Jesus. In Acts 2:44 we find this reference: 'And all that believed were together, and had all things common.' The scripture also says: 'And the multitude of them that believed were of one heart and of one soul: neither said any of them that ought of the things which he possessed was his own, but they had all things common.' (Acts 4:32.)</a:t>
            </a:r>
          </a:p>
          <a:p>
            <a:pPr fontAlgn="base"/>
            <a:r>
              <a:rPr lang="en-US" sz="1100" dirty="0"/>
              <a:t>"There was also a period of great righteousness among the Nephites. Of them the record says: 'And they had all things common among them; therefore there were not rich and poor, bond and free, but they were all made free, and partakers of the heavenly gift.' (4 Ne. 1:3)</a:t>
            </a:r>
          </a:p>
          <a:p>
            <a:pPr fontAlgn="base"/>
            <a:r>
              <a:rPr lang="en-US" sz="1100" dirty="0"/>
              <a:t>"This program would mean a utopia among us if we had the righteousness and self-control to make it work...But because of human weaknesses, this system has never seemed to work very well for very long. We have too much selfishness and too many idlers to make any common program work very well. There are too many people who want to take more out of life than they put in.</a:t>
            </a:r>
          </a:p>
          <a:p>
            <a:pPr fontAlgn="base"/>
            <a:r>
              <a:rPr lang="en-US" sz="1100" dirty="0"/>
              <a:t>"To make this higher law really work, everyone would need to be ambitious, virtuous, and love his neighbor as himself. It would be necessary for each one to live as near to the top of his condition as possible. Because we haven't been able to qualify for the United Order, the Lord has instituted some lesser laws, including tithing, fast offerings, and other welfare programs. However, because of our personal weaknesses and lack of faith, even these lesser laws are not obeyed very well." Sterling W. Sill (</a:t>
            </a:r>
            <a:r>
              <a:rPr lang="en-US" sz="1100" i="1" dirty="0"/>
              <a:t>The Wealth of Wisdom</a:t>
            </a:r>
            <a:r>
              <a:rPr lang="en-US" sz="1100" dirty="0"/>
              <a:t>[Salt Lake City: Deseret Book Co., 1977], 208 - 210.)</a:t>
            </a:r>
          </a:p>
        </p:txBody>
      </p:sp>
    </p:spTree>
    <p:extLst>
      <p:ext uri="{BB962C8B-B14F-4D97-AF65-F5344CB8AC3E}">
        <p14:creationId xmlns:p14="http://schemas.microsoft.com/office/powerpoint/2010/main" val="2902183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52339" y="3346"/>
            <a:ext cx="6629400" cy="769441"/>
          </a:xfrm>
          <a:prstGeom prst="rect">
            <a:avLst/>
          </a:prstGeom>
          <a:noFill/>
        </p:spPr>
        <p:txBody>
          <a:bodyPr wrap="square" rtlCol="0">
            <a:spAutoFit/>
          </a:bodyPr>
          <a:lstStyle/>
          <a:p>
            <a:pPr algn="ctr"/>
            <a:r>
              <a:rPr lang="en-US" sz="4400" dirty="0">
                <a:solidFill>
                  <a:schemeClr val="bg1"/>
                </a:solidFill>
                <a:latin typeface="Castellar" pitchFamily="18" charset="0"/>
              </a:rPr>
              <a:t>King</a:t>
            </a:r>
          </a:p>
        </p:txBody>
      </p:sp>
      <p:sp>
        <p:nvSpPr>
          <p:cNvPr id="7" name="TextBox 6"/>
          <p:cNvSpPr txBox="1"/>
          <p:nvPr/>
        </p:nvSpPr>
        <p:spPr>
          <a:xfrm>
            <a:off x="619347" y="544277"/>
            <a:ext cx="8407442" cy="6740307"/>
          </a:xfrm>
          <a:prstGeom prst="rect">
            <a:avLst/>
          </a:prstGeom>
          <a:noFill/>
        </p:spPr>
        <p:txBody>
          <a:bodyPr wrap="square" rtlCol="0">
            <a:spAutoFit/>
          </a:bodyPr>
          <a:lstStyle/>
          <a:p>
            <a:r>
              <a:rPr lang="en-US" sz="2400" dirty="0">
                <a:solidFill>
                  <a:schemeClr val="bg1"/>
                </a:solidFill>
              </a:rPr>
              <a:t>Jewish descent under Roman rulers.</a:t>
            </a:r>
          </a:p>
          <a:p>
            <a:endParaRPr lang="en-US" sz="2400" dirty="0">
              <a:solidFill>
                <a:schemeClr val="bg1"/>
              </a:solidFill>
            </a:endParaRPr>
          </a:p>
          <a:p>
            <a:pPr lvl="1"/>
            <a:r>
              <a:rPr lang="en-US" sz="2400" dirty="0">
                <a:solidFill>
                  <a:schemeClr val="bg1"/>
                </a:solidFill>
              </a:rPr>
              <a:t>Herod the Great---monarch in Palestine at the birth of Jesus—titles: Procurator, tetrarch, and King.</a:t>
            </a:r>
          </a:p>
          <a:p>
            <a:endParaRPr lang="en-US" sz="2400" dirty="0">
              <a:solidFill>
                <a:schemeClr val="bg1"/>
              </a:solidFill>
            </a:endParaRPr>
          </a:p>
          <a:p>
            <a:r>
              <a:rPr lang="en-US" sz="2400" dirty="0">
                <a:solidFill>
                  <a:schemeClr val="bg1"/>
                </a:solidFill>
              </a:rPr>
              <a:t>Death of Herod the Great---3 sons:</a:t>
            </a:r>
          </a:p>
          <a:p>
            <a:r>
              <a:rPr lang="en-US" sz="2400" dirty="0">
                <a:solidFill>
                  <a:schemeClr val="bg1"/>
                </a:solidFill>
              </a:rPr>
              <a:t>	</a:t>
            </a:r>
            <a:r>
              <a:rPr lang="en-US" sz="2400" dirty="0" err="1">
                <a:solidFill>
                  <a:schemeClr val="bg1"/>
                </a:solidFill>
              </a:rPr>
              <a:t>Archelaeus</a:t>
            </a:r>
            <a:r>
              <a:rPr lang="en-US" sz="2400" dirty="0">
                <a:solidFill>
                  <a:schemeClr val="bg1"/>
                </a:solidFill>
              </a:rPr>
              <a:t>, Antipas, and Philip</a:t>
            </a:r>
          </a:p>
          <a:p>
            <a:endParaRPr lang="en-US" sz="2400" dirty="0">
              <a:solidFill>
                <a:schemeClr val="bg1"/>
              </a:solidFill>
            </a:endParaRPr>
          </a:p>
          <a:p>
            <a:r>
              <a:rPr lang="en-US" sz="2400" dirty="0">
                <a:solidFill>
                  <a:schemeClr val="bg1"/>
                </a:solidFill>
              </a:rPr>
              <a:t>Followed by Agrippa I</a:t>
            </a:r>
          </a:p>
          <a:p>
            <a:endParaRPr lang="en-US" sz="2400" dirty="0">
              <a:solidFill>
                <a:schemeClr val="bg1"/>
              </a:solidFill>
            </a:endParaRPr>
          </a:p>
          <a:p>
            <a:r>
              <a:rPr lang="en-US" sz="2400" dirty="0">
                <a:solidFill>
                  <a:schemeClr val="bg1"/>
                </a:solidFill>
              </a:rPr>
              <a:t>Succeeded by son, Agrippa II (ruling more than 50 years)</a:t>
            </a:r>
          </a:p>
          <a:p>
            <a:endParaRPr lang="en-US" sz="2400" dirty="0">
              <a:solidFill>
                <a:schemeClr val="bg1"/>
              </a:solidFill>
            </a:endParaRPr>
          </a:p>
          <a:p>
            <a:r>
              <a:rPr lang="en-US" sz="2400" dirty="0">
                <a:solidFill>
                  <a:schemeClr val="bg1"/>
                </a:solidFill>
              </a:rPr>
              <a:t>	Felix---Roman Governor (Paul tried, 	Acts 23:24)</a:t>
            </a:r>
          </a:p>
          <a:p>
            <a:endParaRPr lang="en-US" sz="2400" dirty="0">
              <a:solidFill>
                <a:schemeClr val="bg1"/>
              </a:solidFill>
            </a:endParaRPr>
          </a:p>
          <a:p>
            <a:r>
              <a:rPr lang="en-US" sz="2400" dirty="0">
                <a:solidFill>
                  <a:schemeClr val="bg1"/>
                </a:solidFill>
              </a:rPr>
              <a:t>	Fetus—Paul appealed to Caesar </a:t>
            </a:r>
          </a:p>
          <a:p>
            <a:r>
              <a:rPr lang="en-US" sz="2400" dirty="0">
                <a:solidFill>
                  <a:schemeClr val="bg1"/>
                </a:solidFill>
              </a:rPr>
              <a:t>	(Acts 25:8-13)</a:t>
            </a:r>
          </a:p>
          <a:p>
            <a:endParaRPr lang="en-US" sz="2400" dirty="0">
              <a:solidFill>
                <a:schemeClr val="bg1"/>
              </a:solidFill>
            </a:endParaRPr>
          </a:p>
          <a:p>
            <a:endParaRPr lang="en-US" sz="2400" dirty="0">
              <a:solidFill>
                <a:schemeClr val="bg1"/>
              </a:solidFill>
            </a:endParaRPr>
          </a:p>
        </p:txBody>
      </p:sp>
      <p:grpSp>
        <p:nvGrpSpPr>
          <p:cNvPr id="4" name="Group 60">
            <a:extLst>
              <a:ext uri="{FF2B5EF4-FFF2-40B4-BE49-F238E27FC236}">
                <a16:creationId xmlns:a16="http://schemas.microsoft.com/office/drawing/2014/main" id="{845EEE54-5CA6-AE15-B8A2-04AFAE0D491A}"/>
              </a:ext>
            </a:extLst>
          </p:cNvPr>
          <p:cNvGrpSpPr/>
          <p:nvPr/>
        </p:nvGrpSpPr>
        <p:grpSpPr>
          <a:xfrm>
            <a:off x="5981366" y="2264446"/>
            <a:ext cx="1140300" cy="1953661"/>
            <a:chOff x="967740" y="838200"/>
            <a:chExt cx="2865120" cy="4700239"/>
          </a:xfrm>
        </p:grpSpPr>
        <p:sp>
          <p:nvSpPr>
            <p:cNvPr id="169" name="Oval 168">
              <a:extLst>
                <a:ext uri="{FF2B5EF4-FFF2-40B4-BE49-F238E27FC236}">
                  <a16:creationId xmlns:a16="http://schemas.microsoft.com/office/drawing/2014/main" id="{6D4FEDC2-174E-8C1A-781C-35AE7C9D328C}"/>
                </a:ext>
              </a:extLst>
            </p:cNvPr>
            <p:cNvSpPr/>
            <p:nvPr/>
          </p:nvSpPr>
          <p:spPr>
            <a:xfrm rot="19336703">
              <a:off x="2316687" y="4995596"/>
              <a:ext cx="493986" cy="542843"/>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314E1D36-0208-E466-5C16-F2364D870877}"/>
                </a:ext>
              </a:extLst>
            </p:cNvPr>
            <p:cNvSpPr/>
            <p:nvPr/>
          </p:nvSpPr>
          <p:spPr>
            <a:xfrm rot="2192056">
              <a:off x="1732370" y="4966140"/>
              <a:ext cx="493986" cy="54071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apezoid 172">
              <a:extLst>
                <a:ext uri="{FF2B5EF4-FFF2-40B4-BE49-F238E27FC236}">
                  <a16:creationId xmlns:a16="http://schemas.microsoft.com/office/drawing/2014/main" id="{9FFBD3F7-9DF8-99ED-233C-84D52F97BB35}"/>
                </a:ext>
              </a:extLst>
            </p:cNvPr>
            <p:cNvSpPr/>
            <p:nvPr/>
          </p:nvSpPr>
          <p:spPr>
            <a:xfrm>
              <a:off x="1659321" y="2747298"/>
              <a:ext cx="1580756" cy="2453197"/>
            </a:xfrm>
            <a:prstGeom prst="trapezoid">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A3915309-F740-241C-5CC5-46FFC8136EF4}"/>
                </a:ext>
              </a:extLst>
            </p:cNvPr>
            <p:cNvSpPr/>
            <p:nvPr/>
          </p:nvSpPr>
          <p:spPr>
            <a:xfrm>
              <a:off x="3338874" y="3396674"/>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03AC39A9-D0FF-AE2F-297A-146F907B62BE}"/>
                </a:ext>
              </a:extLst>
            </p:cNvPr>
            <p:cNvSpPr/>
            <p:nvPr/>
          </p:nvSpPr>
          <p:spPr>
            <a:xfrm>
              <a:off x="967740" y="3324521"/>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apezoid 179">
              <a:extLst>
                <a:ext uri="{FF2B5EF4-FFF2-40B4-BE49-F238E27FC236}">
                  <a16:creationId xmlns:a16="http://schemas.microsoft.com/office/drawing/2014/main" id="{88AF7727-53F5-328E-277C-EBB8764E2592}"/>
                </a:ext>
              </a:extLst>
            </p:cNvPr>
            <p:cNvSpPr/>
            <p:nvPr/>
          </p:nvSpPr>
          <p:spPr>
            <a:xfrm rot="19984891">
              <a:off x="2845615" y="2361103"/>
              <a:ext cx="691581" cy="1318065"/>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rapezoid 180">
              <a:extLst>
                <a:ext uri="{FF2B5EF4-FFF2-40B4-BE49-F238E27FC236}">
                  <a16:creationId xmlns:a16="http://schemas.microsoft.com/office/drawing/2014/main" id="{228F2AE3-2004-1DDC-A2BD-321EE2CBFBCE}"/>
                </a:ext>
              </a:extLst>
            </p:cNvPr>
            <p:cNvSpPr/>
            <p:nvPr/>
          </p:nvSpPr>
          <p:spPr>
            <a:xfrm rot="2090544">
              <a:off x="1319024" y="2409071"/>
              <a:ext cx="691581" cy="1248823"/>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187">
              <a:extLst>
                <a:ext uri="{FF2B5EF4-FFF2-40B4-BE49-F238E27FC236}">
                  <a16:creationId xmlns:a16="http://schemas.microsoft.com/office/drawing/2014/main" id="{0F990C5C-D444-6341-ABA1-663AFD4DE4A4}"/>
                </a:ext>
              </a:extLst>
            </p:cNvPr>
            <p:cNvSpPr/>
            <p:nvPr/>
          </p:nvSpPr>
          <p:spPr>
            <a:xfrm>
              <a:off x="1659321" y="2458687"/>
              <a:ext cx="1580756" cy="2453197"/>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Isosceles Triangle 188">
              <a:extLst>
                <a:ext uri="{FF2B5EF4-FFF2-40B4-BE49-F238E27FC236}">
                  <a16:creationId xmlns:a16="http://schemas.microsoft.com/office/drawing/2014/main" id="{DE80D0AF-7F9E-38B7-0AA5-6398A8D4C15E}"/>
                </a:ext>
              </a:extLst>
            </p:cNvPr>
            <p:cNvSpPr/>
            <p:nvPr/>
          </p:nvSpPr>
          <p:spPr>
            <a:xfrm rot="10800000">
              <a:off x="2153307" y="2530839"/>
              <a:ext cx="592783" cy="288611"/>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rapezoid 195">
              <a:extLst>
                <a:ext uri="{FF2B5EF4-FFF2-40B4-BE49-F238E27FC236}">
                  <a16:creationId xmlns:a16="http://schemas.microsoft.com/office/drawing/2014/main" id="{FB0FFD9F-1B90-C5E6-C6BF-C08A50E7669A}"/>
                </a:ext>
              </a:extLst>
            </p:cNvPr>
            <p:cNvSpPr/>
            <p:nvPr/>
          </p:nvSpPr>
          <p:spPr>
            <a:xfrm rot="657615">
              <a:off x="1413759" y="2489013"/>
              <a:ext cx="790378" cy="2691381"/>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rapezoid 196">
              <a:extLst>
                <a:ext uri="{FF2B5EF4-FFF2-40B4-BE49-F238E27FC236}">
                  <a16:creationId xmlns:a16="http://schemas.microsoft.com/office/drawing/2014/main" id="{036C2F03-3FD0-AEEB-507B-49028F6117F5}"/>
                </a:ext>
              </a:extLst>
            </p:cNvPr>
            <p:cNvSpPr/>
            <p:nvPr/>
          </p:nvSpPr>
          <p:spPr>
            <a:xfrm rot="21232594">
              <a:off x="2547765" y="2481693"/>
              <a:ext cx="790378" cy="2726517"/>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8" name="Group 44">
              <a:extLst>
                <a:ext uri="{FF2B5EF4-FFF2-40B4-BE49-F238E27FC236}">
                  <a16:creationId xmlns:a16="http://schemas.microsoft.com/office/drawing/2014/main" id="{2218D2F8-F2C1-A623-6509-93DC563DF57B}"/>
                </a:ext>
              </a:extLst>
            </p:cNvPr>
            <p:cNvGrpSpPr/>
            <p:nvPr/>
          </p:nvGrpSpPr>
          <p:grpSpPr>
            <a:xfrm>
              <a:off x="2057400" y="2590800"/>
              <a:ext cx="685800" cy="990600"/>
              <a:chOff x="5867400" y="3048000"/>
              <a:chExt cx="723987" cy="1541930"/>
            </a:xfrm>
            <a:solidFill>
              <a:srgbClr val="F5DE7B"/>
            </a:solidFill>
          </p:grpSpPr>
          <p:sp>
            <p:nvSpPr>
              <p:cNvPr id="233" name="Hexagon 232">
                <a:extLst>
                  <a:ext uri="{FF2B5EF4-FFF2-40B4-BE49-F238E27FC236}">
                    <a16:creationId xmlns:a16="http://schemas.microsoft.com/office/drawing/2014/main" id="{A588D23B-1792-C0A7-38BD-E3D142A7DDF4}"/>
                  </a:ext>
                </a:extLst>
              </p:cNvPr>
              <p:cNvSpPr/>
              <p:nvPr/>
            </p:nvSpPr>
            <p:spPr>
              <a:xfrm>
                <a:off x="5957047" y="3980330"/>
                <a:ext cx="609600" cy="60960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4" name="Hexagon 233">
                <a:extLst>
                  <a:ext uri="{FF2B5EF4-FFF2-40B4-BE49-F238E27FC236}">
                    <a16:creationId xmlns:a16="http://schemas.microsoft.com/office/drawing/2014/main" id="{4AD228AF-839A-8FCD-CEA4-E78E4656552B}"/>
                  </a:ext>
                </a:extLst>
              </p:cNvPr>
              <p:cNvSpPr/>
              <p:nvPr/>
            </p:nvSpPr>
            <p:spPr>
              <a:xfrm>
                <a:off x="6096000" y="4114800"/>
                <a:ext cx="309282" cy="349624"/>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235" name="Group 42">
                <a:extLst>
                  <a:ext uri="{FF2B5EF4-FFF2-40B4-BE49-F238E27FC236}">
                    <a16:creationId xmlns:a16="http://schemas.microsoft.com/office/drawing/2014/main" id="{52C0BF17-6882-8621-9D22-4FE78CB0202E}"/>
                  </a:ext>
                </a:extLst>
              </p:cNvPr>
              <p:cNvGrpSpPr/>
              <p:nvPr/>
            </p:nvGrpSpPr>
            <p:grpSpPr>
              <a:xfrm>
                <a:off x="5867400" y="3048000"/>
                <a:ext cx="723987" cy="1012242"/>
                <a:chOff x="6286413" y="968958"/>
                <a:chExt cx="2408834" cy="2185901"/>
              </a:xfrm>
              <a:grpFill/>
            </p:grpSpPr>
            <p:grpSp>
              <p:nvGrpSpPr>
                <p:cNvPr id="236" name="Group 37">
                  <a:extLst>
                    <a:ext uri="{FF2B5EF4-FFF2-40B4-BE49-F238E27FC236}">
                      <a16:creationId xmlns:a16="http://schemas.microsoft.com/office/drawing/2014/main" id="{34DDBE46-3610-6DEF-D6D5-B31C4B0920F4}"/>
                    </a:ext>
                  </a:extLst>
                </p:cNvPr>
                <p:cNvGrpSpPr/>
                <p:nvPr/>
              </p:nvGrpSpPr>
              <p:grpSpPr>
                <a:xfrm>
                  <a:off x="6286413" y="968958"/>
                  <a:ext cx="1151447" cy="2164259"/>
                  <a:chOff x="6286413" y="968958"/>
                  <a:chExt cx="1151447" cy="2164259"/>
                </a:xfrm>
                <a:grpFill/>
              </p:grpSpPr>
              <p:sp>
                <p:nvSpPr>
                  <p:cNvPr id="241" name="Donut 44">
                    <a:extLst>
                      <a:ext uri="{FF2B5EF4-FFF2-40B4-BE49-F238E27FC236}">
                        <a16:creationId xmlns:a16="http://schemas.microsoft.com/office/drawing/2014/main" id="{4040C6D5-DA63-D804-3A53-691AAE8A2D2F}"/>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2" name="Donut 45">
                    <a:extLst>
                      <a:ext uri="{FF2B5EF4-FFF2-40B4-BE49-F238E27FC236}">
                        <a16:creationId xmlns:a16="http://schemas.microsoft.com/office/drawing/2014/main" id="{41CD97AB-E52C-2C26-A4C3-614EE3C88115}"/>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3" name="Donut 46">
                    <a:extLst>
                      <a:ext uri="{FF2B5EF4-FFF2-40B4-BE49-F238E27FC236}">
                        <a16:creationId xmlns:a16="http://schemas.microsoft.com/office/drawing/2014/main" id="{A5BED867-A38D-7D0C-5F5F-CB57468C8121}"/>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7" name="Group 38">
                  <a:extLst>
                    <a:ext uri="{FF2B5EF4-FFF2-40B4-BE49-F238E27FC236}">
                      <a16:creationId xmlns:a16="http://schemas.microsoft.com/office/drawing/2014/main" id="{8247B4DB-3370-85DC-25A9-948306E35523}"/>
                    </a:ext>
                  </a:extLst>
                </p:cNvPr>
                <p:cNvGrpSpPr/>
                <p:nvPr/>
              </p:nvGrpSpPr>
              <p:grpSpPr>
                <a:xfrm flipH="1">
                  <a:off x="7543800" y="990600"/>
                  <a:ext cx="1151447" cy="2164259"/>
                  <a:chOff x="6286413" y="968958"/>
                  <a:chExt cx="1151447" cy="2164259"/>
                </a:xfrm>
                <a:grpFill/>
              </p:grpSpPr>
              <p:sp>
                <p:nvSpPr>
                  <p:cNvPr id="238" name="Donut 41">
                    <a:extLst>
                      <a:ext uri="{FF2B5EF4-FFF2-40B4-BE49-F238E27FC236}">
                        <a16:creationId xmlns:a16="http://schemas.microsoft.com/office/drawing/2014/main" id="{78A99B79-4F7A-BCB1-47D5-E293C0D55944}"/>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9" name="Donut 42">
                    <a:extLst>
                      <a:ext uri="{FF2B5EF4-FFF2-40B4-BE49-F238E27FC236}">
                        <a16:creationId xmlns:a16="http://schemas.microsoft.com/office/drawing/2014/main" id="{08838F54-C688-F822-A620-350795943011}"/>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Donut 43">
                    <a:extLst>
                      <a:ext uri="{FF2B5EF4-FFF2-40B4-BE49-F238E27FC236}">
                        <a16:creationId xmlns:a16="http://schemas.microsoft.com/office/drawing/2014/main" id="{4A8737FE-518C-3A7F-663B-A637DCF95299}"/>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99" name="Group 58">
              <a:extLst>
                <a:ext uri="{FF2B5EF4-FFF2-40B4-BE49-F238E27FC236}">
                  <a16:creationId xmlns:a16="http://schemas.microsoft.com/office/drawing/2014/main" id="{EAF62507-1231-BDC9-FE39-382B72DC55B3}"/>
                </a:ext>
              </a:extLst>
            </p:cNvPr>
            <p:cNvGrpSpPr/>
            <p:nvPr/>
          </p:nvGrpSpPr>
          <p:grpSpPr>
            <a:xfrm>
              <a:off x="2133600" y="1219200"/>
              <a:ext cx="499126" cy="342307"/>
              <a:chOff x="5847812" y="3296093"/>
              <a:chExt cx="384964" cy="361507"/>
            </a:xfrm>
          </p:grpSpPr>
          <p:sp>
            <p:nvSpPr>
              <p:cNvPr id="231" name="Hexagon 230">
                <a:extLst>
                  <a:ext uri="{FF2B5EF4-FFF2-40B4-BE49-F238E27FC236}">
                    <a16:creationId xmlns:a16="http://schemas.microsoft.com/office/drawing/2014/main" id="{CD05293C-8482-F604-551F-A279F11198BF}"/>
                  </a:ext>
                </a:extLst>
              </p:cNvPr>
              <p:cNvSpPr/>
              <p:nvPr/>
            </p:nvSpPr>
            <p:spPr>
              <a:xfrm>
                <a:off x="5847812" y="3296093"/>
                <a:ext cx="384964" cy="361507"/>
              </a:xfrm>
              <a:prstGeom prst="hexagon">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2" name="Hexagon 231">
                <a:extLst>
                  <a:ext uri="{FF2B5EF4-FFF2-40B4-BE49-F238E27FC236}">
                    <a16:creationId xmlns:a16="http://schemas.microsoft.com/office/drawing/2014/main" id="{D2311A87-3A0A-56FA-D646-36170E060BFE}"/>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06" name="Pentagon 15">
              <a:extLst>
                <a:ext uri="{FF2B5EF4-FFF2-40B4-BE49-F238E27FC236}">
                  <a16:creationId xmlns:a16="http://schemas.microsoft.com/office/drawing/2014/main" id="{575C05BB-D7BA-3E65-53E5-2197665E490B}"/>
                </a:ext>
              </a:extLst>
            </p:cNvPr>
            <p:cNvSpPr/>
            <p:nvPr/>
          </p:nvSpPr>
          <p:spPr>
            <a:xfrm rot="5400000">
              <a:off x="1752600" y="1447800"/>
              <a:ext cx="1447800" cy="12954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loud 13">
              <a:extLst>
                <a:ext uri="{FF2B5EF4-FFF2-40B4-BE49-F238E27FC236}">
                  <a16:creationId xmlns:a16="http://schemas.microsoft.com/office/drawing/2014/main" id="{E7E67221-4E90-A36F-A9FC-EC6A9708CBF3}"/>
                </a:ext>
              </a:extLst>
            </p:cNvPr>
            <p:cNvSpPr/>
            <p:nvPr/>
          </p:nvSpPr>
          <p:spPr>
            <a:xfrm rot="15902291">
              <a:off x="2393292" y="1430926"/>
              <a:ext cx="1346928"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Cloud 14">
              <a:extLst>
                <a:ext uri="{FF2B5EF4-FFF2-40B4-BE49-F238E27FC236}">
                  <a16:creationId xmlns:a16="http://schemas.microsoft.com/office/drawing/2014/main" id="{7397F2E7-EC51-93A6-E071-A0C3653E58B2}"/>
                </a:ext>
              </a:extLst>
            </p:cNvPr>
            <p:cNvSpPr/>
            <p:nvPr/>
          </p:nvSpPr>
          <p:spPr>
            <a:xfrm>
              <a:off x="1560523" y="1015630"/>
              <a:ext cx="1778350" cy="50507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loud 214">
              <a:extLst>
                <a:ext uri="{FF2B5EF4-FFF2-40B4-BE49-F238E27FC236}">
                  <a16:creationId xmlns:a16="http://schemas.microsoft.com/office/drawing/2014/main" id="{A0BBBE83-8EB7-BC13-C22B-23E64BFD2C07}"/>
                </a:ext>
              </a:extLst>
            </p:cNvPr>
            <p:cNvSpPr/>
            <p:nvPr/>
          </p:nvSpPr>
          <p:spPr>
            <a:xfrm rot="17395536">
              <a:off x="1026082" y="1454796"/>
              <a:ext cx="1450724"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6" name="Group 7">
              <a:extLst>
                <a:ext uri="{FF2B5EF4-FFF2-40B4-BE49-F238E27FC236}">
                  <a16:creationId xmlns:a16="http://schemas.microsoft.com/office/drawing/2014/main" id="{863DC7ED-532B-5AC9-85B3-834F65F9765D}"/>
                </a:ext>
              </a:extLst>
            </p:cNvPr>
            <p:cNvGrpSpPr/>
            <p:nvPr/>
          </p:nvGrpSpPr>
          <p:grpSpPr>
            <a:xfrm>
              <a:off x="1371600" y="838200"/>
              <a:ext cx="2074742" cy="793681"/>
              <a:chOff x="5486400" y="1371600"/>
              <a:chExt cx="1143000" cy="762000"/>
            </a:xfrm>
          </p:grpSpPr>
          <p:sp>
            <p:nvSpPr>
              <p:cNvPr id="227" name="Isosceles Triangle 2">
                <a:extLst>
                  <a:ext uri="{FF2B5EF4-FFF2-40B4-BE49-F238E27FC236}">
                    <a16:creationId xmlns:a16="http://schemas.microsoft.com/office/drawing/2014/main" id="{CB532D44-34DD-A083-7818-8C63C9D8F4E4}"/>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Isosceles Triangle 3">
                <a:extLst>
                  <a:ext uri="{FF2B5EF4-FFF2-40B4-BE49-F238E27FC236}">
                    <a16:creationId xmlns:a16="http://schemas.microsoft.com/office/drawing/2014/main" id="{35538D84-BB28-D6AC-8548-5D1D78E1F597}"/>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Isosceles Triangle 4">
                <a:extLst>
                  <a:ext uri="{FF2B5EF4-FFF2-40B4-BE49-F238E27FC236}">
                    <a16:creationId xmlns:a16="http://schemas.microsoft.com/office/drawing/2014/main" id="{B45BACF2-3DFE-3597-03C3-B984C3B967BF}"/>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5">
                <a:extLst>
                  <a:ext uri="{FF2B5EF4-FFF2-40B4-BE49-F238E27FC236}">
                    <a16:creationId xmlns:a16="http://schemas.microsoft.com/office/drawing/2014/main" id="{D3D29796-9B3C-C59F-7567-C30E0A51B151}"/>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25">
              <a:extLst>
                <a:ext uri="{FF2B5EF4-FFF2-40B4-BE49-F238E27FC236}">
                  <a16:creationId xmlns:a16="http://schemas.microsoft.com/office/drawing/2014/main" id="{1174FEC7-57C2-A5EB-9852-C2DEA267EE68}"/>
                </a:ext>
              </a:extLst>
            </p:cNvPr>
            <p:cNvGrpSpPr/>
            <p:nvPr/>
          </p:nvGrpSpPr>
          <p:grpSpPr>
            <a:xfrm rot="15446483">
              <a:off x="1976166" y="3755736"/>
              <a:ext cx="2107255" cy="430080"/>
              <a:chOff x="5638800" y="4267200"/>
              <a:chExt cx="2590800" cy="838200"/>
            </a:xfrm>
            <a:solidFill>
              <a:srgbClr val="F5DE7B"/>
            </a:solidFill>
          </p:grpSpPr>
          <p:sp>
            <p:nvSpPr>
              <p:cNvPr id="223" name="Left-Right-Up Arrow 21">
                <a:extLst>
                  <a:ext uri="{FF2B5EF4-FFF2-40B4-BE49-F238E27FC236}">
                    <a16:creationId xmlns:a16="http://schemas.microsoft.com/office/drawing/2014/main" id="{55B775E6-A9E2-2142-2388-0D3763CFF93D}"/>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Left-Right-Up Arrow 22">
                <a:extLst>
                  <a:ext uri="{FF2B5EF4-FFF2-40B4-BE49-F238E27FC236}">
                    <a16:creationId xmlns:a16="http://schemas.microsoft.com/office/drawing/2014/main" id="{5EDC806D-5D23-4429-6486-2871E5D16FAC}"/>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Left-Right-Up Arrow 23">
                <a:extLst>
                  <a:ext uri="{FF2B5EF4-FFF2-40B4-BE49-F238E27FC236}">
                    <a16:creationId xmlns:a16="http://schemas.microsoft.com/office/drawing/2014/main" id="{0CAC88D4-FB43-3C98-8EBD-22F008E531EA}"/>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Left-Right-Up Arrow 24">
                <a:extLst>
                  <a:ext uri="{FF2B5EF4-FFF2-40B4-BE49-F238E27FC236}">
                    <a16:creationId xmlns:a16="http://schemas.microsoft.com/office/drawing/2014/main" id="{2BC037B7-F58A-ABE8-DDD3-2BFBDC54E080}"/>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25">
              <a:extLst>
                <a:ext uri="{FF2B5EF4-FFF2-40B4-BE49-F238E27FC236}">
                  <a16:creationId xmlns:a16="http://schemas.microsoft.com/office/drawing/2014/main" id="{C2482F79-B915-0897-52F3-E4E5E7BE1D17}"/>
                </a:ext>
              </a:extLst>
            </p:cNvPr>
            <p:cNvGrpSpPr/>
            <p:nvPr/>
          </p:nvGrpSpPr>
          <p:grpSpPr>
            <a:xfrm rot="6153517" flipH="1">
              <a:off x="604568" y="3908136"/>
              <a:ext cx="2107255" cy="430080"/>
              <a:chOff x="5638800" y="4267200"/>
              <a:chExt cx="2590800" cy="838200"/>
            </a:xfrm>
            <a:solidFill>
              <a:srgbClr val="F5DE7B"/>
            </a:solidFill>
          </p:grpSpPr>
          <p:sp>
            <p:nvSpPr>
              <p:cNvPr id="219" name="Left-Right-Up Arrow 21">
                <a:extLst>
                  <a:ext uri="{FF2B5EF4-FFF2-40B4-BE49-F238E27FC236}">
                    <a16:creationId xmlns:a16="http://schemas.microsoft.com/office/drawing/2014/main" id="{D22331A6-8644-E060-0DA5-6D9AFEDFCBC9}"/>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Left-Right-Up Arrow 22">
                <a:extLst>
                  <a:ext uri="{FF2B5EF4-FFF2-40B4-BE49-F238E27FC236}">
                    <a16:creationId xmlns:a16="http://schemas.microsoft.com/office/drawing/2014/main" id="{BF6A3A9D-4B0D-46E9-2F36-4D95E920ED9A}"/>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Left-Right-Up Arrow 23">
                <a:extLst>
                  <a:ext uri="{FF2B5EF4-FFF2-40B4-BE49-F238E27FC236}">
                    <a16:creationId xmlns:a16="http://schemas.microsoft.com/office/drawing/2014/main" id="{BAB8D1FE-92B9-3D6E-7FBF-2066DC28EC5C}"/>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Left-Right-Up Arrow 24">
                <a:extLst>
                  <a:ext uri="{FF2B5EF4-FFF2-40B4-BE49-F238E27FC236}">
                    <a16:creationId xmlns:a16="http://schemas.microsoft.com/office/drawing/2014/main" id="{2133C604-B6F2-43C0-DF63-2DB25C5B96D8}"/>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4" name="Group 243">
            <a:extLst>
              <a:ext uri="{FF2B5EF4-FFF2-40B4-BE49-F238E27FC236}">
                <a16:creationId xmlns:a16="http://schemas.microsoft.com/office/drawing/2014/main" id="{540BA7EB-0C4E-17C3-64F6-6BCAD763B31B}"/>
              </a:ext>
            </a:extLst>
          </p:cNvPr>
          <p:cNvGrpSpPr/>
          <p:nvPr/>
        </p:nvGrpSpPr>
        <p:grpSpPr>
          <a:xfrm>
            <a:off x="7773359" y="3305901"/>
            <a:ext cx="999358" cy="1863091"/>
            <a:chOff x="4251048" y="527747"/>
            <a:chExt cx="1844952" cy="3363480"/>
          </a:xfrm>
        </p:grpSpPr>
        <p:sp>
          <p:nvSpPr>
            <p:cNvPr id="245" name="Oval 244">
              <a:extLst>
                <a:ext uri="{FF2B5EF4-FFF2-40B4-BE49-F238E27FC236}">
                  <a16:creationId xmlns:a16="http://schemas.microsoft.com/office/drawing/2014/main" id="{3E6594FC-378A-0FDA-A948-A22CB447C2BE}"/>
                </a:ext>
              </a:extLst>
            </p:cNvPr>
            <p:cNvSpPr/>
            <p:nvPr/>
          </p:nvSpPr>
          <p:spPr>
            <a:xfrm rot="19336703">
              <a:off x="5191909" y="3491748"/>
              <a:ext cx="341586" cy="399479"/>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561B74A2-5CDD-25AD-73AD-8AAA008EE868}"/>
                </a:ext>
              </a:extLst>
            </p:cNvPr>
            <p:cNvSpPr/>
            <p:nvPr/>
          </p:nvSpPr>
          <p:spPr>
            <a:xfrm rot="2192056">
              <a:off x="4885479" y="3491579"/>
              <a:ext cx="341586" cy="397915"/>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29F4556C-AAEC-7272-371F-E54344502B16}"/>
                </a:ext>
              </a:extLst>
            </p:cNvPr>
            <p:cNvSpPr/>
            <p:nvPr/>
          </p:nvSpPr>
          <p:spPr>
            <a:xfrm>
              <a:off x="5830614" y="2438400"/>
              <a:ext cx="265386" cy="372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98C64179-D43A-33EF-3EE5-D3AE1BAB767D}"/>
                </a:ext>
              </a:extLst>
            </p:cNvPr>
            <p:cNvSpPr/>
            <p:nvPr/>
          </p:nvSpPr>
          <p:spPr>
            <a:xfrm rot="18419806">
              <a:off x="4200345" y="2483587"/>
              <a:ext cx="394437" cy="2930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rapezoid 248">
              <a:extLst>
                <a:ext uri="{FF2B5EF4-FFF2-40B4-BE49-F238E27FC236}">
                  <a16:creationId xmlns:a16="http://schemas.microsoft.com/office/drawing/2014/main" id="{B8E85A45-A12F-8593-BD8E-6921AD11725E}"/>
                </a:ext>
              </a:extLst>
            </p:cNvPr>
            <p:cNvSpPr/>
            <p:nvPr/>
          </p:nvSpPr>
          <p:spPr>
            <a:xfrm rot="19984891">
              <a:off x="5489531" y="1730308"/>
              <a:ext cx="478221" cy="969967"/>
            </a:xfrm>
            <a:prstGeom prst="trapezoid">
              <a:avLst/>
            </a:prstGeom>
            <a:solidFill>
              <a:srgbClr val="5DA76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rapezoid 249">
              <a:extLst>
                <a:ext uri="{FF2B5EF4-FFF2-40B4-BE49-F238E27FC236}">
                  <a16:creationId xmlns:a16="http://schemas.microsoft.com/office/drawing/2014/main" id="{57FFA562-0E27-C467-5F4E-BAD0FBD830EA}"/>
                </a:ext>
              </a:extLst>
            </p:cNvPr>
            <p:cNvSpPr/>
            <p:nvPr/>
          </p:nvSpPr>
          <p:spPr>
            <a:xfrm rot="2090544">
              <a:off x="4433909" y="1765608"/>
              <a:ext cx="478221" cy="919011"/>
            </a:xfrm>
            <a:prstGeom prst="trapezoid">
              <a:avLst/>
            </a:prstGeom>
            <a:solidFill>
              <a:srgbClr val="5DA76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rapezoid 250">
              <a:extLst>
                <a:ext uri="{FF2B5EF4-FFF2-40B4-BE49-F238E27FC236}">
                  <a16:creationId xmlns:a16="http://schemas.microsoft.com/office/drawing/2014/main" id="{E467FDAC-82D2-F6CE-32D5-B03F12A219A9}"/>
                </a:ext>
              </a:extLst>
            </p:cNvPr>
            <p:cNvSpPr/>
            <p:nvPr/>
          </p:nvSpPr>
          <p:spPr>
            <a:xfrm>
              <a:off x="4669221" y="1802120"/>
              <a:ext cx="1093076" cy="1855480"/>
            </a:xfrm>
            <a:prstGeom prst="trapezoid">
              <a:avLst/>
            </a:prstGeom>
            <a:solidFill>
              <a:srgbClr val="5DA76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Isosceles Triangle 251">
              <a:extLst>
                <a:ext uri="{FF2B5EF4-FFF2-40B4-BE49-F238E27FC236}">
                  <a16:creationId xmlns:a16="http://schemas.microsoft.com/office/drawing/2014/main" id="{2C5E1E9B-1329-6AB5-9790-010419AB4849}"/>
                </a:ext>
              </a:extLst>
            </p:cNvPr>
            <p:cNvSpPr/>
            <p:nvPr/>
          </p:nvSpPr>
          <p:spPr>
            <a:xfrm rot="10800000">
              <a:off x="5010807" y="1855217"/>
              <a:ext cx="409903" cy="212389"/>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rapezoid 290">
              <a:extLst>
                <a:ext uri="{FF2B5EF4-FFF2-40B4-BE49-F238E27FC236}">
                  <a16:creationId xmlns:a16="http://schemas.microsoft.com/office/drawing/2014/main" id="{AB2DCBBA-7E19-17B8-012C-FC59EE39814D}"/>
                </a:ext>
              </a:extLst>
            </p:cNvPr>
            <p:cNvSpPr/>
            <p:nvPr/>
          </p:nvSpPr>
          <p:spPr>
            <a:xfrm rot="657615">
              <a:off x="4480462" y="1822619"/>
              <a:ext cx="560587" cy="2033550"/>
            </a:xfrm>
            <a:custGeom>
              <a:avLst/>
              <a:gdLst>
                <a:gd name="connsiteX0" fmla="*/ 0 w 546538"/>
                <a:gd name="connsiteY0" fmla="*/ 1980593 h 1980593"/>
                <a:gd name="connsiteX1" fmla="*/ 168782 w 546538"/>
                <a:gd name="connsiteY1" fmla="*/ 0 h 1980593"/>
                <a:gd name="connsiteX2" fmla="*/ 377756 w 546538"/>
                <a:gd name="connsiteY2" fmla="*/ 0 h 1980593"/>
                <a:gd name="connsiteX3" fmla="*/ 546538 w 546538"/>
                <a:gd name="connsiteY3" fmla="*/ 1980593 h 1980593"/>
                <a:gd name="connsiteX4" fmla="*/ 0 w 546538"/>
                <a:gd name="connsiteY4" fmla="*/ 1980593 h 1980593"/>
                <a:gd name="connsiteX0" fmla="*/ 0 w 546538"/>
                <a:gd name="connsiteY0" fmla="*/ 1980593 h 2033550"/>
                <a:gd name="connsiteX1" fmla="*/ 168782 w 546538"/>
                <a:gd name="connsiteY1" fmla="*/ 0 h 2033550"/>
                <a:gd name="connsiteX2" fmla="*/ 377756 w 546538"/>
                <a:gd name="connsiteY2" fmla="*/ 0 h 2033550"/>
                <a:gd name="connsiteX3" fmla="*/ 546538 w 546538"/>
                <a:gd name="connsiteY3" fmla="*/ 1980593 h 2033550"/>
                <a:gd name="connsiteX4" fmla="*/ 0 w 546538"/>
                <a:gd name="connsiteY4" fmla="*/ 1980593 h 2033550"/>
                <a:gd name="connsiteX0" fmla="*/ 14049 w 560587"/>
                <a:gd name="connsiteY0" fmla="*/ 1980593 h 2033550"/>
                <a:gd name="connsiteX1" fmla="*/ 182831 w 560587"/>
                <a:gd name="connsiteY1" fmla="*/ 0 h 2033550"/>
                <a:gd name="connsiteX2" fmla="*/ 391805 w 560587"/>
                <a:gd name="connsiteY2" fmla="*/ 0 h 2033550"/>
                <a:gd name="connsiteX3" fmla="*/ 560587 w 560587"/>
                <a:gd name="connsiteY3" fmla="*/ 1980593 h 2033550"/>
                <a:gd name="connsiteX4" fmla="*/ 14049 w 560587"/>
                <a:gd name="connsiteY4" fmla="*/ 1980593 h 20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587" h="2033550">
                  <a:moveTo>
                    <a:pt x="14049" y="1980593"/>
                  </a:moveTo>
                  <a:cubicBezTo>
                    <a:pt x="-50772" y="1290622"/>
                    <a:pt x="126570" y="660198"/>
                    <a:pt x="182831" y="0"/>
                  </a:cubicBezTo>
                  <a:lnTo>
                    <a:pt x="391805" y="0"/>
                  </a:lnTo>
                  <a:lnTo>
                    <a:pt x="560587" y="1980593"/>
                  </a:lnTo>
                  <a:cubicBezTo>
                    <a:pt x="378408" y="1980593"/>
                    <a:pt x="130601" y="2099747"/>
                    <a:pt x="14049" y="1980593"/>
                  </a:cubicBezTo>
                  <a:close/>
                </a:path>
              </a:pathLst>
            </a:cu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Trapezoid 290">
              <a:extLst>
                <a:ext uri="{FF2B5EF4-FFF2-40B4-BE49-F238E27FC236}">
                  <a16:creationId xmlns:a16="http://schemas.microsoft.com/office/drawing/2014/main" id="{B75965ED-92DE-9BBC-E964-7B17C9E69DC1}"/>
                </a:ext>
              </a:extLst>
            </p:cNvPr>
            <p:cNvSpPr/>
            <p:nvPr/>
          </p:nvSpPr>
          <p:spPr>
            <a:xfrm rot="20942385" flipH="1">
              <a:off x="5293605" y="1787345"/>
              <a:ext cx="560587" cy="2033550"/>
            </a:xfrm>
            <a:custGeom>
              <a:avLst/>
              <a:gdLst>
                <a:gd name="connsiteX0" fmla="*/ 0 w 546538"/>
                <a:gd name="connsiteY0" fmla="*/ 1980593 h 1980593"/>
                <a:gd name="connsiteX1" fmla="*/ 168782 w 546538"/>
                <a:gd name="connsiteY1" fmla="*/ 0 h 1980593"/>
                <a:gd name="connsiteX2" fmla="*/ 377756 w 546538"/>
                <a:gd name="connsiteY2" fmla="*/ 0 h 1980593"/>
                <a:gd name="connsiteX3" fmla="*/ 546538 w 546538"/>
                <a:gd name="connsiteY3" fmla="*/ 1980593 h 1980593"/>
                <a:gd name="connsiteX4" fmla="*/ 0 w 546538"/>
                <a:gd name="connsiteY4" fmla="*/ 1980593 h 1980593"/>
                <a:gd name="connsiteX0" fmla="*/ 0 w 546538"/>
                <a:gd name="connsiteY0" fmla="*/ 1980593 h 2033550"/>
                <a:gd name="connsiteX1" fmla="*/ 168782 w 546538"/>
                <a:gd name="connsiteY1" fmla="*/ 0 h 2033550"/>
                <a:gd name="connsiteX2" fmla="*/ 377756 w 546538"/>
                <a:gd name="connsiteY2" fmla="*/ 0 h 2033550"/>
                <a:gd name="connsiteX3" fmla="*/ 546538 w 546538"/>
                <a:gd name="connsiteY3" fmla="*/ 1980593 h 2033550"/>
                <a:gd name="connsiteX4" fmla="*/ 0 w 546538"/>
                <a:gd name="connsiteY4" fmla="*/ 1980593 h 2033550"/>
                <a:gd name="connsiteX0" fmla="*/ 14049 w 560587"/>
                <a:gd name="connsiteY0" fmla="*/ 1980593 h 2033550"/>
                <a:gd name="connsiteX1" fmla="*/ 182831 w 560587"/>
                <a:gd name="connsiteY1" fmla="*/ 0 h 2033550"/>
                <a:gd name="connsiteX2" fmla="*/ 391805 w 560587"/>
                <a:gd name="connsiteY2" fmla="*/ 0 h 2033550"/>
                <a:gd name="connsiteX3" fmla="*/ 560587 w 560587"/>
                <a:gd name="connsiteY3" fmla="*/ 1980593 h 2033550"/>
                <a:gd name="connsiteX4" fmla="*/ 14049 w 560587"/>
                <a:gd name="connsiteY4" fmla="*/ 1980593 h 20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587" h="2033550">
                  <a:moveTo>
                    <a:pt x="14049" y="1980593"/>
                  </a:moveTo>
                  <a:cubicBezTo>
                    <a:pt x="-50772" y="1290622"/>
                    <a:pt x="126570" y="660198"/>
                    <a:pt x="182831" y="0"/>
                  </a:cubicBezTo>
                  <a:lnTo>
                    <a:pt x="391805" y="0"/>
                  </a:lnTo>
                  <a:lnTo>
                    <a:pt x="560587" y="1980593"/>
                  </a:lnTo>
                  <a:cubicBezTo>
                    <a:pt x="378408" y="1980593"/>
                    <a:pt x="130601" y="2099747"/>
                    <a:pt x="14049" y="1980593"/>
                  </a:cubicBezTo>
                  <a:close/>
                </a:path>
              </a:pathLst>
            </a:cu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Pentagon 188">
              <a:extLst>
                <a:ext uri="{FF2B5EF4-FFF2-40B4-BE49-F238E27FC236}">
                  <a16:creationId xmlns:a16="http://schemas.microsoft.com/office/drawing/2014/main" id="{A28A7169-75EA-8D9D-AD4C-62604D34C909}"/>
                </a:ext>
              </a:extLst>
            </p:cNvPr>
            <p:cNvSpPr/>
            <p:nvPr/>
          </p:nvSpPr>
          <p:spPr>
            <a:xfrm rot="5400000">
              <a:off x="4648880" y="989922"/>
              <a:ext cx="1065439" cy="914400"/>
            </a:xfrm>
            <a:custGeom>
              <a:avLst/>
              <a:gdLst>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111" h="985331">
                  <a:moveTo>
                    <a:pt x="0" y="0"/>
                  </a:moveTo>
                  <a:cubicBezTo>
                    <a:pt x="283240" y="69668"/>
                    <a:pt x="549061" y="0"/>
                    <a:pt x="823592" y="0"/>
                  </a:cubicBezTo>
                  <a:cubicBezTo>
                    <a:pt x="1045643" y="164222"/>
                    <a:pt x="1041271" y="328444"/>
                    <a:pt x="1150111" y="492666"/>
                  </a:cubicBezTo>
                  <a:cubicBezTo>
                    <a:pt x="1041271" y="656888"/>
                    <a:pt x="1045643" y="916904"/>
                    <a:pt x="823592" y="985331"/>
                  </a:cubicBezTo>
                  <a:cubicBezTo>
                    <a:pt x="549061" y="985331"/>
                    <a:pt x="274531" y="924371"/>
                    <a:pt x="0" y="985331"/>
                  </a:cubicBezTo>
                  <a:lnTo>
                    <a:pt x="0" y="0"/>
                  </a:ln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Freeform 366">
              <a:extLst>
                <a:ext uri="{FF2B5EF4-FFF2-40B4-BE49-F238E27FC236}">
                  <a16:creationId xmlns:a16="http://schemas.microsoft.com/office/drawing/2014/main" id="{C73099B6-4C15-3843-6D81-E38A0221708A}"/>
                </a:ext>
              </a:extLst>
            </p:cNvPr>
            <p:cNvSpPr/>
            <p:nvPr/>
          </p:nvSpPr>
          <p:spPr>
            <a:xfrm rot="4006606" flipH="1">
              <a:off x="4351070" y="488147"/>
              <a:ext cx="1645908" cy="1725108"/>
            </a:xfrm>
            <a:custGeom>
              <a:avLst/>
              <a:gdLst>
                <a:gd name="connsiteX0" fmla="*/ 1557686 w 1645908"/>
                <a:gd name="connsiteY0" fmla="*/ 253197 h 1725108"/>
                <a:gd name="connsiteX1" fmla="*/ 1317005 w 1645908"/>
                <a:gd name="connsiteY1" fmla="*/ 98240 h 1725108"/>
                <a:gd name="connsiteX2" fmla="*/ 817635 w 1645908"/>
                <a:gd name="connsiteY2" fmla="*/ 56527 h 1725108"/>
                <a:gd name="connsiteX3" fmla="*/ 808648 w 1645908"/>
                <a:gd name="connsiteY3" fmla="*/ 54933 h 1725108"/>
                <a:gd name="connsiteX4" fmla="*/ 800470 w 1645908"/>
                <a:gd name="connsiteY4" fmla="*/ 55093 h 1725108"/>
                <a:gd name="connsiteX5" fmla="*/ 785456 w 1645908"/>
                <a:gd name="connsiteY5" fmla="*/ 53839 h 1725108"/>
                <a:gd name="connsiteX6" fmla="*/ 785326 w 1645908"/>
                <a:gd name="connsiteY6" fmla="*/ 55389 h 1725108"/>
                <a:gd name="connsiteX7" fmla="*/ 756779 w 1645908"/>
                <a:gd name="connsiteY7" fmla="*/ 55947 h 1725108"/>
                <a:gd name="connsiteX8" fmla="*/ 212741 w 1645908"/>
                <a:gd name="connsiteY8" fmla="*/ 129895 h 1725108"/>
                <a:gd name="connsiteX9" fmla="*/ 0 w 1645908"/>
                <a:gd name="connsiteY9" fmla="*/ 360895 h 1725108"/>
                <a:gd name="connsiteX10" fmla="*/ 0 w 1645908"/>
                <a:gd name="connsiteY10" fmla="*/ 591894 h 1725108"/>
                <a:gd name="connsiteX11" fmla="*/ 552287 w 1645908"/>
                <a:gd name="connsiteY11" fmla="*/ 591895 h 1725108"/>
                <a:gd name="connsiteX12" fmla="*/ 748310 w 1645908"/>
                <a:gd name="connsiteY12" fmla="*/ 450811 h 1725108"/>
                <a:gd name="connsiteX13" fmla="*/ 760220 w 1645908"/>
                <a:gd name="connsiteY13" fmla="*/ 386757 h 1725108"/>
                <a:gd name="connsiteX14" fmla="*/ 760336 w 1645908"/>
                <a:gd name="connsiteY14" fmla="*/ 411744 h 1725108"/>
                <a:gd name="connsiteX15" fmla="*/ 977754 w 1645908"/>
                <a:gd name="connsiteY15" fmla="*/ 675411 h 1725108"/>
                <a:gd name="connsiteX16" fmla="*/ 1029380 w 1645908"/>
                <a:gd name="connsiteY16" fmla="*/ 685009 h 1725108"/>
                <a:gd name="connsiteX17" fmla="*/ 1025926 w 1645908"/>
                <a:gd name="connsiteY17" fmla="*/ 693316 h 1725108"/>
                <a:gd name="connsiteX18" fmla="*/ 1014336 w 1645908"/>
                <a:gd name="connsiteY18" fmla="*/ 813796 h 1725108"/>
                <a:gd name="connsiteX19" fmla="*/ 1050057 w 1645908"/>
                <a:gd name="connsiteY19" fmla="*/ 1158355 h 1725108"/>
                <a:gd name="connsiteX20" fmla="*/ 989031 w 1645908"/>
                <a:gd name="connsiteY20" fmla="*/ 1159294 h 1725108"/>
                <a:gd name="connsiteX21" fmla="*/ 917737 w 1645908"/>
                <a:gd name="connsiteY21" fmla="*/ 1190228 h 1725108"/>
                <a:gd name="connsiteX22" fmla="*/ 500884 w 1645908"/>
                <a:gd name="connsiteY22" fmla="*/ 1480700 h 1725108"/>
                <a:gd name="connsiteX23" fmla="*/ 612773 w 1645908"/>
                <a:gd name="connsiteY23" fmla="*/ 1641271 h 1725108"/>
                <a:gd name="connsiteX24" fmla="*/ 885233 w 1645908"/>
                <a:gd name="connsiteY24" fmla="*/ 1689952 h 1725108"/>
                <a:gd name="connsiteX25" fmla="*/ 1302087 w 1645908"/>
                <a:gd name="connsiteY25" fmla="*/ 1399481 h 1725108"/>
                <a:gd name="connsiteX26" fmla="*/ 1412819 w 1645908"/>
                <a:gd name="connsiteY26" fmla="*/ 1304592 h 1725108"/>
                <a:gd name="connsiteX27" fmla="*/ 1432977 w 1645908"/>
                <a:gd name="connsiteY27" fmla="*/ 1300427 h 1725108"/>
                <a:gd name="connsiteX28" fmla="*/ 1644260 w 1645908"/>
                <a:gd name="connsiteY28" fmla="*/ 978315 h 1725108"/>
                <a:gd name="connsiteX29" fmla="*/ 1591700 w 1645908"/>
                <a:gd name="connsiteY29" fmla="*/ 471344 h 1725108"/>
                <a:gd name="connsiteX30" fmla="*/ 1595375 w 1645908"/>
                <a:gd name="connsiteY30" fmla="*/ 427355 h 1725108"/>
                <a:gd name="connsiteX31" fmla="*/ 1557686 w 1645908"/>
                <a:gd name="connsiteY31" fmla="*/ 253197 h 172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45908" h="1725108">
                  <a:moveTo>
                    <a:pt x="1557686" y="253197"/>
                  </a:moveTo>
                  <a:cubicBezTo>
                    <a:pt x="1509851" y="167841"/>
                    <a:pt x="1421849" y="106998"/>
                    <a:pt x="1317005" y="98240"/>
                  </a:cubicBezTo>
                  <a:lnTo>
                    <a:pt x="817635" y="56527"/>
                  </a:lnTo>
                  <a:lnTo>
                    <a:pt x="808648" y="54933"/>
                  </a:lnTo>
                  <a:lnTo>
                    <a:pt x="800470" y="55093"/>
                  </a:lnTo>
                  <a:lnTo>
                    <a:pt x="785456" y="53839"/>
                  </a:lnTo>
                  <a:lnTo>
                    <a:pt x="785326" y="55389"/>
                  </a:lnTo>
                  <a:lnTo>
                    <a:pt x="756779" y="55947"/>
                  </a:lnTo>
                  <a:cubicBezTo>
                    <a:pt x="618426" y="-104018"/>
                    <a:pt x="396836" y="129895"/>
                    <a:pt x="212741" y="129895"/>
                  </a:cubicBezTo>
                  <a:cubicBezTo>
                    <a:pt x="95247" y="129895"/>
                    <a:pt x="0" y="233317"/>
                    <a:pt x="0" y="360895"/>
                  </a:cubicBezTo>
                  <a:lnTo>
                    <a:pt x="0" y="591894"/>
                  </a:lnTo>
                  <a:lnTo>
                    <a:pt x="552287" y="591895"/>
                  </a:lnTo>
                  <a:cubicBezTo>
                    <a:pt x="640408" y="591895"/>
                    <a:pt x="716014" y="533720"/>
                    <a:pt x="748310" y="450811"/>
                  </a:cubicBezTo>
                  <a:lnTo>
                    <a:pt x="760220" y="386757"/>
                  </a:lnTo>
                  <a:lnTo>
                    <a:pt x="760336" y="411744"/>
                  </a:lnTo>
                  <a:cubicBezTo>
                    <a:pt x="771953" y="535728"/>
                    <a:pt x="858716" y="640512"/>
                    <a:pt x="977754" y="675411"/>
                  </a:cubicBezTo>
                  <a:lnTo>
                    <a:pt x="1029380" y="685009"/>
                  </a:lnTo>
                  <a:lnTo>
                    <a:pt x="1025926" y="693316"/>
                  </a:lnTo>
                  <a:cubicBezTo>
                    <a:pt x="1014345" y="731178"/>
                    <a:pt x="1009996" y="771936"/>
                    <a:pt x="1014336" y="813796"/>
                  </a:cubicBezTo>
                  <a:lnTo>
                    <a:pt x="1050057" y="1158355"/>
                  </a:lnTo>
                  <a:lnTo>
                    <a:pt x="989031" y="1159294"/>
                  </a:lnTo>
                  <a:cubicBezTo>
                    <a:pt x="964159" y="1164555"/>
                    <a:pt x="939907" y="1174779"/>
                    <a:pt x="917737" y="1190228"/>
                  </a:cubicBezTo>
                  <a:lnTo>
                    <a:pt x="500884" y="1480700"/>
                  </a:lnTo>
                  <a:lnTo>
                    <a:pt x="612773" y="1641271"/>
                  </a:lnTo>
                  <a:cubicBezTo>
                    <a:pt x="674568" y="1729952"/>
                    <a:pt x="796552" y="1751747"/>
                    <a:pt x="885233" y="1689952"/>
                  </a:cubicBezTo>
                  <a:lnTo>
                    <a:pt x="1302087" y="1399481"/>
                  </a:lnTo>
                  <a:lnTo>
                    <a:pt x="1412819" y="1304592"/>
                  </a:lnTo>
                  <a:lnTo>
                    <a:pt x="1432977" y="1300427"/>
                  </a:lnTo>
                  <a:cubicBezTo>
                    <a:pt x="1568198" y="1257835"/>
                    <a:pt x="1659448" y="1124823"/>
                    <a:pt x="1644260" y="978315"/>
                  </a:cubicBezTo>
                  <a:lnTo>
                    <a:pt x="1591700" y="471344"/>
                  </a:lnTo>
                  <a:lnTo>
                    <a:pt x="1595375" y="427355"/>
                  </a:lnTo>
                  <a:cubicBezTo>
                    <a:pt x="1600630" y="364448"/>
                    <a:pt x="1586387" y="304410"/>
                    <a:pt x="1557686" y="253197"/>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7" name="Group 256">
              <a:extLst>
                <a:ext uri="{FF2B5EF4-FFF2-40B4-BE49-F238E27FC236}">
                  <a16:creationId xmlns:a16="http://schemas.microsoft.com/office/drawing/2014/main" id="{DFC0BA3C-9CFB-7434-A1FB-E1137C9BE694}"/>
                </a:ext>
              </a:extLst>
            </p:cNvPr>
            <p:cNvGrpSpPr/>
            <p:nvPr/>
          </p:nvGrpSpPr>
          <p:grpSpPr>
            <a:xfrm>
              <a:off x="4724400" y="2286000"/>
              <a:ext cx="914400" cy="609600"/>
              <a:chOff x="4648200" y="2362200"/>
              <a:chExt cx="1061853" cy="538503"/>
            </a:xfrm>
          </p:grpSpPr>
          <p:grpSp>
            <p:nvGrpSpPr>
              <p:cNvPr id="297" name="Group 296">
                <a:extLst>
                  <a:ext uri="{FF2B5EF4-FFF2-40B4-BE49-F238E27FC236}">
                    <a16:creationId xmlns:a16="http://schemas.microsoft.com/office/drawing/2014/main" id="{527A457C-4F20-02B5-B79F-C10A6C86C67A}"/>
                  </a:ext>
                </a:extLst>
              </p:cNvPr>
              <p:cNvGrpSpPr/>
              <p:nvPr/>
            </p:nvGrpSpPr>
            <p:grpSpPr>
              <a:xfrm>
                <a:off x="4648200" y="2362200"/>
                <a:ext cx="528453" cy="538503"/>
                <a:chOff x="5283925" y="2161902"/>
                <a:chExt cx="914400" cy="914400"/>
              </a:xfrm>
            </p:grpSpPr>
            <p:sp>
              <p:nvSpPr>
                <p:cNvPr id="304" name="Quad Arrow Callout 346">
                  <a:extLst>
                    <a:ext uri="{FF2B5EF4-FFF2-40B4-BE49-F238E27FC236}">
                      <a16:creationId xmlns:a16="http://schemas.microsoft.com/office/drawing/2014/main" id="{C9374F01-CFB0-AE55-8AD0-BF6D043E98BE}"/>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Quad Arrow Callout 347">
                  <a:extLst>
                    <a:ext uri="{FF2B5EF4-FFF2-40B4-BE49-F238E27FC236}">
                      <a16:creationId xmlns:a16="http://schemas.microsoft.com/office/drawing/2014/main" id="{3AF29FFA-AC39-A019-795F-6D6389B673DD}"/>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6" name="Group 58">
                  <a:extLst>
                    <a:ext uri="{FF2B5EF4-FFF2-40B4-BE49-F238E27FC236}">
                      <a16:creationId xmlns:a16="http://schemas.microsoft.com/office/drawing/2014/main" id="{358EE4B1-1CF0-E18F-33E6-989E7735992B}"/>
                    </a:ext>
                  </a:extLst>
                </p:cNvPr>
                <p:cNvGrpSpPr/>
                <p:nvPr/>
              </p:nvGrpSpPr>
              <p:grpSpPr>
                <a:xfrm>
                  <a:off x="5606142" y="2504802"/>
                  <a:ext cx="250188" cy="228600"/>
                  <a:chOff x="5847812" y="3296093"/>
                  <a:chExt cx="384964" cy="361507"/>
                </a:xfrm>
              </p:grpSpPr>
              <p:sp>
                <p:nvSpPr>
                  <p:cNvPr id="307" name="Hexagon 306">
                    <a:extLst>
                      <a:ext uri="{FF2B5EF4-FFF2-40B4-BE49-F238E27FC236}">
                        <a16:creationId xmlns:a16="http://schemas.microsoft.com/office/drawing/2014/main" id="{1265DDF5-7EB2-BEAB-C278-B4CE1313BEC2}"/>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8" name="Hexagon 307">
                    <a:extLst>
                      <a:ext uri="{FF2B5EF4-FFF2-40B4-BE49-F238E27FC236}">
                        <a16:creationId xmlns:a16="http://schemas.microsoft.com/office/drawing/2014/main" id="{083E9E0C-DA96-CAFA-1EF5-FF467C0E6E63}"/>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298" name="Group 297">
                <a:extLst>
                  <a:ext uri="{FF2B5EF4-FFF2-40B4-BE49-F238E27FC236}">
                    <a16:creationId xmlns:a16="http://schemas.microsoft.com/office/drawing/2014/main" id="{17747F41-F7AC-9273-F6AA-723907C3D525}"/>
                  </a:ext>
                </a:extLst>
              </p:cNvPr>
              <p:cNvGrpSpPr/>
              <p:nvPr/>
            </p:nvGrpSpPr>
            <p:grpSpPr>
              <a:xfrm>
                <a:off x="5181600" y="2362200"/>
                <a:ext cx="528453" cy="538503"/>
                <a:chOff x="5283925" y="2161902"/>
                <a:chExt cx="914400" cy="914400"/>
              </a:xfrm>
            </p:grpSpPr>
            <p:sp>
              <p:nvSpPr>
                <p:cNvPr id="299" name="Quad Arrow Callout 368">
                  <a:extLst>
                    <a:ext uri="{FF2B5EF4-FFF2-40B4-BE49-F238E27FC236}">
                      <a16:creationId xmlns:a16="http://schemas.microsoft.com/office/drawing/2014/main" id="{9BDA93BB-3B44-B8F1-6CA8-010B3EC6EC5B}"/>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Quad Arrow Callout 369">
                  <a:extLst>
                    <a:ext uri="{FF2B5EF4-FFF2-40B4-BE49-F238E27FC236}">
                      <a16:creationId xmlns:a16="http://schemas.microsoft.com/office/drawing/2014/main" id="{CC6B0CFE-FBCA-C4A1-BDEC-BFA382ACD2C5}"/>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58">
                  <a:extLst>
                    <a:ext uri="{FF2B5EF4-FFF2-40B4-BE49-F238E27FC236}">
                      <a16:creationId xmlns:a16="http://schemas.microsoft.com/office/drawing/2014/main" id="{A0971F11-741B-07F9-6A67-703504E9B4B4}"/>
                    </a:ext>
                  </a:extLst>
                </p:cNvPr>
                <p:cNvGrpSpPr/>
                <p:nvPr/>
              </p:nvGrpSpPr>
              <p:grpSpPr>
                <a:xfrm>
                  <a:off x="5606142" y="2504802"/>
                  <a:ext cx="250188" cy="228600"/>
                  <a:chOff x="5847812" y="3296093"/>
                  <a:chExt cx="384964" cy="361507"/>
                </a:xfrm>
              </p:grpSpPr>
              <p:sp>
                <p:nvSpPr>
                  <p:cNvPr id="302" name="Hexagon 301">
                    <a:extLst>
                      <a:ext uri="{FF2B5EF4-FFF2-40B4-BE49-F238E27FC236}">
                        <a16:creationId xmlns:a16="http://schemas.microsoft.com/office/drawing/2014/main" id="{9D241939-42F2-FDF2-2A92-AC440D6E9835}"/>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3" name="Hexagon 302">
                    <a:extLst>
                      <a:ext uri="{FF2B5EF4-FFF2-40B4-BE49-F238E27FC236}">
                        <a16:creationId xmlns:a16="http://schemas.microsoft.com/office/drawing/2014/main" id="{A25D6F5B-6DFB-3BFB-E4C7-7C399DBFA59D}"/>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grpSp>
          <p:nvGrpSpPr>
            <p:cNvPr id="258" name="Group 257">
              <a:extLst>
                <a:ext uri="{FF2B5EF4-FFF2-40B4-BE49-F238E27FC236}">
                  <a16:creationId xmlns:a16="http://schemas.microsoft.com/office/drawing/2014/main" id="{DC1E43AF-4F74-DDFD-AFC2-7937D098C705}"/>
                </a:ext>
              </a:extLst>
            </p:cNvPr>
            <p:cNvGrpSpPr/>
            <p:nvPr/>
          </p:nvGrpSpPr>
          <p:grpSpPr>
            <a:xfrm>
              <a:off x="4724400" y="2971800"/>
              <a:ext cx="914400" cy="609600"/>
              <a:chOff x="4648200" y="2362200"/>
              <a:chExt cx="1061853" cy="538503"/>
            </a:xfrm>
          </p:grpSpPr>
          <p:grpSp>
            <p:nvGrpSpPr>
              <p:cNvPr id="285" name="Group 284">
                <a:extLst>
                  <a:ext uri="{FF2B5EF4-FFF2-40B4-BE49-F238E27FC236}">
                    <a16:creationId xmlns:a16="http://schemas.microsoft.com/office/drawing/2014/main" id="{9B9FD639-A72D-525C-8806-11AF05F921C7}"/>
                  </a:ext>
                </a:extLst>
              </p:cNvPr>
              <p:cNvGrpSpPr/>
              <p:nvPr/>
            </p:nvGrpSpPr>
            <p:grpSpPr>
              <a:xfrm>
                <a:off x="4648200" y="2362200"/>
                <a:ext cx="528453" cy="538503"/>
                <a:chOff x="5283925" y="2161902"/>
                <a:chExt cx="914400" cy="914400"/>
              </a:xfrm>
            </p:grpSpPr>
            <p:sp>
              <p:nvSpPr>
                <p:cNvPr id="292" name="Quad Arrow Callout 381">
                  <a:extLst>
                    <a:ext uri="{FF2B5EF4-FFF2-40B4-BE49-F238E27FC236}">
                      <a16:creationId xmlns:a16="http://schemas.microsoft.com/office/drawing/2014/main" id="{5503F117-F70E-D9B1-97CB-1E858BA7F056}"/>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Quad Arrow Callout 382">
                  <a:extLst>
                    <a:ext uri="{FF2B5EF4-FFF2-40B4-BE49-F238E27FC236}">
                      <a16:creationId xmlns:a16="http://schemas.microsoft.com/office/drawing/2014/main" id="{ADA7B1A7-C4C7-E3D2-E47A-2CC482EA1F1A}"/>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4" name="Group 58">
                  <a:extLst>
                    <a:ext uri="{FF2B5EF4-FFF2-40B4-BE49-F238E27FC236}">
                      <a16:creationId xmlns:a16="http://schemas.microsoft.com/office/drawing/2014/main" id="{79420FFE-7EF3-826A-68FE-8FCBD18BA993}"/>
                    </a:ext>
                  </a:extLst>
                </p:cNvPr>
                <p:cNvGrpSpPr/>
                <p:nvPr/>
              </p:nvGrpSpPr>
              <p:grpSpPr>
                <a:xfrm>
                  <a:off x="5606142" y="2504802"/>
                  <a:ext cx="250188" cy="228600"/>
                  <a:chOff x="5847812" y="3296093"/>
                  <a:chExt cx="384964" cy="361507"/>
                </a:xfrm>
              </p:grpSpPr>
              <p:sp>
                <p:nvSpPr>
                  <p:cNvPr id="295" name="Hexagon 294">
                    <a:extLst>
                      <a:ext uri="{FF2B5EF4-FFF2-40B4-BE49-F238E27FC236}">
                        <a16:creationId xmlns:a16="http://schemas.microsoft.com/office/drawing/2014/main" id="{2A8C34CD-713E-A7A5-B3FF-5AE54E0CC986}"/>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6" name="Hexagon 295">
                    <a:extLst>
                      <a:ext uri="{FF2B5EF4-FFF2-40B4-BE49-F238E27FC236}">
                        <a16:creationId xmlns:a16="http://schemas.microsoft.com/office/drawing/2014/main" id="{1D804500-8A08-E11B-4707-3A7264E4E3C7}"/>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286" name="Group 285">
                <a:extLst>
                  <a:ext uri="{FF2B5EF4-FFF2-40B4-BE49-F238E27FC236}">
                    <a16:creationId xmlns:a16="http://schemas.microsoft.com/office/drawing/2014/main" id="{75514C8E-C1E7-C866-E34A-A2A7F9030B9D}"/>
                  </a:ext>
                </a:extLst>
              </p:cNvPr>
              <p:cNvGrpSpPr/>
              <p:nvPr/>
            </p:nvGrpSpPr>
            <p:grpSpPr>
              <a:xfrm>
                <a:off x="5181600" y="2362200"/>
                <a:ext cx="528453" cy="538503"/>
                <a:chOff x="5283925" y="2161902"/>
                <a:chExt cx="914400" cy="914400"/>
              </a:xfrm>
            </p:grpSpPr>
            <p:sp>
              <p:nvSpPr>
                <p:cNvPr id="287" name="Quad Arrow Callout 376">
                  <a:extLst>
                    <a:ext uri="{FF2B5EF4-FFF2-40B4-BE49-F238E27FC236}">
                      <a16:creationId xmlns:a16="http://schemas.microsoft.com/office/drawing/2014/main" id="{35A53D3A-744B-7D1F-8326-ECBA9C087C1B}"/>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Quad Arrow Callout 377">
                  <a:extLst>
                    <a:ext uri="{FF2B5EF4-FFF2-40B4-BE49-F238E27FC236}">
                      <a16:creationId xmlns:a16="http://schemas.microsoft.com/office/drawing/2014/main" id="{12634E9F-1069-B17C-2165-324F5F095517}"/>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9" name="Group 58">
                  <a:extLst>
                    <a:ext uri="{FF2B5EF4-FFF2-40B4-BE49-F238E27FC236}">
                      <a16:creationId xmlns:a16="http://schemas.microsoft.com/office/drawing/2014/main" id="{79222326-D755-9014-7CB8-E248E06B0FAE}"/>
                    </a:ext>
                  </a:extLst>
                </p:cNvPr>
                <p:cNvGrpSpPr/>
                <p:nvPr/>
              </p:nvGrpSpPr>
              <p:grpSpPr>
                <a:xfrm>
                  <a:off x="5606142" y="2504802"/>
                  <a:ext cx="250188" cy="228600"/>
                  <a:chOff x="5847812" y="3296093"/>
                  <a:chExt cx="384964" cy="361507"/>
                </a:xfrm>
              </p:grpSpPr>
              <p:sp>
                <p:nvSpPr>
                  <p:cNvPr id="290" name="Hexagon 289">
                    <a:extLst>
                      <a:ext uri="{FF2B5EF4-FFF2-40B4-BE49-F238E27FC236}">
                        <a16:creationId xmlns:a16="http://schemas.microsoft.com/office/drawing/2014/main" id="{40FC310A-F065-6D99-8AF6-2048736894D6}"/>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1" name="Hexagon 290">
                    <a:extLst>
                      <a:ext uri="{FF2B5EF4-FFF2-40B4-BE49-F238E27FC236}">
                        <a16:creationId xmlns:a16="http://schemas.microsoft.com/office/drawing/2014/main" id="{7B46980E-CC65-7399-3F3A-B81B2E2C7AE3}"/>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sp>
          <p:nvSpPr>
            <p:cNvPr id="259" name="Moon 258">
              <a:extLst>
                <a:ext uri="{FF2B5EF4-FFF2-40B4-BE49-F238E27FC236}">
                  <a16:creationId xmlns:a16="http://schemas.microsoft.com/office/drawing/2014/main" id="{805B72F5-DF8D-0BD0-A859-9C2852612EDC}"/>
                </a:ext>
              </a:extLst>
            </p:cNvPr>
            <p:cNvSpPr/>
            <p:nvPr/>
          </p:nvSpPr>
          <p:spPr>
            <a:xfrm rot="5400000">
              <a:off x="5143500" y="2247900"/>
              <a:ext cx="76200" cy="304800"/>
            </a:xfrm>
            <a:prstGeom prst="moon">
              <a:avLst>
                <a:gd name="adj" fmla="val 76667"/>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Moon 259">
              <a:extLst>
                <a:ext uri="{FF2B5EF4-FFF2-40B4-BE49-F238E27FC236}">
                  <a16:creationId xmlns:a16="http://schemas.microsoft.com/office/drawing/2014/main" id="{AA0DB551-DEE2-384D-7277-9F139D1CC2A4}"/>
                </a:ext>
              </a:extLst>
            </p:cNvPr>
            <p:cNvSpPr/>
            <p:nvPr/>
          </p:nvSpPr>
          <p:spPr>
            <a:xfrm rot="5400000">
              <a:off x="5143500" y="2933700"/>
              <a:ext cx="76200" cy="304800"/>
            </a:xfrm>
            <a:prstGeom prst="moon">
              <a:avLst>
                <a:gd name="adj" fmla="val 76667"/>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1" name="Group 260">
              <a:extLst>
                <a:ext uri="{FF2B5EF4-FFF2-40B4-BE49-F238E27FC236}">
                  <a16:creationId xmlns:a16="http://schemas.microsoft.com/office/drawing/2014/main" id="{8D1B2ADA-E051-1F30-6A02-83D6BC1D9219}"/>
                </a:ext>
              </a:extLst>
            </p:cNvPr>
            <p:cNvGrpSpPr/>
            <p:nvPr/>
          </p:nvGrpSpPr>
          <p:grpSpPr>
            <a:xfrm>
              <a:off x="4495800" y="533400"/>
              <a:ext cx="1434662" cy="584071"/>
              <a:chOff x="5943600" y="533400"/>
              <a:chExt cx="1578128" cy="630488"/>
            </a:xfrm>
          </p:grpSpPr>
          <p:grpSp>
            <p:nvGrpSpPr>
              <p:cNvPr id="274" name="Group 7">
                <a:extLst>
                  <a:ext uri="{FF2B5EF4-FFF2-40B4-BE49-F238E27FC236}">
                    <a16:creationId xmlns:a16="http://schemas.microsoft.com/office/drawing/2014/main" id="{38147D59-0670-21C8-4E24-570A7260ADB0}"/>
                  </a:ext>
                </a:extLst>
              </p:cNvPr>
              <p:cNvGrpSpPr/>
              <p:nvPr/>
            </p:nvGrpSpPr>
            <p:grpSpPr>
              <a:xfrm>
                <a:off x="5943600" y="533400"/>
                <a:ext cx="1578128" cy="630488"/>
                <a:chOff x="5486400" y="1371600"/>
                <a:chExt cx="1143000" cy="762000"/>
              </a:xfrm>
            </p:grpSpPr>
            <p:sp>
              <p:nvSpPr>
                <p:cNvPr id="281" name="Isosceles Triangle 2">
                  <a:extLst>
                    <a:ext uri="{FF2B5EF4-FFF2-40B4-BE49-F238E27FC236}">
                      <a16:creationId xmlns:a16="http://schemas.microsoft.com/office/drawing/2014/main" id="{2EBDF86D-0F4C-D867-66C5-A03C78E6DC77}"/>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Isosceles Triangle 3">
                  <a:extLst>
                    <a:ext uri="{FF2B5EF4-FFF2-40B4-BE49-F238E27FC236}">
                      <a16:creationId xmlns:a16="http://schemas.microsoft.com/office/drawing/2014/main" id="{11677425-357A-2350-D818-D107AD215C06}"/>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Isosceles Triangle 4">
                  <a:extLst>
                    <a:ext uri="{FF2B5EF4-FFF2-40B4-BE49-F238E27FC236}">
                      <a16:creationId xmlns:a16="http://schemas.microsoft.com/office/drawing/2014/main" id="{EB728BD3-C518-EAC3-2300-B8FDB030483B}"/>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ounded Rectangle 5">
                  <a:extLst>
                    <a:ext uri="{FF2B5EF4-FFF2-40B4-BE49-F238E27FC236}">
                      <a16:creationId xmlns:a16="http://schemas.microsoft.com/office/drawing/2014/main" id="{3A97C115-0A61-A721-7658-E7077FFA5095}"/>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274">
                <a:extLst>
                  <a:ext uri="{FF2B5EF4-FFF2-40B4-BE49-F238E27FC236}">
                    <a16:creationId xmlns:a16="http://schemas.microsoft.com/office/drawing/2014/main" id="{0ECA84A7-A003-6F34-90EE-D8B681697A5B}"/>
                  </a:ext>
                </a:extLst>
              </p:cNvPr>
              <p:cNvGrpSpPr/>
              <p:nvPr/>
            </p:nvGrpSpPr>
            <p:grpSpPr>
              <a:xfrm>
                <a:off x="6522720" y="705394"/>
                <a:ext cx="428898" cy="428898"/>
                <a:chOff x="5283925" y="2161902"/>
                <a:chExt cx="914400" cy="914400"/>
              </a:xfrm>
            </p:grpSpPr>
            <p:sp>
              <p:nvSpPr>
                <p:cNvPr id="276" name="Quad Arrow Callout 337">
                  <a:extLst>
                    <a:ext uri="{FF2B5EF4-FFF2-40B4-BE49-F238E27FC236}">
                      <a16:creationId xmlns:a16="http://schemas.microsoft.com/office/drawing/2014/main" id="{0A0DA701-8A22-1ACC-F13D-EFF8FD6300CA}"/>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Quad Arrow Callout 338">
                  <a:extLst>
                    <a:ext uri="{FF2B5EF4-FFF2-40B4-BE49-F238E27FC236}">
                      <a16:creationId xmlns:a16="http://schemas.microsoft.com/office/drawing/2014/main" id="{308458BF-7DB8-2FC7-CA9A-A9C1AA00B2FE}"/>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8" name="Group 58">
                  <a:extLst>
                    <a:ext uri="{FF2B5EF4-FFF2-40B4-BE49-F238E27FC236}">
                      <a16:creationId xmlns:a16="http://schemas.microsoft.com/office/drawing/2014/main" id="{CB840130-2FDF-8233-C83F-6DEC03E3F1D0}"/>
                    </a:ext>
                  </a:extLst>
                </p:cNvPr>
                <p:cNvGrpSpPr/>
                <p:nvPr/>
              </p:nvGrpSpPr>
              <p:grpSpPr>
                <a:xfrm>
                  <a:off x="5606142" y="2504802"/>
                  <a:ext cx="250188" cy="228600"/>
                  <a:chOff x="5847812" y="3296093"/>
                  <a:chExt cx="384964" cy="361507"/>
                </a:xfrm>
              </p:grpSpPr>
              <p:sp>
                <p:nvSpPr>
                  <p:cNvPr id="279" name="Hexagon 278">
                    <a:extLst>
                      <a:ext uri="{FF2B5EF4-FFF2-40B4-BE49-F238E27FC236}">
                        <a16:creationId xmlns:a16="http://schemas.microsoft.com/office/drawing/2014/main" id="{7C303F01-AB04-F467-6F02-7228735E88FE}"/>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0" name="Hexagon 279">
                    <a:extLst>
                      <a:ext uri="{FF2B5EF4-FFF2-40B4-BE49-F238E27FC236}">
                        <a16:creationId xmlns:a16="http://schemas.microsoft.com/office/drawing/2014/main" id="{36937060-B47C-9051-5A00-084AD1F1D2EF}"/>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grpSp>
          <p:nvGrpSpPr>
            <p:cNvPr id="262" name="Group 261">
              <a:extLst>
                <a:ext uri="{FF2B5EF4-FFF2-40B4-BE49-F238E27FC236}">
                  <a16:creationId xmlns:a16="http://schemas.microsoft.com/office/drawing/2014/main" id="{5DD1BFF5-5446-86BF-A015-F0081FBD1A2C}"/>
                </a:ext>
              </a:extLst>
            </p:cNvPr>
            <p:cNvGrpSpPr/>
            <p:nvPr/>
          </p:nvGrpSpPr>
          <p:grpSpPr>
            <a:xfrm>
              <a:off x="4641668" y="796836"/>
              <a:ext cx="299853" cy="305556"/>
              <a:chOff x="5283925" y="2161902"/>
              <a:chExt cx="914400" cy="914400"/>
            </a:xfrm>
          </p:grpSpPr>
          <p:sp>
            <p:nvSpPr>
              <p:cNvPr id="269" name="Quad Arrow Callout 388">
                <a:extLst>
                  <a:ext uri="{FF2B5EF4-FFF2-40B4-BE49-F238E27FC236}">
                    <a16:creationId xmlns:a16="http://schemas.microsoft.com/office/drawing/2014/main" id="{ABB35918-7BC4-DA2A-9124-424E30F11484}"/>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Quad Arrow Callout 389">
                <a:extLst>
                  <a:ext uri="{FF2B5EF4-FFF2-40B4-BE49-F238E27FC236}">
                    <a16:creationId xmlns:a16="http://schemas.microsoft.com/office/drawing/2014/main" id="{06DC4015-33F9-8FBE-AEE0-213BC117D6A1}"/>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1" name="Group 58">
                <a:extLst>
                  <a:ext uri="{FF2B5EF4-FFF2-40B4-BE49-F238E27FC236}">
                    <a16:creationId xmlns:a16="http://schemas.microsoft.com/office/drawing/2014/main" id="{DF9C9DD2-F2BA-9FF8-BFB8-05761C66355C}"/>
                  </a:ext>
                </a:extLst>
              </p:cNvPr>
              <p:cNvGrpSpPr/>
              <p:nvPr/>
            </p:nvGrpSpPr>
            <p:grpSpPr>
              <a:xfrm>
                <a:off x="5606142" y="2504802"/>
                <a:ext cx="250188" cy="228600"/>
                <a:chOff x="5847812" y="3296093"/>
                <a:chExt cx="384964" cy="361507"/>
              </a:xfrm>
            </p:grpSpPr>
            <p:sp>
              <p:nvSpPr>
                <p:cNvPr id="272" name="Hexagon 271">
                  <a:extLst>
                    <a:ext uri="{FF2B5EF4-FFF2-40B4-BE49-F238E27FC236}">
                      <a16:creationId xmlns:a16="http://schemas.microsoft.com/office/drawing/2014/main" id="{B29AB87C-0E43-AFCA-0B74-6B427C995F6B}"/>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3" name="Hexagon 272">
                  <a:extLst>
                    <a:ext uri="{FF2B5EF4-FFF2-40B4-BE49-F238E27FC236}">
                      <a16:creationId xmlns:a16="http://schemas.microsoft.com/office/drawing/2014/main" id="{CE5233B5-F508-E6DF-D7A8-474C2176EC22}"/>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263" name="Group 262">
              <a:extLst>
                <a:ext uri="{FF2B5EF4-FFF2-40B4-BE49-F238E27FC236}">
                  <a16:creationId xmlns:a16="http://schemas.microsoft.com/office/drawing/2014/main" id="{C4962E34-C1A9-2892-93AE-C27C720A2012}"/>
                </a:ext>
              </a:extLst>
            </p:cNvPr>
            <p:cNvGrpSpPr/>
            <p:nvPr/>
          </p:nvGrpSpPr>
          <p:grpSpPr>
            <a:xfrm>
              <a:off x="5525588" y="818608"/>
              <a:ext cx="299853" cy="305556"/>
              <a:chOff x="5283925" y="2161902"/>
              <a:chExt cx="914400" cy="914400"/>
            </a:xfrm>
          </p:grpSpPr>
          <p:sp>
            <p:nvSpPr>
              <p:cNvPr id="264" name="Quad Arrow Callout 394">
                <a:extLst>
                  <a:ext uri="{FF2B5EF4-FFF2-40B4-BE49-F238E27FC236}">
                    <a16:creationId xmlns:a16="http://schemas.microsoft.com/office/drawing/2014/main" id="{998BDCC2-8FE7-F5B8-9D77-C583BDE27B81}"/>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Quad Arrow Callout 395">
                <a:extLst>
                  <a:ext uri="{FF2B5EF4-FFF2-40B4-BE49-F238E27FC236}">
                    <a16:creationId xmlns:a16="http://schemas.microsoft.com/office/drawing/2014/main" id="{4CA2A6B7-BBDA-E687-99BF-03B9DA791D3C}"/>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 name="Group 58">
                <a:extLst>
                  <a:ext uri="{FF2B5EF4-FFF2-40B4-BE49-F238E27FC236}">
                    <a16:creationId xmlns:a16="http://schemas.microsoft.com/office/drawing/2014/main" id="{700CD6E2-7CE3-2CA5-19E8-302568CB8E4E}"/>
                  </a:ext>
                </a:extLst>
              </p:cNvPr>
              <p:cNvGrpSpPr/>
              <p:nvPr/>
            </p:nvGrpSpPr>
            <p:grpSpPr>
              <a:xfrm>
                <a:off x="5606142" y="2504802"/>
                <a:ext cx="250188" cy="228600"/>
                <a:chOff x="5847812" y="3296093"/>
                <a:chExt cx="384964" cy="361507"/>
              </a:xfrm>
            </p:grpSpPr>
            <p:sp>
              <p:nvSpPr>
                <p:cNvPr id="267" name="Hexagon 266">
                  <a:extLst>
                    <a:ext uri="{FF2B5EF4-FFF2-40B4-BE49-F238E27FC236}">
                      <a16:creationId xmlns:a16="http://schemas.microsoft.com/office/drawing/2014/main" id="{3EAC53CA-B735-322E-9641-6F39D7C5472A}"/>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8" name="Hexagon 267">
                  <a:extLst>
                    <a:ext uri="{FF2B5EF4-FFF2-40B4-BE49-F238E27FC236}">
                      <a16:creationId xmlns:a16="http://schemas.microsoft.com/office/drawing/2014/main" id="{DF339B3C-8B68-BE96-E36D-F22451F113AF}"/>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grpSp>
        <p:nvGrpSpPr>
          <p:cNvPr id="309" name="Group 308">
            <a:extLst>
              <a:ext uri="{FF2B5EF4-FFF2-40B4-BE49-F238E27FC236}">
                <a16:creationId xmlns:a16="http://schemas.microsoft.com/office/drawing/2014/main" id="{A883180A-79A5-7DD1-A588-9EB6B208432D}"/>
              </a:ext>
            </a:extLst>
          </p:cNvPr>
          <p:cNvGrpSpPr/>
          <p:nvPr/>
        </p:nvGrpSpPr>
        <p:grpSpPr>
          <a:xfrm flipH="1">
            <a:off x="8999520" y="4326048"/>
            <a:ext cx="1211419" cy="1845980"/>
            <a:chOff x="4953000" y="838200"/>
            <a:chExt cx="2286001" cy="4038600"/>
          </a:xfrm>
        </p:grpSpPr>
        <p:sp>
          <p:nvSpPr>
            <p:cNvPr id="310" name="Rounded Rectangle 2">
              <a:extLst>
                <a:ext uri="{FF2B5EF4-FFF2-40B4-BE49-F238E27FC236}">
                  <a16:creationId xmlns:a16="http://schemas.microsoft.com/office/drawing/2014/main" id="{B58C19C2-DFF9-8353-3E53-99AC259ED2C6}"/>
                </a:ext>
              </a:extLst>
            </p:cNvPr>
            <p:cNvSpPr/>
            <p:nvPr/>
          </p:nvSpPr>
          <p:spPr>
            <a:xfrm>
              <a:off x="5486400" y="1143000"/>
              <a:ext cx="1371600" cy="11430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4">
              <a:extLst>
                <a:ext uri="{FF2B5EF4-FFF2-40B4-BE49-F238E27FC236}">
                  <a16:creationId xmlns:a16="http://schemas.microsoft.com/office/drawing/2014/main" id="{6355B360-BD31-0AA4-B9C8-CD0B7B1A85BC}"/>
                </a:ext>
              </a:extLst>
            </p:cNvPr>
            <p:cNvSpPr/>
            <p:nvPr/>
          </p:nvSpPr>
          <p:spPr>
            <a:xfrm>
              <a:off x="6770078" y="3143915"/>
              <a:ext cx="468923" cy="5669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5">
              <a:extLst>
                <a:ext uri="{FF2B5EF4-FFF2-40B4-BE49-F238E27FC236}">
                  <a16:creationId xmlns:a16="http://schemas.microsoft.com/office/drawing/2014/main" id="{758AF0EF-210F-5EE6-50C7-669FD8401334}"/>
                </a:ext>
              </a:extLst>
            </p:cNvPr>
            <p:cNvSpPr/>
            <p:nvPr/>
          </p:nvSpPr>
          <p:spPr>
            <a:xfrm>
              <a:off x="4953000" y="3030067"/>
              <a:ext cx="468923" cy="6288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6">
              <a:extLst>
                <a:ext uri="{FF2B5EF4-FFF2-40B4-BE49-F238E27FC236}">
                  <a16:creationId xmlns:a16="http://schemas.microsoft.com/office/drawing/2014/main" id="{D8ED8F5C-5B0A-C550-3F65-F36D5ABDA2B6}"/>
                </a:ext>
              </a:extLst>
            </p:cNvPr>
            <p:cNvSpPr/>
            <p:nvPr/>
          </p:nvSpPr>
          <p:spPr>
            <a:xfrm>
              <a:off x="5656384" y="4319802"/>
              <a:ext cx="586153" cy="556998"/>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7">
              <a:extLst>
                <a:ext uri="{FF2B5EF4-FFF2-40B4-BE49-F238E27FC236}">
                  <a16:creationId xmlns:a16="http://schemas.microsoft.com/office/drawing/2014/main" id="{E4EB158F-13FA-037E-A100-48A82AF58AD2}"/>
                </a:ext>
              </a:extLst>
            </p:cNvPr>
            <p:cNvSpPr/>
            <p:nvPr/>
          </p:nvSpPr>
          <p:spPr>
            <a:xfrm>
              <a:off x="6066692" y="4319802"/>
              <a:ext cx="586153" cy="556998"/>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rapezoid 8">
              <a:extLst>
                <a:ext uri="{FF2B5EF4-FFF2-40B4-BE49-F238E27FC236}">
                  <a16:creationId xmlns:a16="http://schemas.microsoft.com/office/drawing/2014/main" id="{202DF4D6-6756-CA66-D427-DE1B771A7289}"/>
                </a:ext>
              </a:extLst>
            </p:cNvPr>
            <p:cNvSpPr/>
            <p:nvPr/>
          </p:nvSpPr>
          <p:spPr>
            <a:xfrm rot="1996156">
              <a:off x="5110043" y="2309779"/>
              <a:ext cx="776816" cy="1172276"/>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Trapezoid 9">
              <a:extLst>
                <a:ext uri="{FF2B5EF4-FFF2-40B4-BE49-F238E27FC236}">
                  <a16:creationId xmlns:a16="http://schemas.microsoft.com/office/drawing/2014/main" id="{C027756D-C676-2ACF-DA4B-2A85B3914A94}"/>
                </a:ext>
              </a:extLst>
            </p:cNvPr>
            <p:cNvSpPr/>
            <p:nvPr/>
          </p:nvSpPr>
          <p:spPr>
            <a:xfrm rot="2041752">
              <a:off x="5226690" y="2167206"/>
              <a:ext cx="772230" cy="1061085"/>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Trapezoid 10">
              <a:extLst>
                <a:ext uri="{FF2B5EF4-FFF2-40B4-BE49-F238E27FC236}">
                  <a16:creationId xmlns:a16="http://schemas.microsoft.com/office/drawing/2014/main" id="{0FEABFAD-0FB7-B201-AFA6-E891BFC50D3D}"/>
                </a:ext>
              </a:extLst>
            </p:cNvPr>
            <p:cNvSpPr/>
            <p:nvPr/>
          </p:nvSpPr>
          <p:spPr>
            <a:xfrm rot="19870960">
              <a:off x="6390729" y="2313036"/>
              <a:ext cx="729664" cy="1172276"/>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Trapezoid 11">
              <a:extLst>
                <a:ext uri="{FF2B5EF4-FFF2-40B4-BE49-F238E27FC236}">
                  <a16:creationId xmlns:a16="http://schemas.microsoft.com/office/drawing/2014/main" id="{B32C952B-110B-1B71-3C36-2D99D786B1B6}"/>
                </a:ext>
              </a:extLst>
            </p:cNvPr>
            <p:cNvSpPr/>
            <p:nvPr/>
          </p:nvSpPr>
          <p:spPr>
            <a:xfrm rot="20036208">
              <a:off x="6233557" y="2118286"/>
              <a:ext cx="772230" cy="1131412"/>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Trapezoid 12">
              <a:extLst>
                <a:ext uri="{FF2B5EF4-FFF2-40B4-BE49-F238E27FC236}">
                  <a16:creationId xmlns:a16="http://schemas.microsoft.com/office/drawing/2014/main" id="{12810772-42BA-5429-9C10-7F9B401396F4}"/>
                </a:ext>
              </a:extLst>
            </p:cNvPr>
            <p:cNvSpPr/>
            <p:nvPr/>
          </p:nvSpPr>
          <p:spPr>
            <a:xfrm>
              <a:off x="5597769" y="2215585"/>
              <a:ext cx="1113692" cy="2351772"/>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13">
              <a:extLst>
                <a:ext uri="{FF2B5EF4-FFF2-40B4-BE49-F238E27FC236}">
                  <a16:creationId xmlns:a16="http://schemas.microsoft.com/office/drawing/2014/main" id="{F8264B3B-CF3A-82A3-5CA1-A798D31DA776}"/>
                </a:ext>
              </a:extLst>
            </p:cNvPr>
            <p:cNvSpPr/>
            <p:nvPr/>
          </p:nvSpPr>
          <p:spPr>
            <a:xfrm>
              <a:off x="5906220" y="2029919"/>
              <a:ext cx="461235" cy="49511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Trapezoid 14">
              <a:extLst>
                <a:ext uri="{FF2B5EF4-FFF2-40B4-BE49-F238E27FC236}">
                  <a16:creationId xmlns:a16="http://schemas.microsoft.com/office/drawing/2014/main" id="{4D4B9F59-EBAC-4F51-2E00-74452CCB4B90}"/>
                </a:ext>
              </a:extLst>
            </p:cNvPr>
            <p:cNvSpPr/>
            <p:nvPr/>
          </p:nvSpPr>
          <p:spPr>
            <a:xfrm rot="21335299">
              <a:off x="6205232" y="2172252"/>
              <a:ext cx="537769" cy="2215931"/>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Trapezoid 15">
              <a:extLst>
                <a:ext uri="{FF2B5EF4-FFF2-40B4-BE49-F238E27FC236}">
                  <a16:creationId xmlns:a16="http://schemas.microsoft.com/office/drawing/2014/main" id="{D41EABC8-250D-4A4E-21DA-90CB418726B3}"/>
                </a:ext>
              </a:extLst>
            </p:cNvPr>
            <p:cNvSpPr/>
            <p:nvPr/>
          </p:nvSpPr>
          <p:spPr>
            <a:xfrm rot="353417">
              <a:off x="5584641" y="2152982"/>
              <a:ext cx="537769" cy="2250595"/>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16">
              <a:extLst>
                <a:ext uri="{FF2B5EF4-FFF2-40B4-BE49-F238E27FC236}">
                  <a16:creationId xmlns:a16="http://schemas.microsoft.com/office/drawing/2014/main" id="{60847959-819E-6FB1-76A9-B56E4F6D3759}"/>
                </a:ext>
              </a:extLst>
            </p:cNvPr>
            <p:cNvSpPr/>
            <p:nvPr/>
          </p:nvSpPr>
          <p:spPr>
            <a:xfrm>
              <a:off x="5562600" y="838200"/>
              <a:ext cx="1148861" cy="15154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4" name="Group 117">
              <a:extLst>
                <a:ext uri="{FF2B5EF4-FFF2-40B4-BE49-F238E27FC236}">
                  <a16:creationId xmlns:a16="http://schemas.microsoft.com/office/drawing/2014/main" id="{8A115139-9AA1-FE3F-4C6F-B44ADEA2CA73}"/>
                </a:ext>
              </a:extLst>
            </p:cNvPr>
            <p:cNvGrpSpPr/>
            <p:nvPr/>
          </p:nvGrpSpPr>
          <p:grpSpPr>
            <a:xfrm rot="5400000">
              <a:off x="6420179" y="3938539"/>
              <a:ext cx="234666" cy="533400"/>
              <a:chOff x="7107920" y="443752"/>
              <a:chExt cx="410342" cy="762808"/>
            </a:xfrm>
          </p:grpSpPr>
          <p:grpSp>
            <p:nvGrpSpPr>
              <p:cNvPr id="351" name="Group 63">
                <a:extLst>
                  <a:ext uri="{FF2B5EF4-FFF2-40B4-BE49-F238E27FC236}">
                    <a16:creationId xmlns:a16="http://schemas.microsoft.com/office/drawing/2014/main" id="{7ED5E2D6-AB21-9FCA-E668-B1A47DC32037}"/>
                  </a:ext>
                </a:extLst>
              </p:cNvPr>
              <p:cNvGrpSpPr/>
              <p:nvPr/>
            </p:nvGrpSpPr>
            <p:grpSpPr>
              <a:xfrm rot="5201482">
                <a:off x="6832778" y="737323"/>
                <a:ext cx="744379" cy="194096"/>
                <a:chOff x="3886200" y="6096000"/>
                <a:chExt cx="3124200" cy="533400"/>
              </a:xfrm>
            </p:grpSpPr>
            <p:sp>
              <p:nvSpPr>
                <p:cNvPr id="356" name="Left-Right Arrow 48">
                  <a:extLst>
                    <a:ext uri="{FF2B5EF4-FFF2-40B4-BE49-F238E27FC236}">
                      <a16:creationId xmlns:a16="http://schemas.microsoft.com/office/drawing/2014/main" id="{C0899F65-DE5D-FCDC-AA73-17AFA475B9A0}"/>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Left-Right Arrow 49">
                  <a:extLst>
                    <a:ext uri="{FF2B5EF4-FFF2-40B4-BE49-F238E27FC236}">
                      <a16:creationId xmlns:a16="http://schemas.microsoft.com/office/drawing/2014/main" id="{9BA2BC63-3E75-17D8-0766-9EF61FB44E5D}"/>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Left-Right Arrow 50">
                  <a:extLst>
                    <a:ext uri="{FF2B5EF4-FFF2-40B4-BE49-F238E27FC236}">
                      <a16:creationId xmlns:a16="http://schemas.microsoft.com/office/drawing/2014/main" id="{3C2C8974-2B16-A290-A9EE-23E090E06490}"/>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2" name="Group 71">
                <a:extLst>
                  <a:ext uri="{FF2B5EF4-FFF2-40B4-BE49-F238E27FC236}">
                    <a16:creationId xmlns:a16="http://schemas.microsoft.com/office/drawing/2014/main" id="{0192BF0A-C898-D38D-7BC8-BCCB406FCEEB}"/>
                  </a:ext>
                </a:extLst>
              </p:cNvPr>
              <p:cNvGrpSpPr/>
              <p:nvPr/>
            </p:nvGrpSpPr>
            <p:grpSpPr>
              <a:xfrm rot="5241472">
                <a:off x="7049024" y="718894"/>
                <a:ext cx="744379" cy="194096"/>
                <a:chOff x="3886200" y="6096000"/>
                <a:chExt cx="3124200" cy="533400"/>
              </a:xfrm>
            </p:grpSpPr>
            <p:sp>
              <p:nvSpPr>
                <p:cNvPr id="353" name="Left-Right Arrow 26">
                  <a:extLst>
                    <a:ext uri="{FF2B5EF4-FFF2-40B4-BE49-F238E27FC236}">
                      <a16:creationId xmlns:a16="http://schemas.microsoft.com/office/drawing/2014/main" id="{787ED528-B8C1-C671-C0BF-8ADB5EEFEFD5}"/>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Left-Right Arrow 27">
                  <a:extLst>
                    <a:ext uri="{FF2B5EF4-FFF2-40B4-BE49-F238E27FC236}">
                      <a16:creationId xmlns:a16="http://schemas.microsoft.com/office/drawing/2014/main" id="{B5F6FEB1-CD71-D1C4-C59C-6D5491546BF4}"/>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Left-Right Arrow 47">
                  <a:extLst>
                    <a:ext uri="{FF2B5EF4-FFF2-40B4-BE49-F238E27FC236}">
                      <a16:creationId xmlns:a16="http://schemas.microsoft.com/office/drawing/2014/main" id="{699A009A-974E-A615-5B9A-364B27D40909}"/>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5" name="Teardrop 324">
              <a:extLst>
                <a:ext uri="{FF2B5EF4-FFF2-40B4-BE49-F238E27FC236}">
                  <a16:creationId xmlns:a16="http://schemas.microsoft.com/office/drawing/2014/main" id="{F10DBF77-6839-2526-B23B-C2A713C573DB}"/>
                </a:ext>
              </a:extLst>
            </p:cNvPr>
            <p:cNvSpPr/>
            <p:nvPr/>
          </p:nvSpPr>
          <p:spPr>
            <a:xfrm>
              <a:off x="5486400" y="838200"/>
              <a:ext cx="990600" cy="381000"/>
            </a:xfrm>
            <a:prstGeom prst="teardrop">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eardrop 325">
              <a:extLst>
                <a:ext uri="{FF2B5EF4-FFF2-40B4-BE49-F238E27FC236}">
                  <a16:creationId xmlns:a16="http://schemas.microsoft.com/office/drawing/2014/main" id="{47A14D68-B2B2-688B-4201-CD4095165443}"/>
                </a:ext>
              </a:extLst>
            </p:cNvPr>
            <p:cNvSpPr/>
            <p:nvPr/>
          </p:nvSpPr>
          <p:spPr>
            <a:xfrm rot="13866878">
              <a:off x="6230887" y="997857"/>
              <a:ext cx="707380" cy="408441"/>
            </a:xfrm>
            <a:prstGeom prst="teardrop">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8CE37C5-0A3A-1533-4CDF-E22BAE317868}"/>
                </a:ext>
              </a:extLst>
            </p:cNvPr>
            <p:cNvSpPr/>
            <p:nvPr/>
          </p:nvSpPr>
          <p:spPr>
            <a:xfrm>
              <a:off x="6096000" y="914400"/>
              <a:ext cx="381000" cy="2286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28" name="Group 118">
              <a:extLst>
                <a:ext uri="{FF2B5EF4-FFF2-40B4-BE49-F238E27FC236}">
                  <a16:creationId xmlns:a16="http://schemas.microsoft.com/office/drawing/2014/main" id="{997CAA9D-BB2A-CF11-C893-7EB810769EDB}"/>
                </a:ext>
              </a:extLst>
            </p:cNvPr>
            <p:cNvGrpSpPr/>
            <p:nvPr/>
          </p:nvGrpSpPr>
          <p:grpSpPr>
            <a:xfrm rot="6034792">
              <a:off x="5635767" y="3965433"/>
              <a:ext cx="234666" cy="533400"/>
              <a:chOff x="7107920" y="443752"/>
              <a:chExt cx="410342" cy="762808"/>
            </a:xfrm>
          </p:grpSpPr>
          <p:grpSp>
            <p:nvGrpSpPr>
              <p:cNvPr id="343" name="Group 63">
                <a:extLst>
                  <a:ext uri="{FF2B5EF4-FFF2-40B4-BE49-F238E27FC236}">
                    <a16:creationId xmlns:a16="http://schemas.microsoft.com/office/drawing/2014/main" id="{5B6D940F-E4CE-E9B3-4B21-3C4CE213DA16}"/>
                  </a:ext>
                </a:extLst>
              </p:cNvPr>
              <p:cNvGrpSpPr/>
              <p:nvPr/>
            </p:nvGrpSpPr>
            <p:grpSpPr>
              <a:xfrm rot="5201482">
                <a:off x="6832778" y="737323"/>
                <a:ext cx="744379" cy="194096"/>
                <a:chOff x="3886200" y="6096000"/>
                <a:chExt cx="3124200" cy="533400"/>
              </a:xfrm>
            </p:grpSpPr>
            <p:sp>
              <p:nvSpPr>
                <p:cNvPr id="348" name="Left-Right Arrow 40">
                  <a:extLst>
                    <a:ext uri="{FF2B5EF4-FFF2-40B4-BE49-F238E27FC236}">
                      <a16:creationId xmlns:a16="http://schemas.microsoft.com/office/drawing/2014/main" id="{C4AB402B-968B-6AD6-A424-727FBA750D29}"/>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Left-Right Arrow 41">
                  <a:extLst>
                    <a:ext uri="{FF2B5EF4-FFF2-40B4-BE49-F238E27FC236}">
                      <a16:creationId xmlns:a16="http://schemas.microsoft.com/office/drawing/2014/main" id="{995630EB-BF05-9FEA-2562-49D421EC07B5}"/>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Left-Right Arrow 42">
                  <a:extLst>
                    <a:ext uri="{FF2B5EF4-FFF2-40B4-BE49-F238E27FC236}">
                      <a16:creationId xmlns:a16="http://schemas.microsoft.com/office/drawing/2014/main" id="{6453CA85-BC90-1198-931A-BF665C06C3E1}"/>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4" name="Group 71">
                <a:extLst>
                  <a:ext uri="{FF2B5EF4-FFF2-40B4-BE49-F238E27FC236}">
                    <a16:creationId xmlns:a16="http://schemas.microsoft.com/office/drawing/2014/main" id="{304088C2-731A-ECAA-AFA8-EECB90220D89}"/>
                  </a:ext>
                </a:extLst>
              </p:cNvPr>
              <p:cNvGrpSpPr/>
              <p:nvPr/>
            </p:nvGrpSpPr>
            <p:grpSpPr>
              <a:xfrm rot="5241472">
                <a:off x="7049024" y="718894"/>
                <a:ext cx="744379" cy="194096"/>
                <a:chOff x="3886200" y="6096000"/>
                <a:chExt cx="3124200" cy="533400"/>
              </a:xfrm>
            </p:grpSpPr>
            <p:sp>
              <p:nvSpPr>
                <p:cNvPr id="345" name="Left-Right Arrow 26">
                  <a:extLst>
                    <a:ext uri="{FF2B5EF4-FFF2-40B4-BE49-F238E27FC236}">
                      <a16:creationId xmlns:a16="http://schemas.microsoft.com/office/drawing/2014/main" id="{1FEA2E34-A223-FDF4-20E3-90C9825A8E09}"/>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Left-Right Arrow 27">
                  <a:extLst>
                    <a:ext uri="{FF2B5EF4-FFF2-40B4-BE49-F238E27FC236}">
                      <a16:creationId xmlns:a16="http://schemas.microsoft.com/office/drawing/2014/main" id="{4877BC22-88EA-C10E-011D-12487B0252EB}"/>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Left-Right Arrow 39">
                  <a:extLst>
                    <a:ext uri="{FF2B5EF4-FFF2-40B4-BE49-F238E27FC236}">
                      <a16:creationId xmlns:a16="http://schemas.microsoft.com/office/drawing/2014/main" id="{D4EFE86B-2DE5-395E-15C5-C39126590295}"/>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9" name="Moon 328">
              <a:extLst>
                <a:ext uri="{FF2B5EF4-FFF2-40B4-BE49-F238E27FC236}">
                  <a16:creationId xmlns:a16="http://schemas.microsoft.com/office/drawing/2014/main" id="{A85C0DDC-26BE-B6F5-E7B3-9BB98F022980}"/>
                </a:ext>
              </a:extLst>
            </p:cNvPr>
            <p:cNvSpPr/>
            <p:nvPr/>
          </p:nvSpPr>
          <p:spPr>
            <a:xfrm rot="16200000">
              <a:off x="6057900" y="3390900"/>
              <a:ext cx="228600" cy="762000"/>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Moon 329">
              <a:extLst>
                <a:ext uri="{FF2B5EF4-FFF2-40B4-BE49-F238E27FC236}">
                  <a16:creationId xmlns:a16="http://schemas.microsoft.com/office/drawing/2014/main" id="{C836CD69-40D9-BB29-C36E-5D08FA458E8E}"/>
                </a:ext>
              </a:extLst>
            </p:cNvPr>
            <p:cNvSpPr/>
            <p:nvPr/>
          </p:nvSpPr>
          <p:spPr>
            <a:xfrm rot="16200000">
              <a:off x="6057900" y="2781300"/>
              <a:ext cx="228600" cy="762000"/>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1" name="Group 131">
              <a:extLst>
                <a:ext uri="{FF2B5EF4-FFF2-40B4-BE49-F238E27FC236}">
                  <a16:creationId xmlns:a16="http://schemas.microsoft.com/office/drawing/2014/main" id="{5ECEA355-0407-7B89-0BB8-440F4DA7EE6C}"/>
                </a:ext>
              </a:extLst>
            </p:cNvPr>
            <p:cNvGrpSpPr/>
            <p:nvPr/>
          </p:nvGrpSpPr>
          <p:grpSpPr>
            <a:xfrm>
              <a:off x="6400800" y="2971800"/>
              <a:ext cx="228600" cy="228600"/>
              <a:chOff x="7391400" y="685800"/>
              <a:chExt cx="381000" cy="381000"/>
            </a:xfrm>
          </p:grpSpPr>
          <p:sp>
            <p:nvSpPr>
              <p:cNvPr id="341" name="Rectangle 340">
                <a:extLst>
                  <a:ext uri="{FF2B5EF4-FFF2-40B4-BE49-F238E27FC236}">
                    <a16:creationId xmlns:a16="http://schemas.microsoft.com/office/drawing/2014/main" id="{5260E0EB-64D6-B782-44C1-EA9CDC014AFF}"/>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020D6237-B743-7D5C-50F1-4DC6CCD764B4}"/>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2" name="Group 132">
              <a:extLst>
                <a:ext uri="{FF2B5EF4-FFF2-40B4-BE49-F238E27FC236}">
                  <a16:creationId xmlns:a16="http://schemas.microsoft.com/office/drawing/2014/main" id="{74E06E20-8B39-2899-5D30-65973C4BD0FA}"/>
                </a:ext>
              </a:extLst>
            </p:cNvPr>
            <p:cNvGrpSpPr/>
            <p:nvPr/>
          </p:nvGrpSpPr>
          <p:grpSpPr>
            <a:xfrm>
              <a:off x="5715000" y="2971800"/>
              <a:ext cx="228600" cy="228600"/>
              <a:chOff x="7391400" y="685800"/>
              <a:chExt cx="381000" cy="381000"/>
            </a:xfrm>
          </p:grpSpPr>
          <p:sp>
            <p:nvSpPr>
              <p:cNvPr id="339" name="Rectangle 338">
                <a:extLst>
                  <a:ext uri="{FF2B5EF4-FFF2-40B4-BE49-F238E27FC236}">
                    <a16:creationId xmlns:a16="http://schemas.microsoft.com/office/drawing/2014/main" id="{55931C91-1D34-A80A-BA02-0E7A7EDEF24D}"/>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25DA486D-667C-5435-FC8E-7A0465049D70}"/>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3" name="Group 135">
              <a:extLst>
                <a:ext uri="{FF2B5EF4-FFF2-40B4-BE49-F238E27FC236}">
                  <a16:creationId xmlns:a16="http://schemas.microsoft.com/office/drawing/2014/main" id="{236010B3-A86E-0D1E-05F3-81E9AC6A77F2}"/>
                </a:ext>
              </a:extLst>
            </p:cNvPr>
            <p:cNvGrpSpPr/>
            <p:nvPr/>
          </p:nvGrpSpPr>
          <p:grpSpPr>
            <a:xfrm>
              <a:off x="6459071" y="3590365"/>
              <a:ext cx="228600" cy="228600"/>
              <a:chOff x="7391400" y="685800"/>
              <a:chExt cx="381000" cy="381000"/>
            </a:xfrm>
          </p:grpSpPr>
          <p:sp>
            <p:nvSpPr>
              <p:cNvPr id="337" name="Rectangle 336">
                <a:extLst>
                  <a:ext uri="{FF2B5EF4-FFF2-40B4-BE49-F238E27FC236}">
                    <a16:creationId xmlns:a16="http://schemas.microsoft.com/office/drawing/2014/main" id="{BB6A0C87-6A41-8B6C-B7F9-019F092C5F4D}"/>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FCA59DFD-226A-23D3-9685-18266F7F4361}"/>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4" name="Group 138">
              <a:extLst>
                <a:ext uri="{FF2B5EF4-FFF2-40B4-BE49-F238E27FC236}">
                  <a16:creationId xmlns:a16="http://schemas.microsoft.com/office/drawing/2014/main" id="{69F4ECAD-BBBA-0123-F72F-EB5AD344D031}"/>
                </a:ext>
              </a:extLst>
            </p:cNvPr>
            <p:cNvGrpSpPr/>
            <p:nvPr/>
          </p:nvGrpSpPr>
          <p:grpSpPr>
            <a:xfrm>
              <a:off x="5674659" y="3599329"/>
              <a:ext cx="228600" cy="228600"/>
              <a:chOff x="7391400" y="685800"/>
              <a:chExt cx="381000" cy="381000"/>
            </a:xfrm>
          </p:grpSpPr>
          <p:sp>
            <p:nvSpPr>
              <p:cNvPr id="335" name="Rectangle 334">
                <a:extLst>
                  <a:ext uri="{FF2B5EF4-FFF2-40B4-BE49-F238E27FC236}">
                    <a16:creationId xmlns:a16="http://schemas.microsoft.com/office/drawing/2014/main" id="{268DCFC9-AA1F-5881-955F-C54319E0C628}"/>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27D53919-775C-6E12-D9B4-8C95CE75BCDF}"/>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9" name="Group 358">
            <a:extLst>
              <a:ext uri="{FF2B5EF4-FFF2-40B4-BE49-F238E27FC236}">
                <a16:creationId xmlns:a16="http://schemas.microsoft.com/office/drawing/2014/main" id="{95C3CBE5-4C48-EB81-2CE2-D8E5FD3E666B}"/>
              </a:ext>
            </a:extLst>
          </p:cNvPr>
          <p:cNvGrpSpPr/>
          <p:nvPr/>
        </p:nvGrpSpPr>
        <p:grpSpPr>
          <a:xfrm flipH="1">
            <a:off x="10597782" y="4744122"/>
            <a:ext cx="1014189" cy="2072995"/>
            <a:chOff x="6477000" y="2971800"/>
            <a:chExt cx="1676399" cy="2819400"/>
          </a:xfrm>
        </p:grpSpPr>
        <p:sp>
          <p:nvSpPr>
            <p:cNvPr id="360" name="Cloud 359">
              <a:extLst>
                <a:ext uri="{FF2B5EF4-FFF2-40B4-BE49-F238E27FC236}">
                  <a16:creationId xmlns:a16="http://schemas.microsoft.com/office/drawing/2014/main" id="{C7EC4C61-C98A-ADB5-4E93-A751BFA20A46}"/>
                </a:ext>
              </a:extLst>
            </p:cNvPr>
            <p:cNvSpPr/>
            <p:nvPr/>
          </p:nvSpPr>
          <p:spPr>
            <a:xfrm rot="2806997">
              <a:off x="6765932" y="2920060"/>
              <a:ext cx="1103513" cy="1237296"/>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4">
              <a:extLst>
                <a:ext uri="{FF2B5EF4-FFF2-40B4-BE49-F238E27FC236}">
                  <a16:creationId xmlns:a16="http://schemas.microsoft.com/office/drawing/2014/main" id="{6B2787C6-0968-7F89-8DAE-61B05D8BE1C6}"/>
                </a:ext>
              </a:extLst>
            </p:cNvPr>
            <p:cNvSpPr/>
            <p:nvPr/>
          </p:nvSpPr>
          <p:spPr>
            <a:xfrm>
              <a:off x="7809522" y="4581450"/>
              <a:ext cx="343877" cy="3957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5">
              <a:extLst>
                <a:ext uri="{FF2B5EF4-FFF2-40B4-BE49-F238E27FC236}">
                  <a16:creationId xmlns:a16="http://schemas.microsoft.com/office/drawing/2014/main" id="{1E426595-CC3F-251B-0AB3-07CC6B2AC849}"/>
                </a:ext>
              </a:extLst>
            </p:cNvPr>
            <p:cNvSpPr/>
            <p:nvPr/>
          </p:nvSpPr>
          <p:spPr>
            <a:xfrm>
              <a:off x="6477000" y="4501971"/>
              <a:ext cx="343877" cy="4389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6">
              <a:extLst>
                <a:ext uri="{FF2B5EF4-FFF2-40B4-BE49-F238E27FC236}">
                  <a16:creationId xmlns:a16="http://schemas.microsoft.com/office/drawing/2014/main" id="{15FCEF39-348A-AF44-CFC2-B711F4C46096}"/>
                </a:ext>
              </a:extLst>
            </p:cNvPr>
            <p:cNvSpPr/>
            <p:nvPr/>
          </p:nvSpPr>
          <p:spPr>
            <a:xfrm>
              <a:off x="6992814" y="5402352"/>
              <a:ext cx="429845" cy="388848"/>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7">
              <a:extLst>
                <a:ext uri="{FF2B5EF4-FFF2-40B4-BE49-F238E27FC236}">
                  <a16:creationId xmlns:a16="http://schemas.microsoft.com/office/drawing/2014/main" id="{21B046CA-0CED-C123-9C80-6ED48830308D}"/>
                </a:ext>
              </a:extLst>
            </p:cNvPr>
            <p:cNvSpPr/>
            <p:nvPr/>
          </p:nvSpPr>
          <p:spPr>
            <a:xfrm>
              <a:off x="7293707" y="5402352"/>
              <a:ext cx="429845" cy="388848"/>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Trapezoid 8">
              <a:extLst>
                <a:ext uri="{FF2B5EF4-FFF2-40B4-BE49-F238E27FC236}">
                  <a16:creationId xmlns:a16="http://schemas.microsoft.com/office/drawing/2014/main" id="{C96BF12D-176C-B30C-AA7A-4DFDE559DBA6}"/>
                </a:ext>
              </a:extLst>
            </p:cNvPr>
            <p:cNvSpPr/>
            <p:nvPr/>
          </p:nvSpPr>
          <p:spPr>
            <a:xfrm rot="1996156">
              <a:off x="6592165" y="3999129"/>
              <a:ext cx="569664" cy="818381"/>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Trapezoid 9">
              <a:extLst>
                <a:ext uri="{FF2B5EF4-FFF2-40B4-BE49-F238E27FC236}">
                  <a16:creationId xmlns:a16="http://schemas.microsoft.com/office/drawing/2014/main" id="{108BAF2E-EE59-D785-CB55-75C7A5CE76EA}"/>
                </a:ext>
              </a:extLst>
            </p:cNvPr>
            <p:cNvSpPr/>
            <p:nvPr/>
          </p:nvSpPr>
          <p:spPr>
            <a:xfrm rot="2041752">
              <a:off x="6677706" y="3899597"/>
              <a:ext cx="566301" cy="740757"/>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Trapezoid 10">
              <a:extLst>
                <a:ext uri="{FF2B5EF4-FFF2-40B4-BE49-F238E27FC236}">
                  <a16:creationId xmlns:a16="http://schemas.microsoft.com/office/drawing/2014/main" id="{0AAE4766-052B-6D86-3EC8-A921075BE2E4}"/>
                </a:ext>
              </a:extLst>
            </p:cNvPr>
            <p:cNvSpPr/>
            <p:nvPr/>
          </p:nvSpPr>
          <p:spPr>
            <a:xfrm rot="19870960">
              <a:off x="7531334" y="4001402"/>
              <a:ext cx="535086" cy="818381"/>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Trapezoid 11">
              <a:extLst>
                <a:ext uri="{FF2B5EF4-FFF2-40B4-BE49-F238E27FC236}">
                  <a16:creationId xmlns:a16="http://schemas.microsoft.com/office/drawing/2014/main" id="{9A7EA1BC-3578-B663-66B9-8D1D77F9C435}"/>
                </a:ext>
              </a:extLst>
            </p:cNvPr>
            <p:cNvSpPr/>
            <p:nvPr/>
          </p:nvSpPr>
          <p:spPr>
            <a:xfrm rot="20036208">
              <a:off x="7426812" y="3912045"/>
              <a:ext cx="566301" cy="740757"/>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Trapezoid 12">
              <a:extLst>
                <a:ext uri="{FF2B5EF4-FFF2-40B4-BE49-F238E27FC236}">
                  <a16:creationId xmlns:a16="http://schemas.microsoft.com/office/drawing/2014/main" id="{F11BF095-3DEB-4326-2798-40CFC9E6D2D4}"/>
                </a:ext>
              </a:extLst>
            </p:cNvPr>
            <p:cNvSpPr/>
            <p:nvPr/>
          </p:nvSpPr>
          <p:spPr>
            <a:xfrm>
              <a:off x="6949830" y="3933371"/>
              <a:ext cx="816707" cy="1641803"/>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13">
              <a:extLst>
                <a:ext uri="{FF2B5EF4-FFF2-40B4-BE49-F238E27FC236}">
                  <a16:creationId xmlns:a16="http://schemas.microsoft.com/office/drawing/2014/main" id="{E4DFE452-7AAB-03CE-A224-1D88B13C6511}"/>
                </a:ext>
              </a:extLst>
            </p:cNvPr>
            <p:cNvSpPr/>
            <p:nvPr/>
          </p:nvSpPr>
          <p:spPr>
            <a:xfrm>
              <a:off x="7176027" y="3803755"/>
              <a:ext cx="338239" cy="34564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Trapezoid 14">
              <a:extLst>
                <a:ext uri="{FF2B5EF4-FFF2-40B4-BE49-F238E27FC236}">
                  <a16:creationId xmlns:a16="http://schemas.microsoft.com/office/drawing/2014/main" id="{A9ED1DD5-D363-826A-4E3F-04A62110F1D2}"/>
                </a:ext>
              </a:extLst>
            </p:cNvPr>
            <p:cNvSpPr/>
            <p:nvPr/>
          </p:nvSpPr>
          <p:spPr>
            <a:xfrm rot="21335299">
              <a:off x="7395303" y="3903119"/>
              <a:ext cx="394364" cy="1546971"/>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Trapezoid 15">
              <a:extLst>
                <a:ext uri="{FF2B5EF4-FFF2-40B4-BE49-F238E27FC236}">
                  <a16:creationId xmlns:a16="http://schemas.microsoft.com/office/drawing/2014/main" id="{4F24EC26-FAEC-A24F-E2E4-A738AC28F060}"/>
                </a:ext>
              </a:extLst>
            </p:cNvPr>
            <p:cNvSpPr/>
            <p:nvPr/>
          </p:nvSpPr>
          <p:spPr>
            <a:xfrm rot="353417">
              <a:off x="6937580" y="3902288"/>
              <a:ext cx="394364" cy="157117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16">
              <a:extLst>
                <a:ext uri="{FF2B5EF4-FFF2-40B4-BE49-F238E27FC236}">
                  <a16:creationId xmlns:a16="http://schemas.microsoft.com/office/drawing/2014/main" id="{F536A1B4-320D-4785-34F8-1E5BC5E1943A}"/>
                </a:ext>
              </a:extLst>
            </p:cNvPr>
            <p:cNvSpPr/>
            <p:nvPr/>
          </p:nvSpPr>
          <p:spPr>
            <a:xfrm>
              <a:off x="6924040" y="2971800"/>
              <a:ext cx="842497" cy="105797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Cloud 373">
              <a:extLst>
                <a:ext uri="{FF2B5EF4-FFF2-40B4-BE49-F238E27FC236}">
                  <a16:creationId xmlns:a16="http://schemas.microsoft.com/office/drawing/2014/main" id="{750C8DD2-DC76-DA8F-6615-EDE5A45B5CEB}"/>
                </a:ext>
              </a:extLst>
            </p:cNvPr>
            <p:cNvSpPr/>
            <p:nvPr/>
          </p:nvSpPr>
          <p:spPr>
            <a:xfrm rot="1047626">
              <a:off x="6999486" y="3632015"/>
              <a:ext cx="690443" cy="541191"/>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16">
              <a:extLst>
                <a:ext uri="{FF2B5EF4-FFF2-40B4-BE49-F238E27FC236}">
                  <a16:creationId xmlns:a16="http://schemas.microsoft.com/office/drawing/2014/main" id="{1660F933-D46C-6C43-A2E9-450B2DEF09FC}"/>
                </a:ext>
              </a:extLst>
            </p:cNvPr>
            <p:cNvSpPr/>
            <p:nvPr/>
          </p:nvSpPr>
          <p:spPr>
            <a:xfrm>
              <a:off x="7207739" y="3733800"/>
              <a:ext cx="262532" cy="1034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6" name="Group 205">
              <a:extLst>
                <a:ext uri="{FF2B5EF4-FFF2-40B4-BE49-F238E27FC236}">
                  <a16:creationId xmlns:a16="http://schemas.microsoft.com/office/drawing/2014/main" id="{194B47CD-DAB9-E447-03C0-3A4864825F1C}"/>
                </a:ext>
              </a:extLst>
            </p:cNvPr>
            <p:cNvGrpSpPr/>
            <p:nvPr/>
          </p:nvGrpSpPr>
          <p:grpSpPr>
            <a:xfrm>
              <a:off x="7010400" y="4191000"/>
              <a:ext cx="266749" cy="1262177"/>
              <a:chOff x="5753051" y="4833823"/>
              <a:chExt cx="495349" cy="1566978"/>
            </a:xfrm>
          </p:grpSpPr>
          <p:grpSp>
            <p:nvGrpSpPr>
              <p:cNvPr id="406" name="Group 118">
                <a:extLst>
                  <a:ext uri="{FF2B5EF4-FFF2-40B4-BE49-F238E27FC236}">
                    <a16:creationId xmlns:a16="http://schemas.microsoft.com/office/drawing/2014/main" id="{C248EFE5-BE0D-2269-7330-48E8B8BA2F26}"/>
                  </a:ext>
                </a:extLst>
              </p:cNvPr>
              <p:cNvGrpSpPr/>
              <p:nvPr/>
            </p:nvGrpSpPr>
            <p:grpSpPr>
              <a:xfrm rot="380276">
                <a:off x="5798245" y="4833823"/>
                <a:ext cx="450155" cy="796492"/>
                <a:chOff x="7107920" y="443752"/>
                <a:chExt cx="410356" cy="762808"/>
              </a:xfrm>
            </p:grpSpPr>
            <p:grpSp>
              <p:nvGrpSpPr>
                <p:cNvPr id="416" name="Group 63">
                  <a:extLst>
                    <a:ext uri="{FF2B5EF4-FFF2-40B4-BE49-F238E27FC236}">
                      <a16:creationId xmlns:a16="http://schemas.microsoft.com/office/drawing/2014/main" id="{38B580E3-23C2-C7F5-D148-31425091426F}"/>
                    </a:ext>
                  </a:extLst>
                </p:cNvPr>
                <p:cNvGrpSpPr/>
                <p:nvPr/>
              </p:nvGrpSpPr>
              <p:grpSpPr>
                <a:xfrm rot="5201482">
                  <a:off x="6832778" y="737323"/>
                  <a:ext cx="744379" cy="194096"/>
                  <a:chOff x="3886200" y="6096000"/>
                  <a:chExt cx="3124200" cy="533400"/>
                </a:xfrm>
              </p:grpSpPr>
              <p:sp>
                <p:nvSpPr>
                  <p:cNvPr id="421" name="Left-Right Arrow 113">
                    <a:extLst>
                      <a:ext uri="{FF2B5EF4-FFF2-40B4-BE49-F238E27FC236}">
                        <a16:creationId xmlns:a16="http://schemas.microsoft.com/office/drawing/2014/main" id="{7A06EB53-D526-D4B6-5CF8-19CDBDF0F981}"/>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Left-Right Arrow 114">
                    <a:extLst>
                      <a:ext uri="{FF2B5EF4-FFF2-40B4-BE49-F238E27FC236}">
                        <a16:creationId xmlns:a16="http://schemas.microsoft.com/office/drawing/2014/main" id="{0340D678-F517-C004-F768-C674F872B794}"/>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Left-Right Arrow 115">
                    <a:extLst>
                      <a:ext uri="{FF2B5EF4-FFF2-40B4-BE49-F238E27FC236}">
                        <a16:creationId xmlns:a16="http://schemas.microsoft.com/office/drawing/2014/main" id="{4D9C8897-DF16-FB44-8E3C-AC1A526E44E2}"/>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7" name="Group 71">
                  <a:extLst>
                    <a:ext uri="{FF2B5EF4-FFF2-40B4-BE49-F238E27FC236}">
                      <a16:creationId xmlns:a16="http://schemas.microsoft.com/office/drawing/2014/main" id="{FBEC7FC0-7306-9420-ACED-237E238B4A30}"/>
                    </a:ext>
                  </a:extLst>
                </p:cNvPr>
                <p:cNvGrpSpPr/>
                <p:nvPr/>
              </p:nvGrpSpPr>
              <p:grpSpPr>
                <a:xfrm rot="5241472">
                  <a:off x="7049030" y="718885"/>
                  <a:ext cx="744379" cy="194113"/>
                  <a:chOff x="3886200" y="6095954"/>
                  <a:chExt cx="3124200" cy="533446"/>
                </a:xfrm>
              </p:grpSpPr>
              <p:sp>
                <p:nvSpPr>
                  <p:cNvPr id="418" name="Left-Right Arrow 26">
                    <a:extLst>
                      <a:ext uri="{FF2B5EF4-FFF2-40B4-BE49-F238E27FC236}">
                        <a16:creationId xmlns:a16="http://schemas.microsoft.com/office/drawing/2014/main" id="{F86BA7B8-F1DE-4096-599C-96D2ACF7FF58}"/>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Left-Right Arrow 27">
                    <a:extLst>
                      <a:ext uri="{FF2B5EF4-FFF2-40B4-BE49-F238E27FC236}">
                        <a16:creationId xmlns:a16="http://schemas.microsoft.com/office/drawing/2014/main" id="{FCF2E62A-F149-8CB4-718C-F6424786EF84}"/>
                      </a:ext>
                    </a:extLst>
                  </p:cNvPr>
                  <p:cNvSpPr/>
                  <p:nvPr/>
                </p:nvSpPr>
                <p:spPr>
                  <a:xfrm>
                    <a:off x="4953006" y="6095954"/>
                    <a:ext cx="1066800" cy="533403"/>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Left-Right Arrow 112">
                    <a:extLst>
                      <a:ext uri="{FF2B5EF4-FFF2-40B4-BE49-F238E27FC236}">
                        <a16:creationId xmlns:a16="http://schemas.microsoft.com/office/drawing/2014/main" id="{06D58FA6-0C7F-D972-783D-A848E5493317}"/>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7" name="Group 118">
                <a:extLst>
                  <a:ext uri="{FF2B5EF4-FFF2-40B4-BE49-F238E27FC236}">
                    <a16:creationId xmlns:a16="http://schemas.microsoft.com/office/drawing/2014/main" id="{67D469A1-3441-4A87-ECDD-82B4FA8D8467}"/>
                  </a:ext>
                </a:extLst>
              </p:cNvPr>
              <p:cNvGrpSpPr/>
              <p:nvPr/>
            </p:nvGrpSpPr>
            <p:grpSpPr>
              <a:xfrm rot="466432">
                <a:off x="5753051" y="5604309"/>
                <a:ext cx="450155" cy="796492"/>
                <a:chOff x="7107920" y="443752"/>
                <a:chExt cx="410342" cy="762808"/>
              </a:xfrm>
            </p:grpSpPr>
            <p:grpSp>
              <p:nvGrpSpPr>
                <p:cNvPr id="408" name="Group 63">
                  <a:extLst>
                    <a:ext uri="{FF2B5EF4-FFF2-40B4-BE49-F238E27FC236}">
                      <a16:creationId xmlns:a16="http://schemas.microsoft.com/office/drawing/2014/main" id="{BDAFFD42-3C9B-03AC-8714-D5C5C61BCD10}"/>
                    </a:ext>
                  </a:extLst>
                </p:cNvPr>
                <p:cNvGrpSpPr/>
                <p:nvPr/>
              </p:nvGrpSpPr>
              <p:grpSpPr>
                <a:xfrm rot="5201482">
                  <a:off x="6832778" y="737323"/>
                  <a:ext cx="744379" cy="194096"/>
                  <a:chOff x="3886200" y="6096000"/>
                  <a:chExt cx="3124200" cy="533400"/>
                </a:xfrm>
              </p:grpSpPr>
              <p:sp>
                <p:nvSpPr>
                  <p:cNvPr id="413" name="Left-Right Arrow 105">
                    <a:extLst>
                      <a:ext uri="{FF2B5EF4-FFF2-40B4-BE49-F238E27FC236}">
                        <a16:creationId xmlns:a16="http://schemas.microsoft.com/office/drawing/2014/main" id="{806E739E-7298-239D-D529-D65D130908E5}"/>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Left-Right Arrow 106">
                    <a:extLst>
                      <a:ext uri="{FF2B5EF4-FFF2-40B4-BE49-F238E27FC236}">
                        <a16:creationId xmlns:a16="http://schemas.microsoft.com/office/drawing/2014/main" id="{8B8C9217-6077-9FFE-A777-45AB24039BE8}"/>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Left-Right Arrow 107">
                    <a:extLst>
                      <a:ext uri="{FF2B5EF4-FFF2-40B4-BE49-F238E27FC236}">
                        <a16:creationId xmlns:a16="http://schemas.microsoft.com/office/drawing/2014/main" id="{147E6C91-3F76-DA23-2528-313FE8A1723A}"/>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9" name="Group 71">
                  <a:extLst>
                    <a:ext uri="{FF2B5EF4-FFF2-40B4-BE49-F238E27FC236}">
                      <a16:creationId xmlns:a16="http://schemas.microsoft.com/office/drawing/2014/main" id="{505EA75F-BACC-B386-4A5C-24B8E3C05C85}"/>
                    </a:ext>
                  </a:extLst>
                </p:cNvPr>
                <p:cNvGrpSpPr/>
                <p:nvPr/>
              </p:nvGrpSpPr>
              <p:grpSpPr>
                <a:xfrm rot="5241472">
                  <a:off x="7049024" y="718894"/>
                  <a:ext cx="744379" cy="194096"/>
                  <a:chOff x="3886200" y="6096000"/>
                  <a:chExt cx="3124200" cy="533400"/>
                </a:xfrm>
              </p:grpSpPr>
              <p:sp>
                <p:nvSpPr>
                  <p:cNvPr id="410" name="Left-Right Arrow 26">
                    <a:extLst>
                      <a:ext uri="{FF2B5EF4-FFF2-40B4-BE49-F238E27FC236}">
                        <a16:creationId xmlns:a16="http://schemas.microsoft.com/office/drawing/2014/main" id="{7F36C127-D207-7E90-ABC2-CEC0F5AFF9B7}"/>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Left-Right Arrow 27">
                    <a:extLst>
                      <a:ext uri="{FF2B5EF4-FFF2-40B4-BE49-F238E27FC236}">
                        <a16:creationId xmlns:a16="http://schemas.microsoft.com/office/drawing/2014/main" id="{2D33DFA7-E269-740D-21C1-03CF0C5C486F}"/>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Left-Right Arrow 104">
                    <a:extLst>
                      <a:ext uri="{FF2B5EF4-FFF2-40B4-BE49-F238E27FC236}">
                        <a16:creationId xmlns:a16="http://schemas.microsoft.com/office/drawing/2014/main" id="{71177C7D-A1C7-7931-3CED-3C8C9693EDCF}"/>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77" name="Group 206">
              <a:extLst>
                <a:ext uri="{FF2B5EF4-FFF2-40B4-BE49-F238E27FC236}">
                  <a16:creationId xmlns:a16="http://schemas.microsoft.com/office/drawing/2014/main" id="{90C269FA-66E1-10B9-3A45-47D999854970}"/>
                </a:ext>
              </a:extLst>
            </p:cNvPr>
            <p:cNvGrpSpPr/>
            <p:nvPr/>
          </p:nvGrpSpPr>
          <p:grpSpPr>
            <a:xfrm rot="21077279">
              <a:off x="7467600" y="4191000"/>
              <a:ext cx="266749" cy="1262177"/>
              <a:chOff x="5753051" y="4833823"/>
              <a:chExt cx="495349" cy="1566978"/>
            </a:xfrm>
          </p:grpSpPr>
          <p:grpSp>
            <p:nvGrpSpPr>
              <p:cNvPr id="388" name="Group 118">
                <a:extLst>
                  <a:ext uri="{FF2B5EF4-FFF2-40B4-BE49-F238E27FC236}">
                    <a16:creationId xmlns:a16="http://schemas.microsoft.com/office/drawing/2014/main" id="{D8732B15-D908-FFAC-6416-322BC408BD48}"/>
                  </a:ext>
                </a:extLst>
              </p:cNvPr>
              <p:cNvGrpSpPr/>
              <p:nvPr/>
            </p:nvGrpSpPr>
            <p:grpSpPr>
              <a:xfrm rot="380276">
                <a:off x="5798245" y="4833823"/>
                <a:ext cx="450155" cy="796492"/>
                <a:chOff x="7107920" y="443752"/>
                <a:chExt cx="410356" cy="762808"/>
              </a:xfrm>
            </p:grpSpPr>
            <p:grpSp>
              <p:nvGrpSpPr>
                <p:cNvPr id="398" name="Group 63">
                  <a:extLst>
                    <a:ext uri="{FF2B5EF4-FFF2-40B4-BE49-F238E27FC236}">
                      <a16:creationId xmlns:a16="http://schemas.microsoft.com/office/drawing/2014/main" id="{EC84830C-EECE-4BDE-01E4-B96FA796E335}"/>
                    </a:ext>
                  </a:extLst>
                </p:cNvPr>
                <p:cNvGrpSpPr/>
                <p:nvPr/>
              </p:nvGrpSpPr>
              <p:grpSpPr>
                <a:xfrm rot="5201482">
                  <a:off x="6832778" y="737323"/>
                  <a:ext cx="744379" cy="194096"/>
                  <a:chOff x="3886200" y="6096000"/>
                  <a:chExt cx="3124200" cy="533400"/>
                </a:xfrm>
              </p:grpSpPr>
              <p:sp>
                <p:nvSpPr>
                  <p:cNvPr id="403" name="Left-Right Arrow 95">
                    <a:extLst>
                      <a:ext uri="{FF2B5EF4-FFF2-40B4-BE49-F238E27FC236}">
                        <a16:creationId xmlns:a16="http://schemas.microsoft.com/office/drawing/2014/main" id="{99AC1CB7-D20A-878D-D8FF-EE116D5D4359}"/>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Left-Right Arrow 96">
                    <a:extLst>
                      <a:ext uri="{FF2B5EF4-FFF2-40B4-BE49-F238E27FC236}">
                        <a16:creationId xmlns:a16="http://schemas.microsoft.com/office/drawing/2014/main" id="{27DCE9F9-72A7-5DCD-B224-9883804471C1}"/>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Left-Right Arrow 97">
                    <a:extLst>
                      <a:ext uri="{FF2B5EF4-FFF2-40B4-BE49-F238E27FC236}">
                        <a16:creationId xmlns:a16="http://schemas.microsoft.com/office/drawing/2014/main" id="{72B7B665-8A12-4AB6-C8CB-1CBF9B715428}"/>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9" name="Group 71">
                  <a:extLst>
                    <a:ext uri="{FF2B5EF4-FFF2-40B4-BE49-F238E27FC236}">
                      <a16:creationId xmlns:a16="http://schemas.microsoft.com/office/drawing/2014/main" id="{77003692-2D6A-D0AA-D473-36AFBF2F1E0B}"/>
                    </a:ext>
                  </a:extLst>
                </p:cNvPr>
                <p:cNvGrpSpPr/>
                <p:nvPr/>
              </p:nvGrpSpPr>
              <p:grpSpPr>
                <a:xfrm rot="5241472">
                  <a:off x="7049030" y="718885"/>
                  <a:ext cx="744379" cy="194113"/>
                  <a:chOff x="3886200" y="6095954"/>
                  <a:chExt cx="3124200" cy="533446"/>
                </a:xfrm>
              </p:grpSpPr>
              <p:sp>
                <p:nvSpPr>
                  <p:cNvPr id="400" name="Left-Right Arrow 26">
                    <a:extLst>
                      <a:ext uri="{FF2B5EF4-FFF2-40B4-BE49-F238E27FC236}">
                        <a16:creationId xmlns:a16="http://schemas.microsoft.com/office/drawing/2014/main" id="{2F588D48-DB43-8650-F1C7-F5D3E7833699}"/>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Left-Right Arrow 27">
                    <a:extLst>
                      <a:ext uri="{FF2B5EF4-FFF2-40B4-BE49-F238E27FC236}">
                        <a16:creationId xmlns:a16="http://schemas.microsoft.com/office/drawing/2014/main" id="{16799DB7-CC88-3673-B197-DDA83FF2AAF2}"/>
                      </a:ext>
                    </a:extLst>
                  </p:cNvPr>
                  <p:cNvSpPr/>
                  <p:nvPr/>
                </p:nvSpPr>
                <p:spPr>
                  <a:xfrm>
                    <a:off x="4953006" y="6095954"/>
                    <a:ext cx="1066800" cy="533403"/>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Left-Right Arrow 94">
                    <a:extLst>
                      <a:ext uri="{FF2B5EF4-FFF2-40B4-BE49-F238E27FC236}">
                        <a16:creationId xmlns:a16="http://schemas.microsoft.com/office/drawing/2014/main" id="{04AACD49-2596-F2B8-A89F-F5C096E21ADC}"/>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9" name="Group 118">
                <a:extLst>
                  <a:ext uri="{FF2B5EF4-FFF2-40B4-BE49-F238E27FC236}">
                    <a16:creationId xmlns:a16="http://schemas.microsoft.com/office/drawing/2014/main" id="{7B09F1F7-B9A1-5CF0-FC04-8A92774DE073}"/>
                  </a:ext>
                </a:extLst>
              </p:cNvPr>
              <p:cNvGrpSpPr/>
              <p:nvPr/>
            </p:nvGrpSpPr>
            <p:grpSpPr>
              <a:xfrm rot="466432">
                <a:off x="5753051" y="5604309"/>
                <a:ext cx="450155" cy="796492"/>
                <a:chOff x="7107920" y="443752"/>
                <a:chExt cx="410342" cy="762808"/>
              </a:xfrm>
            </p:grpSpPr>
            <p:grpSp>
              <p:nvGrpSpPr>
                <p:cNvPr id="390" name="Group 63">
                  <a:extLst>
                    <a:ext uri="{FF2B5EF4-FFF2-40B4-BE49-F238E27FC236}">
                      <a16:creationId xmlns:a16="http://schemas.microsoft.com/office/drawing/2014/main" id="{93C2E328-01E5-9F5B-42F8-974E2C1F7A3D}"/>
                    </a:ext>
                  </a:extLst>
                </p:cNvPr>
                <p:cNvGrpSpPr/>
                <p:nvPr/>
              </p:nvGrpSpPr>
              <p:grpSpPr>
                <a:xfrm rot="5201482">
                  <a:off x="6832778" y="737323"/>
                  <a:ext cx="744379" cy="194096"/>
                  <a:chOff x="3886200" y="6096000"/>
                  <a:chExt cx="3124200" cy="533400"/>
                </a:xfrm>
              </p:grpSpPr>
              <p:sp>
                <p:nvSpPr>
                  <p:cNvPr id="395" name="Left-Right Arrow 87">
                    <a:extLst>
                      <a:ext uri="{FF2B5EF4-FFF2-40B4-BE49-F238E27FC236}">
                        <a16:creationId xmlns:a16="http://schemas.microsoft.com/office/drawing/2014/main" id="{B6175723-7E48-D195-7946-3C443E4ECC21}"/>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Left-Right Arrow 88">
                    <a:extLst>
                      <a:ext uri="{FF2B5EF4-FFF2-40B4-BE49-F238E27FC236}">
                        <a16:creationId xmlns:a16="http://schemas.microsoft.com/office/drawing/2014/main" id="{B799D55D-8077-8559-3EE6-003557AB8D8F}"/>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Left-Right Arrow 89">
                    <a:extLst>
                      <a:ext uri="{FF2B5EF4-FFF2-40B4-BE49-F238E27FC236}">
                        <a16:creationId xmlns:a16="http://schemas.microsoft.com/office/drawing/2014/main" id="{AE44052C-CB41-B553-1FFE-163EE0F11647}"/>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1" name="Group 71">
                  <a:extLst>
                    <a:ext uri="{FF2B5EF4-FFF2-40B4-BE49-F238E27FC236}">
                      <a16:creationId xmlns:a16="http://schemas.microsoft.com/office/drawing/2014/main" id="{7FA3B5EA-E140-5BF3-51E6-12239D5FFB89}"/>
                    </a:ext>
                  </a:extLst>
                </p:cNvPr>
                <p:cNvGrpSpPr/>
                <p:nvPr/>
              </p:nvGrpSpPr>
              <p:grpSpPr>
                <a:xfrm rot="5241472">
                  <a:off x="7049024" y="718894"/>
                  <a:ext cx="744379" cy="194096"/>
                  <a:chOff x="3886200" y="6096000"/>
                  <a:chExt cx="3124200" cy="533400"/>
                </a:xfrm>
              </p:grpSpPr>
              <p:sp>
                <p:nvSpPr>
                  <p:cNvPr id="392" name="Left-Right Arrow 26">
                    <a:extLst>
                      <a:ext uri="{FF2B5EF4-FFF2-40B4-BE49-F238E27FC236}">
                        <a16:creationId xmlns:a16="http://schemas.microsoft.com/office/drawing/2014/main" id="{90F102BB-51E6-02E7-6D17-0399BB6F0DA3}"/>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Left-Right Arrow 27">
                    <a:extLst>
                      <a:ext uri="{FF2B5EF4-FFF2-40B4-BE49-F238E27FC236}">
                        <a16:creationId xmlns:a16="http://schemas.microsoft.com/office/drawing/2014/main" id="{BE5B1157-CE15-F787-0A08-8B961F74E2FA}"/>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Left-Right Arrow 86">
                    <a:extLst>
                      <a:ext uri="{FF2B5EF4-FFF2-40B4-BE49-F238E27FC236}">
                        <a16:creationId xmlns:a16="http://schemas.microsoft.com/office/drawing/2014/main" id="{C2855E32-46B2-62CD-6F6F-533ABFA5638E}"/>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78" name="Moon 377">
              <a:extLst>
                <a:ext uri="{FF2B5EF4-FFF2-40B4-BE49-F238E27FC236}">
                  <a16:creationId xmlns:a16="http://schemas.microsoft.com/office/drawing/2014/main" id="{06A3EC3F-EC10-3BAD-B361-6082783DDB90}"/>
                </a:ext>
              </a:extLst>
            </p:cNvPr>
            <p:cNvSpPr/>
            <p:nvPr/>
          </p:nvSpPr>
          <p:spPr>
            <a:xfrm rot="12864855">
              <a:off x="7256869" y="3918570"/>
              <a:ext cx="311937" cy="1508097"/>
            </a:xfrm>
            <a:prstGeom prst="moon">
              <a:avLst>
                <a:gd name="adj" fmla="val 831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9" name="Group 135">
              <a:extLst>
                <a:ext uri="{FF2B5EF4-FFF2-40B4-BE49-F238E27FC236}">
                  <a16:creationId xmlns:a16="http://schemas.microsoft.com/office/drawing/2014/main" id="{383EC6B2-AF01-CFEA-DB26-72A65E4DECEF}"/>
                </a:ext>
              </a:extLst>
            </p:cNvPr>
            <p:cNvGrpSpPr/>
            <p:nvPr/>
          </p:nvGrpSpPr>
          <p:grpSpPr>
            <a:xfrm>
              <a:off x="6853518" y="5060577"/>
              <a:ext cx="228600" cy="228600"/>
              <a:chOff x="7391400" y="685800"/>
              <a:chExt cx="381000" cy="381000"/>
            </a:xfrm>
          </p:grpSpPr>
          <p:sp>
            <p:nvSpPr>
              <p:cNvPr id="386" name="Rectangle 385">
                <a:extLst>
                  <a:ext uri="{FF2B5EF4-FFF2-40B4-BE49-F238E27FC236}">
                    <a16:creationId xmlns:a16="http://schemas.microsoft.com/office/drawing/2014/main" id="{495C3CD0-A692-FE9B-E695-2B9C12D06247}"/>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a16="http://schemas.microsoft.com/office/drawing/2014/main" id="{7AD3CCF2-EB17-E78A-8B43-6AB580D52E77}"/>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0" name="Group 249">
              <a:extLst>
                <a:ext uri="{FF2B5EF4-FFF2-40B4-BE49-F238E27FC236}">
                  <a16:creationId xmlns:a16="http://schemas.microsoft.com/office/drawing/2014/main" id="{EA25F5F9-8B17-26BF-736B-5B22B7FBC35C}"/>
                </a:ext>
              </a:extLst>
            </p:cNvPr>
            <p:cNvGrpSpPr/>
            <p:nvPr/>
          </p:nvGrpSpPr>
          <p:grpSpPr>
            <a:xfrm rot="20783092">
              <a:off x="7673740" y="3978197"/>
              <a:ext cx="191440" cy="479433"/>
              <a:chOff x="7768720" y="990600"/>
              <a:chExt cx="548133" cy="1373642"/>
            </a:xfrm>
          </p:grpSpPr>
          <p:sp>
            <p:nvSpPr>
              <p:cNvPr id="381" name="Moon 380">
                <a:extLst>
                  <a:ext uri="{FF2B5EF4-FFF2-40B4-BE49-F238E27FC236}">
                    <a16:creationId xmlns:a16="http://schemas.microsoft.com/office/drawing/2014/main" id="{EF5CCFCF-BA2C-86AE-AADA-307513D3B819}"/>
                  </a:ext>
                </a:extLst>
              </p:cNvPr>
              <p:cNvSpPr/>
              <p:nvPr/>
            </p:nvSpPr>
            <p:spPr>
              <a:xfrm rot="20619226">
                <a:off x="7932253" y="1173046"/>
                <a:ext cx="384600" cy="1191196"/>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Moon 381">
                <a:extLst>
                  <a:ext uri="{FF2B5EF4-FFF2-40B4-BE49-F238E27FC236}">
                    <a16:creationId xmlns:a16="http://schemas.microsoft.com/office/drawing/2014/main" id="{ECA06822-F961-C1A3-911C-9F9BD7999BAB}"/>
                  </a:ext>
                </a:extLst>
              </p:cNvPr>
              <p:cNvSpPr/>
              <p:nvPr/>
            </p:nvSpPr>
            <p:spPr>
              <a:xfrm rot="428287">
                <a:off x="7768720" y="1162279"/>
                <a:ext cx="384600" cy="1191196"/>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3" name="Group 135">
                <a:extLst>
                  <a:ext uri="{FF2B5EF4-FFF2-40B4-BE49-F238E27FC236}">
                    <a16:creationId xmlns:a16="http://schemas.microsoft.com/office/drawing/2014/main" id="{3ECE2EEA-3CC3-9810-A4CB-F1DF6C1BB858}"/>
                  </a:ext>
                </a:extLst>
              </p:cNvPr>
              <p:cNvGrpSpPr/>
              <p:nvPr/>
            </p:nvGrpSpPr>
            <p:grpSpPr>
              <a:xfrm>
                <a:off x="7772400" y="990600"/>
                <a:ext cx="533400" cy="533400"/>
                <a:chOff x="7391400" y="685800"/>
                <a:chExt cx="381000" cy="381000"/>
              </a:xfrm>
            </p:grpSpPr>
            <p:sp>
              <p:nvSpPr>
                <p:cNvPr id="384" name="Rectangle 383">
                  <a:extLst>
                    <a:ext uri="{FF2B5EF4-FFF2-40B4-BE49-F238E27FC236}">
                      <a16:creationId xmlns:a16="http://schemas.microsoft.com/office/drawing/2014/main" id="{7332CC8E-4507-3012-F1E0-EE09DCE557EA}"/>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17B294C5-A2B5-5C31-CEE7-BFF3C6E9B7C0}"/>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 name="Group 1">
            <a:extLst>
              <a:ext uri="{FF2B5EF4-FFF2-40B4-BE49-F238E27FC236}">
                <a16:creationId xmlns:a16="http://schemas.microsoft.com/office/drawing/2014/main" id="{35A3A9DF-66FA-F641-2051-303B02B5B987}"/>
              </a:ext>
            </a:extLst>
          </p:cNvPr>
          <p:cNvGrpSpPr/>
          <p:nvPr/>
        </p:nvGrpSpPr>
        <p:grpSpPr>
          <a:xfrm>
            <a:off x="9709862" y="241707"/>
            <a:ext cx="1507781" cy="2856848"/>
            <a:chOff x="3048000" y="609600"/>
            <a:chExt cx="2179320" cy="3701506"/>
          </a:xfrm>
        </p:grpSpPr>
        <p:sp>
          <p:nvSpPr>
            <p:cNvPr id="3" name="Oval 2">
              <a:extLst>
                <a:ext uri="{FF2B5EF4-FFF2-40B4-BE49-F238E27FC236}">
                  <a16:creationId xmlns:a16="http://schemas.microsoft.com/office/drawing/2014/main" id="{DEC226AE-86C1-2DE9-5630-A9F77560C9E1}"/>
                </a:ext>
              </a:extLst>
            </p:cNvPr>
            <p:cNvSpPr/>
            <p:nvPr/>
          </p:nvSpPr>
          <p:spPr>
            <a:xfrm rot="19336703">
              <a:off x="4131250" y="3879880"/>
              <a:ext cx="375745" cy="431226"/>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ABCD7F8-E0A0-0CC3-3732-01B7D28E5695}"/>
                </a:ext>
              </a:extLst>
            </p:cNvPr>
            <p:cNvSpPr/>
            <p:nvPr/>
          </p:nvSpPr>
          <p:spPr>
            <a:xfrm rot="2192056">
              <a:off x="3672336" y="3879638"/>
              <a:ext cx="375745" cy="42953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7D05CC41-D7D8-9CD2-F846-4D798962BB0C}"/>
                </a:ext>
              </a:extLst>
            </p:cNvPr>
            <p:cNvSpPr/>
            <p:nvPr/>
          </p:nvSpPr>
          <p:spPr>
            <a:xfrm>
              <a:off x="3574043" y="2126159"/>
              <a:ext cx="1202384" cy="1948783"/>
            </a:xfrm>
            <a:prstGeom prst="trapezoi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DDEE568-C030-8FCB-DEFB-73178C70CAFD}"/>
                </a:ext>
              </a:extLst>
            </p:cNvPr>
            <p:cNvSpPr/>
            <p:nvPr/>
          </p:nvSpPr>
          <p:spPr>
            <a:xfrm>
              <a:off x="4851575" y="2642014"/>
              <a:ext cx="375745" cy="3439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601C235-4AFB-B4BE-E46E-7C7E17E279D7}"/>
                </a:ext>
              </a:extLst>
            </p:cNvPr>
            <p:cNvSpPr/>
            <p:nvPr/>
          </p:nvSpPr>
          <p:spPr>
            <a:xfrm>
              <a:off x="3048000" y="2584696"/>
              <a:ext cx="375745" cy="3439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2D2B6865-43DD-C31B-1982-9F2A5B07AA2D}"/>
                </a:ext>
              </a:extLst>
            </p:cNvPr>
            <p:cNvSpPr/>
            <p:nvPr/>
          </p:nvSpPr>
          <p:spPr>
            <a:xfrm rot="19984891">
              <a:off x="4476384" y="1819372"/>
              <a:ext cx="526043" cy="1047051"/>
            </a:xfrm>
            <a:prstGeom prst="trapezoid">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91E9BA78-4620-7D99-FB9D-B3599BB92E81}"/>
                </a:ext>
              </a:extLst>
            </p:cNvPr>
            <p:cNvSpPr/>
            <p:nvPr/>
          </p:nvSpPr>
          <p:spPr>
            <a:xfrm rot="2090544">
              <a:off x="3315200" y="1857477"/>
              <a:ext cx="526043" cy="992046"/>
            </a:xfrm>
            <a:prstGeom prst="trapezoid">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0BC60DB7-FAD8-120A-420A-6D64D4892652}"/>
                </a:ext>
              </a:extLst>
            </p:cNvPr>
            <p:cNvSpPr/>
            <p:nvPr/>
          </p:nvSpPr>
          <p:spPr>
            <a:xfrm>
              <a:off x="3574043" y="1896891"/>
              <a:ext cx="1202384" cy="1948783"/>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588E3FAE-97F0-C341-A678-4020BDF024B8}"/>
                </a:ext>
              </a:extLst>
            </p:cNvPr>
            <p:cNvSpPr/>
            <p:nvPr/>
          </p:nvSpPr>
          <p:spPr>
            <a:xfrm rot="10800000">
              <a:off x="3949788" y="1954207"/>
              <a:ext cx="450893" cy="229268"/>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49D2B505-85AB-BD87-91C4-2AEADEB5A2E5}"/>
                </a:ext>
              </a:extLst>
            </p:cNvPr>
            <p:cNvSpPr/>
            <p:nvPr/>
          </p:nvSpPr>
          <p:spPr>
            <a:xfrm rot="657615">
              <a:off x="3387259" y="1920981"/>
              <a:ext cx="601192" cy="2137993"/>
            </a:xfrm>
            <a:prstGeom prst="trapezoid">
              <a:avLst>
                <a:gd name="adj" fmla="val 30882"/>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CFCBD3F9-24D7-CE04-C4F0-05BF7346371C}"/>
                </a:ext>
              </a:extLst>
            </p:cNvPr>
            <p:cNvSpPr/>
            <p:nvPr/>
          </p:nvSpPr>
          <p:spPr>
            <a:xfrm rot="21232594">
              <a:off x="4244833" y="1821785"/>
              <a:ext cx="601192" cy="2259554"/>
            </a:xfrm>
            <a:prstGeom prst="trapezoid">
              <a:avLst>
                <a:gd name="adj" fmla="val 30882"/>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entagon 188">
              <a:extLst>
                <a:ext uri="{FF2B5EF4-FFF2-40B4-BE49-F238E27FC236}">
                  <a16:creationId xmlns:a16="http://schemas.microsoft.com/office/drawing/2014/main" id="{9B644BE5-4DF0-3C0E-CBB6-AA857334FA70}"/>
                </a:ext>
              </a:extLst>
            </p:cNvPr>
            <p:cNvSpPr/>
            <p:nvPr/>
          </p:nvSpPr>
          <p:spPr>
            <a:xfrm rot="5400000">
              <a:off x="3521687" y="1202713"/>
              <a:ext cx="1150111" cy="725886"/>
            </a:xfrm>
            <a:custGeom>
              <a:avLst/>
              <a:gdLst>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111" h="985331">
                  <a:moveTo>
                    <a:pt x="0" y="0"/>
                  </a:moveTo>
                  <a:cubicBezTo>
                    <a:pt x="283240" y="69668"/>
                    <a:pt x="549061" y="0"/>
                    <a:pt x="823592" y="0"/>
                  </a:cubicBezTo>
                  <a:cubicBezTo>
                    <a:pt x="1045643" y="164222"/>
                    <a:pt x="1041271" y="328444"/>
                    <a:pt x="1150111" y="492666"/>
                  </a:cubicBezTo>
                  <a:cubicBezTo>
                    <a:pt x="1041271" y="656888"/>
                    <a:pt x="1045643" y="916904"/>
                    <a:pt x="823592" y="985331"/>
                  </a:cubicBezTo>
                  <a:cubicBezTo>
                    <a:pt x="549061" y="985331"/>
                    <a:pt x="274531" y="924371"/>
                    <a:pt x="0" y="985331"/>
                  </a:cubicBezTo>
                  <a:lnTo>
                    <a:pt x="0" y="0"/>
                  </a:ln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231">
              <a:extLst>
                <a:ext uri="{FF2B5EF4-FFF2-40B4-BE49-F238E27FC236}">
                  <a16:creationId xmlns:a16="http://schemas.microsoft.com/office/drawing/2014/main" id="{4AD0F133-B794-6059-95A6-D6312025F29D}"/>
                </a:ext>
              </a:extLst>
            </p:cNvPr>
            <p:cNvSpPr/>
            <p:nvPr/>
          </p:nvSpPr>
          <p:spPr>
            <a:xfrm rot="15967415">
              <a:off x="3347064" y="672922"/>
              <a:ext cx="1533361" cy="1700439"/>
            </a:xfrm>
            <a:custGeom>
              <a:avLst/>
              <a:gdLst>
                <a:gd name="connsiteX0" fmla="*/ 1297134 w 1307134"/>
                <a:gd name="connsiteY0" fmla="*/ 1098971 h 1834420"/>
                <a:gd name="connsiteX1" fmla="*/ 1287421 w 1307134"/>
                <a:gd name="connsiteY1" fmla="*/ 1169450 h 1834420"/>
                <a:gd name="connsiteX2" fmla="*/ 1265619 w 1307134"/>
                <a:gd name="connsiteY2" fmla="*/ 1222942 h 1834420"/>
                <a:gd name="connsiteX3" fmla="*/ 1264969 w 1307134"/>
                <a:gd name="connsiteY3" fmla="*/ 1224539 h 1834420"/>
                <a:gd name="connsiteX4" fmla="*/ 1266293 w 1307134"/>
                <a:gd name="connsiteY4" fmla="*/ 1401604 h 1834420"/>
                <a:gd name="connsiteX5" fmla="*/ 1213352 w 1307134"/>
                <a:gd name="connsiteY5" fmla="*/ 1486740 h 1834420"/>
                <a:gd name="connsiteX6" fmla="*/ 1213198 w 1307134"/>
                <a:gd name="connsiteY6" fmla="*/ 1487221 h 1834420"/>
                <a:gd name="connsiteX7" fmla="*/ 1191088 w 1307134"/>
                <a:gd name="connsiteY7" fmla="*/ 1556152 h 1834420"/>
                <a:gd name="connsiteX8" fmla="*/ 1159553 w 1307134"/>
                <a:gd name="connsiteY8" fmla="*/ 1597228 h 1834420"/>
                <a:gd name="connsiteX9" fmla="*/ 1112419 w 1307134"/>
                <a:gd name="connsiteY9" fmla="*/ 1587982 h 1834420"/>
                <a:gd name="connsiteX10" fmla="*/ 1036430 w 1307134"/>
                <a:gd name="connsiteY10" fmla="*/ 1619038 h 1834420"/>
                <a:gd name="connsiteX11" fmla="*/ 1021678 w 1307134"/>
                <a:gd name="connsiteY11" fmla="*/ 1600881 h 1834420"/>
                <a:gd name="connsiteX12" fmla="*/ 1015907 w 1307134"/>
                <a:gd name="connsiteY12" fmla="*/ 1606539 h 1834420"/>
                <a:gd name="connsiteX13" fmla="*/ 927330 w 1307134"/>
                <a:gd name="connsiteY13" fmla="*/ 1640170 h 1834420"/>
                <a:gd name="connsiteX14" fmla="*/ 877571 w 1307134"/>
                <a:gd name="connsiteY14" fmla="*/ 1727238 h 1834420"/>
                <a:gd name="connsiteX15" fmla="*/ 708158 w 1307134"/>
                <a:gd name="connsiteY15" fmla="*/ 1737780 h 1834420"/>
                <a:gd name="connsiteX16" fmla="*/ 587092 w 1307134"/>
                <a:gd name="connsiteY16" fmla="*/ 1830665 h 1834420"/>
                <a:gd name="connsiteX17" fmla="*/ 409084 w 1307134"/>
                <a:gd name="connsiteY17" fmla="*/ 1773968 h 1834420"/>
                <a:gd name="connsiteX18" fmla="*/ 144660 w 1307134"/>
                <a:gd name="connsiteY18" fmla="*/ 1717951 h 1834420"/>
                <a:gd name="connsiteX19" fmla="*/ 28399 w 1307134"/>
                <a:gd name="connsiteY19" fmla="*/ 1655614 h 1834420"/>
                <a:gd name="connsiteX20" fmla="*/ 53241 w 1307134"/>
                <a:gd name="connsiteY20" fmla="*/ 1571469 h 1834420"/>
                <a:gd name="connsiteX21" fmla="*/ 782 w 1307134"/>
                <a:gd name="connsiteY21" fmla="*/ 1485140 h 1834420"/>
                <a:gd name="connsiteX22" fmla="*/ 96585 w 1307134"/>
                <a:gd name="connsiteY22" fmla="*/ 1408407 h 1834420"/>
                <a:gd name="connsiteX23" fmla="*/ 97501 w 1307134"/>
                <a:gd name="connsiteY23" fmla="*/ 1406384 h 1834420"/>
                <a:gd name="connsiteX24" fmla="*/ 140177 w 1307134"/>
                <a:gd name="connsiteY24" fmla="*/ 1296195 h 1834420"/>
                <a:gd name="connsiteX25" fmla="*/ 347783 w 1307134"/>
                <a:gd name="connsiteY25" fmla="*/ 1271020 h 1834420"/>
                <a:gd name="connsiteX26" fmla="*/ 347829 w 1307134"/>
                <a:gd name="connsiteY26" fmla="*/ 1270978 h 1834420"/>
                <a:gd name="connsiteX27" fmla="*/ 389116 w 1307134"/>
                <a:gd name="connsiteY27" fmla="*/ 1233116 h 1834420"/>
                <a:gd name="connsiteX28" fmla="*/ 557097 w 1307134"/>
                <a:gd name="connsiteY28" fmla="*/ 1244887 h 1834420"/>
                <a:gd name="connsiteX29" fmla="*/ 557843 w 1307134"/>
                <a:gd name="connsiteY29" fmla="*/ 1244174 h 1834420"/>
                <a:gd name="connsiteX30" fmla="*/ 590633 w 1307134"/>
                <a:gd name="connsiteY30" fmla="*/ 1212860 h 1834420"/>
                <a:gd name="connsiteX31" fmla="*/ 638659 w 1307134"/>
                <a:gd name="connsiteY31" fmla="*/ 1197167 h 1834420"/>
                <a:gd name="connsiteX32" fmla="*/ 694864 w 1307134"/>
                <a:gd name="connsiteY32" fmla="*/ 1202861 h 1834420"/>
                <a:gd name="connsiteX33" fmla="*/ 738508 w 1307134"/>
                <a:gd name="connsiteY33" fmla="*/ 1230034 h 1834420"/>
                <a:gd name="connsiteX34" fmla="*/ 739811 w 1307134"/>
                <a:gd name="connsiteY34" fmla="*/ 1230846 h 1834420"/>
                <a:gd name="connsiteX35" fmla="*/ 841780 w 1307134"/>
                <a:gd name="connsiteY35" fmla="*/ 1196773 h 1834420"/>
                <a:gd name="connsiteX36" fmla="*/ 879256 w 1307134"/>
                <a:gd name="connsiteY36" fmla="*/ 1204402 h 1834420"/>
                <a:gd name="connsiteX37" fmla="*/ 925823 w 1307134"/>
                <a:gd name="connsiteY37" fmla="*/ 1233274 h 1834420"/>
                <a:gd name="connsiteX38" fmla="*/ 933792 w 1307134"/>
                <a:gd name="connsiteY38" fmla="*/ 1247554 h 1834420"/>
                <a:gd name="connsiteX39" fmla="*/ 950748 w 1307134"/>
                <a:gd name="connsiteY39" fmla="*/ 1157092 h 1834420"/>
                <a:gd name="connsiteX40" fmla="*/ 905777 w 1307134"/>
                <a:gd name="connsiteY40" fmla="*/ 999559 h 1834420"/>
                <a:gd name="connsiteX41" fmla="*/ 960771 w 1307134"/>
                <a:gd name="connsiteY41" fmla="*/ 778447 h 1834420"/>
                <a:gd name="connsiteX42" fmla="*/ 957376 w 1307134"/>
                <a:gd name="connsiteY42" fmla="*/ 717253 h 1834420"/>
                <a:gd name="connsiteX43" fmla="*/ 920507 w 1307134"/>
                <a:gd name="connsiteY43" fmla="*/ 730687 h 1834420"/>
                <a:gd name="connsiteX44" fmla="*/ 750547 w 1307134"/>
                <a:gd name="connsiteY44" fmla="*/ 663461 h 1834420"/>
                <a:gd name="connsiteX45" fmla="*/ 593170 w 1307134"/>
                <a:gd name="connsiteY45" fmla="*/ 692845 h 1834420"/>
                <a:gd name="connsiteX46" fmla="*/ 443109 w 1307134"/>
                <a:gd name="connsiteY46" fmla="*/ 560728 h 1834420"/>
                <a:gd name="connsiteX47" fmla="*/ 208330 w 1307134"/>
                <a:gd name="connsiteY47" fmla="*/ 390058 h 1834420"/>
                <a:gd name="connsiteX48" fmla="*/ 120971 w 1307134"/>
                <a:gd name="connsiteY48" fmla="*/ 280813 h 1834420"/>
                <a:gd name="connsiteX49" fmla="*/ 180655 w 1307134"/>
                <a:gd name="connsiteY49" fmla="*/ 215742 h 1834420"/>
                <a:gd name="connsiteX50" fmla="*/ 165731 w 1307134"/>
                <a:gd name="connsiteY50" fmla="*/ 113652 h 1834420"/>
                <a:gd name="connsiteX51" fmla="*/ 291627 w 1307134"/>
                <a:gd name="connsiteY51" fmla="*/ 87469 h 1834420"/>
                <a:gd name="connsiteX52" fmla="*/ 293373 w 1307134"/>
                <a:gd name="connsiteY52" fmla="*/ 86049 h 1834420"/>
                <a:gd name="connsiteX53" fmla="*/ 381440 w 1307134"/>
                <a:gd name="connsiteY53" fmla="*/ 5435 h 1834420"/>
                <a:gd name="connsiteX54" fmla="*/ 594874 w 1307134"/>
                <a:gd name="connsiteY54" fmla="*/ 76700 h 1834420"/>
                <a:gd name="connsiteX55" fmla="*/ 594937 w 1307134"/>
                <a:gd name="connsiteY55" fmla="*/ 76683 h 1834420"/>
                <a:gd name="connsiteX56" fmla="*/ 651210 w 1307134"/>
                <a:gd name="connsiteY56" fmla="*/ 61051 h 1834420"/>
                <a:gd name="connsiteX57" fmla="*/ 810381 w 1307134"/>
                <a:gd name="connsiteY57" fmla="*/ 147869 h 1834420"/>
                <a:gd name="connsiteX58" fmla="*/ 811410 w 1307134"/>
                <a:gd name="connsiteY58" fmla="*/ 147561 h 1834420"/>
                <a:gd name="connsiteX59" fmla="*/ 856626 w 1307134"/>
                <a:gd name="connsiteY59" fmla="*/ 134017 h 1834420"/>
                <a:gd name="connsiteX60" fmla="*/ 910153 w 1307134"/>
                <a:gd name="connsiteY60" fmla="*/ 141550 h 1834420"/>
                <a:gd name="connsiteX61" fmla="*/ 962671 w 1307134"/>
                <a:gd name="connsiteY61" fmla="*/ 172190 h 1834420"/>
                <a:gd name="connsiteX62" fmla="*/ 993878 w 1307134"/>
                <a:gd name="connsiteY62" fmla="*/ 216623 h 1834420"/>
                <a:gd name="connsiteX63" fmla="*/ 994810 w 1307134"/>
                <a:gd name="connsiteY63" fmla="*/ 217949 h 1834420"/>
                <a:gd name="connsiteX64" fmla="*/ 1108776 w 1307134"/>
                <a:gd name="connsiteY64" fmla="*/ 233261 h 1834420"/>
                <a:gd name="connsiteX65" fmla="*/ 1142181 w 1307134"/>
                <a:gd name="connsiteY65" fmla="*/ 257167 h 1834420"/>
                <a:gd name="connsiteX66" fmla="*/ 1161917 w 1307134"/>
                <a:gd name="connsiteY66" fmla="*/ 285160 h 1834420"/>
                <a:gd name="connsiteX67" fmla="*/ 1170247 w 1307134"/>
                <a:gd name="connsiteY67" fmla="*/ 279552 h 1834420"/>
                <a:gd name="connsiteX68" fmla="*/ 1186418 w 1307134"/>
                <a:gd name="connsiteY68" fmla="*/ 279915 h 1834420"/>
                <a:gd name="connsiteX69" fmla="*/ 1222841 w 1307134"/>
                <a:gd name="connsiteY69" fmla="*/ 359973 h 1834420"/>
                <a:gd name="connsiteX70" fmla="*/ 1223964 w 1307134"/>
                <a:gd name="connsiteY70" fmla="*/ 402303 h 1834420"/>
                <a:gd name="connsiteX71" fmla="*/ 1225021 w 1307134"/>
                <a:gd name="connsiteY71" fmla="*/ 403473 h 1834420"/>
                <a:gd name="connsiteX72" fmla="*/ 1226090 w 1307134"/>
                <a:gd name="connsiteY72" fmla="*/ 406039 h 1834420"/>
                <a:gd name="connsiteX73" fmla="*/ 1244054 w 1307134"/>
                <a:gd name="connsiteY73" fmla="*/ 406501 h 1834420"/>
                <a:gd name="connsiteX74" fmla="*/ 1289582 w 1307134"/>
                <a:gd name="connsiteY74" fmla="*/ 465759 h 1834420"/>
                <a:gd name="connsiteX75" fmla="*/ 1282657 w 1307134"/>
                <a:gd name="connsiteY75" fmla="*/ 728603 h 1834420"/>
                <a:gd name="connsiteX76" fmla="*/ 1282679 w 1307134"/>
                <a:gd name="connsiteY76" fmla="*/ 728663 h 1834420"/>
                <a:gd name="connsiteX77" fmla="*/ 1301892 w 1307134"/>
                <a:gd name="connsiteY77" fmla="*/ 782723 h 1834420"/>
                <a:gd name="connsiteX78" fmla="*/ 1276148 w 1307134"/>
                <a:gd name="connsiteY78" fmla="*/ 993651 h 1834420"/>
                <a:gd name="connsiteX79" fmla="*/ 1276512 w 1307134"/>
                <a:gd name="connsiteY79" fmla="*/ 994630 h 1834420"/>
                <a:gd name="connsiteX80" fmla="*/ 1292551 w 1307134"/>
                <a:gd name="connsiteY80" fmla="*/ 1037631 h 1834420"/>
                <a:gd name="connsiteX81" fmla="*/ 1297134 w 1307134"/>
                <a:gd name="connsiteY81" fmla="*/ 1098971 h 183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307134" h="1834420">
                  <a:moveTo>
                    <a:pt x="1297134" y="1098971"/>
                  </a:moveTo>
                  <a:cubicBezTo>
                    <a:pt x="1296414" y="1123487"/>
                    <a:pt x="1292978" y="1147752"/>
                    <a:pt x="1287421" y="1169450"/>
                  </a:cubicBezTo>
                  <a:lnTo>
                    <a:pt x="1265619" y="1222942"/>
                  </a:lnTo>
                  <a:lnTo>
                    <a:pt x="1264969" y="1224539"/>
                  </a:lnTo>
                  <a:cubicBezTo>
                    <a:pt x="1281711" y="1269428"/>
                    <a:pt x="1282247" y="1341324"/>
                    <a:pt x="1266293" y="1401604"/>
                  </a:cubicBezTo>
                  <a:cubicBezTo>
                    <a:pt x="1254139" y="1447536"/>
                    <a:pt x="1234265" y="1479504"/>
                    <a:pt x="1213352" y="1486740"/>
                  </a:cubicBezTo>
                  <a:lnTo>
                    <a:pt x="1213198" y="1487221"/>
                  </a:lnTo>
                  <a:lnTo>
                    <a:pt x="1191088" y="1556152"/>
                  </a:lnTo>
                  <a:cubicBezTo>
                    <a:pt x="1181839" y="1575151"/>
                    <a:pt x="1171044" y="1589426"/>
                    <a:pt x="1159553" y="1597228"/>
                  </a:cubicBezTo>
                  <a:cubicBezTo>
                    <a:pt x="1142869" y="1608571"/>
                    <a:pt x="1126103" y="1605293"/>
                    <a:pt x="1112419" y="1587982"/>
                  </a:cubicBezTo>
                  <a:cubicBezTo>
                    <a:pt x="1088334" y="1625523"/>
                    <a:pt x="1060343" y="1636954"/>
                    <a:pt x="1036430" y="1619038"/>
                  </a:cubicBezTo>
                  <a:lnTo>
                    <a:pt x="1021678" y="1600881"/>
                  </a:lnTo>
                  <a:lnTo>
                    <a:pt x="1015907" y="1606539"/>
                  </a:lnTo>
                  <a:cubicBezTo>
                    <a:pt x="991665" y="1624261"/>
                    <a:pt x="961064" y="1636258"/>
                    <a:pt x="927330" y="1640170"/>
                  </a:cubicBezTo>
                  <a:cubicBezTo>
                    <a:pt x="927008" y="1673642"/>
                    <a:pt x="908853" y="1705386"/>
                    <a:pt x="877571" y="1727238"/>
                  </a:cubicBezTo>
                  <a:cubicBezTo>
                    <a:pt x="830041" y="1760444"/>
                    <a:pt x="761384" y="1764711"/>
                    <a:pt x="708158" y="1737780"/>
                  </a:cubicBezTo>
                  <a:cubicBezTo>
                    <a:pt x="690944" y="1784038"/>
                    <a:pt x="644851" y="1819399"/>
                    <a:pt x="587092" y="1830665"/>
                  </a:cubicBezTo>
                  <a:cubicBezTo>
                    <a:pt x="519029" y="1843939"/>
                    <a:pt x="447994" y="1821319"/>
                    <a:pt x="409084" y="1773968"/>
                  </a:cubicBezTo>
                  <a:cubicBezTo>
                    <a:pt x="317244" y="1818912"/>
                    <a:pt x="197961" y="1793650"/>
                    <a:pt x="144660" y="1717951"/>
                  </a:cubicBezTo>
                  <a:cubicBezTo>
                    <a:pt x="92300" y="1722926"/>
                    <a:pt x="43136" y="1696571"/>
                    <a:pt x="28399" y="1655614"/>
                  </a:cubicBezTo>
                  <a:cubicBezTo>
                    <a:pt x="17724" y="1625981"/>
                    <a:pt x="27160" y="1594000"/>
                    <a:pt x="53241" y="1571469"/>
                  </a:cubicBezTo>
                  <a:cubicBezTo>
                    <a:pt x="16237" y="1553796"/>
                    <a:pt x="-4370" y="1519881"/>
                    <a:pt x="782" y="1485140"/>
                  </a:cubicBezTo>
                  <a:cubicBezTo>
                    <a:pt x="6826" y="1444462"/>
                    <a:pt x="46603" y="1412600"/>
                    <a:pt x="96585" y="1408407"/>
                  </a:cubicBezTo>
                  <a:cubicBezTo>
                    <a:pt x="96882" y="1407728"/>
                    <a:pt x="97204" y="1407063"/>
                    <a:pt x="97501" y="1406384"/>
                  </a:cubicBezTo>
                  <a:cubicBezTo>
                    <a:pt x="90789" y="1366327"/>
                    <a:pt x="106443" y="1325931"/>
                    <a:pt x="140177" y="1296195"/>
                  </a:cubicBezTo>
                  <a:cubicBezTo>
                    <a:pt x="193478" y="1249228"/>
                    <a:pt x="279893" y="1238759"/>
                    <a:pt x="347783" y="1271020"/>
                  </a:cubicBezTo>
                  <a:lnTo>
                    <a:pt x="347829" y="1270978"/>
                  </a:lnTo>
                  <a:lnTo>
                    <a:pt x="389116" y="1233116"/>
                  </a:lnTo>
                  <a:cubicBezTo>
                    <a:pt x="439056" y="1205052"/>
                    <a:pt x="509877" y="1207126"/>
                    <a:pt x="557097" y="1244887"/>
                  </a:cubicBezTo>
                  <a:lnTo>
                    <a:pt x="557843" y="1244174"/>
                  </a:lnTo>
                  <a:lnTo>
                    <a:pt x="590633" y="1212860"/>
                  </a:lnTo>
                  <a:cubicBezTo>
                    <a:pt x="604640" y="1204664"/>
                    <a:pt x="621061" y="1199190"/>
                    <a:pt x="638659" y="1197167"/>
                  </a:cubicBezTo>
                  <a:cubicBezTo>
                    <a:pt x="658027" y="1194937"/>
                    <a:pt x="677384" y="1197041"/>
                    <a:pt x="694864" y="1202861"/>
                  </a:cubicBezTo>
                  <a:lnTo>
                    <a:pt x="738508" y="1230034"/>
                  </a:lnTo>
                  <a:lnTo>
                    <a:pt x="739811" y="1230846"/>
                  </a:lnTo>
                  <a:cubicBezTo>
                    <a:pt x="765484" y="1206329"/>
                    <a:pt x="803750" y="1194161"/>
                    <a:pt x="841780" y="1196773"/>
                  </a:cubicBezTo>
                  <a:cubicBezTo>
                    <a:pt x="854457" y="1197644"/>
                    <a:pt x="867107" y="1200157"/>
                    <a:pt x="879256" y="1204402"/>
                  </a:cubicBezTo>
                  <a:cubicBezTo>
                    <a:pt x="897770" y="1210868"/>
                    <a:pt x="913665" y="1220872"/>
                    <a:pt x="925823" y="1233274"/>
                  </a:cubicBezTo>
                  <a:lnTo>
                    <a:pt x="933792" y="1247554"/>
                  </a:lnTo>
                  <a:lnTo>
                    <a:pt x="950748" y="1157092"/>
                  </a:lnTo>
                  <a:cubicBezTo>
                    <a:pt x="923641" y="1132894"/>
                    <a:pt x="906521" y="1072917"/>
                    <a:pt x="905777" y="999559"/>
                  </a:cubicBezTo>
                  <a:cubicBezTo>
                    <a:pt x="904900" y="913113"/>
                    <a:pt x="926843" y="824877"/>
                    <a:pt x="960771" y="778447"/>
                  </a:cubicBezTo>
                  <a:lnTo>
                    <a:pt x="957376" y="717253"/>
                  </a:lnTo>
                  <a:lnTo>
                    <a:pt x="920507" y="730687"/>
                  </a:lnTo>
                  <a:cubicBezTo>
                    <a:pt x="860094" y="739266"/>
                    <a:pt x="791217" y="712017"/>
                    <a:pt x="750547" y="663461"/>
                  </a:cubicBezTo>
                  <a:cubicBezTo>
                    <a:pt x="714261" y="697621"/>
                    <a:pt x="654344" y="708806"/>
                    <a:pt x="593170" y="692845"/>
                  </a:cubicBezTo>
                  <a:cubicBezTo>
                    <a:pt x="521084" y="674036"/>
                    <a:pt x="461199" y="621319"/>
                    <a:pt x="443109" y="560728"/>
                  </a:cubicBezTo>
                  <a:cubicBezTo>
                    <a:pt x="334463" y="559871"/>
                    <a:pt x="228551" y="482887"/>
                    <a:pt x="208330" y="390058"/>
                  </a:cubicBezTo>
                  <a:cubicBezTo>
                    <a:pt x="155079" y="370839"/>
                    <a:pt x="118134" y="324647"/>
                    <a:pt x="120971" y="280813"/>
                  </a:cubicBezTo>
                  <a:cubicBezTo>
                    <a:pt x="123012" y="249092"/>
                    <a:pt x="145691" y="224359"/>
                    <a:pt x="180655" y="215742"/>
                  </a:cubicBezTo>
                  <a:cubicBezTo>
                    <a:pt x="151939" y="182937"/>
                    <a:pt x="146078" y="142831"/>
                    <a:pt x="165731" y="113652"/>
                  </a:cubicBezTo>
                  <a:cubicBezTo>
                    <a:pt x="188754" y="79491"/>
                    <a:pt x="241027" y="68617"/>
                    <a:pt x="291627" y="87469"/>
                  </a:cubicBezTo>
                  <a:cubicBezTo>
                    <a:pt x="292202" y="86988"/>
                    <a:pt x="292797" y="86530"/>
                    <a:pt x="293373" y="86049"/>
                  </a:cubicBezTo>
                  <a:cubicBezTo>
                    <a:pt x="303672" y="46670"/>
                    <a:pt x="335967" y="17120"/>
                    <a:pt x="381440" y="5435"/>
                  </a:cubicBezTo>
                  <a:cubicBezTo>
                    <a:pt x="453283" y="-13010"/>
                    <a:pt x="542120" y="16663"/>
                    <a:pt x="594874" y="76700"/>
                  </a:cubicBezTo>
                  <a:lnTo>
                    <a:pt x="594937" y="76683"/>
                  </a:lnTo>
                  <a:lnTo>
                    <a:pt x="651210" y="61051"/>
                  </a:lnTo>
                  <a:cubicBezTo>
                    <a:pt x="711814" y="58229"/>
                    <a:pt x="780136" y="92211"/>
                    <a:pt x="810381" y="147869"/>
                  </a:cubicBezTo>
                  <a:lnTo>
                    <a:pt x="811410" y="147561"/>
                  </a:lnTo>
                  <a:lnTo>
                    <a:pt x="856626" y="134017"/>
                  </a:lnTo>
                  <a:cubicBezTo>
                    <a:pt x="873760" y="132931"/>
                    <a:pt x="892107" y="135408"/>
                    <a:pt x="910153" y="141550"/>
                  </a:cubicBezTo>
                  <a:cubicBezTo>
                    <a:pt x="930015" y="148306"/>
                    <a:pt x="948041" y="158988"/>
                    <a:pt x="962671" y="172190"/>
                  </a:cubicBezTo>
                  <a:lnTo>
                    <a:pt x="993878" y="216623"/>
                  </a:lnTo>
                  <a:lnTo>
                    <a:pt x="994810" y="217949"/>
                  </a:lnTo>
                  <a:cubicBezTo>
                    <a:pt x="1030210" y="207345"/>
                    <a:pt x="1072719" y="213654"/>
                    <a:pt x="1108776" y="233261"/>
                  </a:cubicBezTo>
                  <a:cubicBezTo>
                    <a:pt x="1120795" y="239796"/>
                    <a:pt x="1132098" y="247809"/>
                    <a:pt x="1142181" y="257167"/>
                  </a:cubicBezTo>
                  <a:lnTo>
                    <a:pt x="1161917" y="285160"/>
                  </a:lnTo>
                  <a:lnTo>
                    <a:pt x="1170247" y="279552"/>
                  </a:lnTo>
                  <a:cubicBezTo>
                    <a:pt x="1175670" y="277756"/>
                    <a:pt x="1181116" y="277820"/>
                    <a:pt x="1186418" y="279915"/>
                  </a:cubicBezTo>
                  <a:cubicBezTo>
                    <a:pt x="1205040" y="287284"/>
                    <a:pt x="1218481" y="318282"/>
                    <a:pt x="1222841" y="359973"/>
                  </a:cubicBezTo>
                  <a:lnTo>
                    <a:pt x="1223964" y="402303"/>
                  </a:lnTo>
                  <a:lnTo>
                    <a:pt x="1225021" y="403473"/>
                  </a:lnTo>
                  <a:lnTo>
                    <a:pt x="1226090" y="406039"/>
                  </a:lnTo>
                  <a:lnTo>
                    <a:pt x="1244054" y="406501"/>
                  </a:lnTo>
                  <a:cubicBezTo>
                    <a:pt x="1262293" y="412085"/>
                    <a:pt x="1278372" y="432681"/>
                    <a:pt x="1289582" y="465759"/>
                  </a:cubicBezTo>
                  <a:cubicBezTo>
                    <a:pt x="1313187" y="535445"/>
                    <a:pt x="1310299" y="644853"/>
                    <a:pt x="1282657" y="728603"/>
                  </a:cubicBezTo>
                  <a:lnTo>
                    <a:pt x="1282679" y="728663"/>
                  </a:lnTo>
                  <a:lnTo>
                    <a:pt x="1301892" y="782723"/>
                  </a:lnTo>
                  <a:cubicBezTo>
                    <a:pt x="1314018" y="847148"/>
                    <a:pt x="1304975" y="936233"/>
                    <a:pt x="1276148" y="993651"/>
                  </a:cubicBezTo>
                  <a:lnTo>
                    <a:pt x="1276512" y="994630"/>
                  </a:lnTo>
                  <a:lnTo>
                    <a:pt x="1292551" y="1037631"/>
                  </a:lnTo>
                  <a:cubicBezTo>
                    <a:pt x="1296156" y="1055718"/>
                    <a:pt x="1297791" y="1076698"/>
                    <a:pt x="1297134" y="1098971"/>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42">
              <a:extLst>
                <a:ext uri="{FF2B5EF4-FFF2-40B4-BE49-F238E27FC236}">
                  <a16:creationId xmlns:a16="http://schemas.microsoft.com/office/drawing/2014/main" id="{82E1BCD7-A0CD-7F28-C5B2-5254D54595BE}"/>
                </a:ext>
              </a:extLst>
            </p:cNvPr>
            <p:cNvGrpSpPr/>
            <p:nvPr/>
          </p:nvGrpSpPr>
          <p:grpSpPr>
            <a:xfrm>
              <a:off x="3842657" y="1981200"/>
              <a:ext cx="521646" cy="516594"/>
              <a:chOff x="6286413" y="968958"/>
              <a:chExt cx="2408834" cy="2185901"/>
            </a:xfrm>
            <a:solidFill>
              <a:srgbClr val="FFC000"/>
            </a:solidFill>
          </p:grpSpPr>
          <p:grpSp>
            <p:nvGrpSpPr>
              <p:cNvPr id="446" name="Group 37">
                <a:extLst>
                  <a:ext uri="{FF2B5EF4-FFF2-40B4-BE49-F238E27FC236}">
                    <a16:creationId xmlns:a16="http://schemas.microsoft.com/office/drawing/2014/main" id="{B997E7FF-6B72-620E-A47A-F9F135B8657B}"/>
                  </a:ext>
                </a:extLst>
              </p:cNvPr>
              <p:cNvGrpSpPr/>
              <p:nvPr/>
            </p:nvGrpSpPr>
            <p:grpSpPr>
              <a:xfrm>
                <a:off x="6286413" y="968958"/>
                <a:ext cx="1151447" cy="2164259"/>
                <a:chOff x="6286413" y="968958"/>
                <a:chExt cx="1151447" cy="2164259"/>
              </a:xfrm>
              <a:grpFill/>
            </p:grpSpPr>
            <p:sp>
              <p:nvSpPr>
                <p:cNvPr id="195" name="Donut 225">
                  <a:extLst>
                    <a:ext uri="{FF2B5EF4-FFF2-40B4-BE49-F238E27FC236}">
                      <a16:creationId xmlns:a16="http://schemas.microsoft.com/office/drawing/2014/main" id="{0D9DBC18-1DED-1219-F14F-0A7ADD2E0829}"/>
                    </a:ext>
                  </a:extLst>
                </p:cNvPr>
                <p:cNvSpPr/>
                <p:nvPr/>
              </p:nvSpPr>
              <p:spPr>
                <a:xfrm rot="20620213">
                  <a:off x="6286413" y="968958"/>
                  <a:ext cx="497793" cy="945057"/>
                </a:xfrm>
                <a:prstGeom prst="donut">
                  <a:avLst>
                    <a:gd name="adj" fmla="val 12312"/>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0" name="Donut 226">
                  <a:extLst>
                    <a:ext uri="{FF2B5EF4-FFF2-40B4-BE49-F238E27FC236}">
                      <a16:creationId xmlns:a16="http://schemas.microsoft.com/office/drawing/2014/main" id="{7550A00D-C043-21C2-DE54-2E1DB5F9F1C1}"/>
                    </a:ext>
                  </a:extLst>
                </p:cNvPr>
                <p:cNvSpPr/>
                <p:nvPr/>
              </p:nvSpPr>
              <p:spPr>
                <a:xfrm rot="19921608">
                  <a:off x="6524438" y="1583728"/>
                  <a:ext cx="497793" cy="976073"/>
                </a:xfrm>
                <a:prstGeom prst="donut">
                  <a:avLst>
                    <a:gd name="adj" fmla="val 12312"/>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1" name="Donut 229">
                  <a:extLst>
                    <a:ext uri="{FF2B5EF4-FFF2-40B4-BE49-F238E27FC236}">
                      <a16:creationId xmlns:a16="http://schemas.microsoft.com/office/drawing/2014/main" id="{7F7CA2B0-1225-16CE-38A3-4E2D266E761C}"/>
                    </a:ext>
                  </a:extLst>
                </p:cNvPr>
                <p:cNvSpPr/>
                <p:nvPr/>
              </p:nvSpPr>
              <p:spPr>
                <a:xfrm rot="19376810">
                  <a:off x="6940067" y="2188160"/>
                  <a:ext cx="497793" cy="945057"/>
                </a:xfrm>
                <a:prstGeom prst="donut">
                  <a:avLst>
                    <a:gd name="adj" fmla="val 12312"/>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7" name="Group 38">
                <a:extLst>
                  <a:ext uri="{FF2B5EF4-FFF2-40B4-BE49-F238E27FC236}">
                    <a16:creationId xmlns:a16="http://schemas.microsoft.com/office/drawing/2014/main" id="{D3148D52-3607-57D2-31CB-79971FB1F451}"/>
                  </a:ext>
                </a:extLst>
              </p:cNvPr>
              <p:cNvGrpSpPr/>
              <p:nvPr/>
            </p:nvGrpSpPr>
            <p:grpSpPr>
              <a:xfrm flipH="1">
                <a:off x="7543800" y="990600"/>
                <a:ext cx="1151447" cy="2164259"/>
                <a:chOff x="6286413" y="968958"/>
                <a:chExt cx="1151447" cy="2164259"/>
              </a:xfrm>
              <a:grpFill/>
            </p:grpSpPr>
            <p:sp>
              <p:nvSpPr>
                <p:cNvPr id="192" name="Donut 222">
                  <a:extLst>
                    <a:ext uri="{FF2B5EF4-FFF2-40B4-BE49-F238E27FC236}">
                      <a16:creationId xmlns:a16="http://schemas.microsoft.com/office/drawing/2014/main" id="{22553A15-E620-6298-4EEE-B86EC54B70B1}"/>
                    </a:ext>
                  </a:extLst>
                </p:cNvPr>
                <p:cNvSpPr/>
                <p:nvPr/>
              </p:nvSpPr>
              <p:spPr>
                <a:xfrm rot="20620213">
                  <a:off x="6286413" y="968958"/>
                  <a:ext cx="497793" cy="945057"/>
                </a:xfrm>
                <a:prstGeom prst="donut">
                  <a:avLst>
                    <a:gd name="adj" fmla="val 12312"/>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3" name="Donut 223">
                  <a:extLst>
                    <a:ext uri="{FF2B5EF4-FFF2-40B4-BE49-F238E27FC236}">
                      <a16:creationId xmlns:a16="http://schemas.microsoft.com/office/drawing/2014/main" id="{7D52AF50-2EBB-F963-CCE5-7101EC6030DF}"/>
                    </a:ext>
                  </a:extLst>
                </p:cNvPr>
                <p:cNvSpPr/>
                <p:nvPr/>
              </p:nvSpPr>
              <p:spPr>
                <a:xfrm rot="19921608">
                  <a:off x="6524438" y="1583728"/>
                  <a:ext cx="497793" cy="976073"/>
                </a:xfrm>
                <a:prstGeom prst="donut">
                  <a:avLst>
                    <a:gd name="adj" fmla="val 12312"/>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4" name="Donut 224">
                  <a:extLst>
                    <a:ext uri="{FF2B5EF4-FFF2-40B4-BE49-F238E27FC236}">
                      <a16:creationId xmlns:a16="http://schemas.microsoft.com/office/drawing/2014/main" id="{509B5051-227C-514A-BCC7-CE0BCB736996}"/>
                    </a:ext>
                  </a:extLst>
                </p:cNvPr>
                <p:cNvSpPr/>
                <p:nvPr/>
              </p:nvSpPr>
              <p:spPr>
                <a:xfrm rot="19376810">
                  <a:off x="6940067" y="2188160"/>
                  <a:ext cx="497793" cy="945057"/>
                </a:xfrm>
                <a:prstGeom prst="donut">
                  <a:avLst>
                    <a:gd name="adj" fmla="val 12312"/>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0" name="Group 19">
              <a:extLst>
                <a:ext uri="{FF2B5EF4-FFF2-40B4-BE49-F238E27FC236}">
                  <a16:creationId xmlns:a16="http://schemas.microsoft.com/office/drawing/2014/main" id="{A996AEA8-ABEF-D867-1F8A-0A530552CF3B}"/>
                </a:ext>
              </a:extLst>
            </p:cNvPr>
            <p:cNvGrpSpPr/>
            <p:nvPr/>
          </p:nvGrpSpPr>
          <p:grpSpPr>
            <a:xfrm>
              <a:off x="3810000" y="2453640"/>
              <a:ext cx="581298" cy="581298"/>
              <a:chOff x="5283925" y="2161902"/>
              <a:chExt cx="914400" cy="914400"/>
            </a:xfrm>
          </p:grpSpPr>
          <p:sp>
            <p:nvSpPr>
              <p:cNvPr id="441" name="Quad Arrow Callout 232">
                <a:extLst>
                  <a:ext uri="{FF2B5EF4-FFF2-40B4-BE49-F238E27FC236}">
                    <a16:creationId xmlns:a16="http://schemas.microsoft.com/office/drawing/2014/main" id="{DBF78B40-32A8-D7B7-AB0B-6CFECF41ABEF}"/>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Quad Arrow Callout 233">
                <a:extLst>
                  <a:ext uri="{FF2B5EF4-FFF2-40B4-BE49-F238E27FC236}">
                    <a16:creationId xmlns:a16="http://schemas.microsoft.com/office/drawing/2014/main" id="{39E6850C-167C-A29B-02DF-B617F560EA71}"/>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3" name="Group 58">
                <a:extLst>
                  <a:ext uri="{FF2B5EF4-FFF2-40B4-BE49-F238E27FC236}">
                    <a16:creationId xmlns:a16="http://schemas.microsoft.com/office/drawing/2014/main" id="{9130194C-068C-6BB4-9871-6FFF5CC395A3}"/>
                  </a:ext>
                </a:extLst>
              </p:cNvPr>
              <p:cNvGrpSpPr/>
              <p:nvPr/>
            </p:nvGrpSpPr>
            <p:grpSpPr>
              <a:xfrm>
                <a:off x="5606142" y="2504802"/>
                <a:ext cx="250188" cy="228600"/>
                <a:chOff x="5847812" y="3296093"/>
                <a:chExt cx="384964" cy="361507"/>
              </a:xfrm>
            </p:grpSpPr>
            <p:sp>
              <p:nvSpPr>
                <p:cNvPr id="444" name="Hexagon 443">
                  <a:extLst>
                    <a:ext uri="{FF2B5EF4-FFF2-40B4-BE49-F238E27FC236}">
                      <a16:creationId xmlns:a16="http://schemas.microsoft.com/office/drawing/2014/main" id="{0740755C-3332-A271-7427-D0C635ABB3F0}"/>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5" name="Hexagon 444">
                  <a:extLst>
                    <a:ext uri="{FF2B5EF4-FFF2-40B4-BE49-F238E27FC236}">
                      <a16:creationId xmlns:a16="http://schemas.microsoft.com/office/drawing/2014/main" id="{8BD9DA4A-2663-B781-1657-90532DCB02A6}"/>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21" name="Group 20">
              <a:extLst>
                <a:ext uri="{FF2B5EF4-FFF2-40B4-BE49-F238E27FC236}">
                  <a16:creationId xmlns:a16="http://schemas.microsoft.com/office/drawing/2014/main" id="{EFA9CCE7-8793-A3E3-AE47-A0E7F632750A}"/>
                </a:ext>
              </a:extLst>
            </p:cNvPr>
            <p:cNvGrpSpPr/>
            <p:nvPr/>
          </p:nvGrpSpPr>
          <p:grpSpPr>
            <a:xfrm>
              <a:off x="3276600" y="609600"/>
              <a:ext cx="1578128" cy="630488"/>
              <a:chOff x="5943600" y="533400"/>
              <a:chExt cx="1578128" cy="630488"/>
            </a:xfrm>
          </p:grpSpPr>
          <p:grpSp>
            <p:nvGrpSpPr>
              <p:cNvPr id="430" name="Group 7">
                <a:extLst>
                  <a:ext uri="{FF2B5EF4-FFF2-40B4-BE49-F238E27FC236}">
                    <a16:creationId xmlns:a16="http://schemas.microsoft.com/office/drawing/2014/main" id="{C478F0B4-C0F4-7130-ACF0-017D78D57D27}"/>
                  </a:ext>
                </a:extLst>
              </p:cNvPr>
              <p:cNvGrpSpPr/>
              <p:nvPr/>
            </p:nvGrpSpPr>
            <p:grpSpPr>
              <a:xfrm>
                <a:off x="5943600" y="533400"/>
                <a:ext cx="1578128" cy="630488"/>
                <a:chOff x="5486400" y="1371600"/>
                <a:chExt cx="1143000" cy="762000"/>
              </a:xfrm>
            </p:grpSpPr>
            <p:sp>
              <p:nvSpPr>
                <p:cNvPr id="437" name="Isosceles Triangle 2">
                  <a:extLst>
                    <a:ext uri="{FF2B5EF4-FFF2-40B4-BE49-F238E27FC236}">
                      <a16:creationId xmlns:a16="http://schemas.microsoft.com/office/drawing/2014/main" id="{DBD67710-6C31-26B1-13BB-A833924934A9}"/>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Isosceles Triangle 3">
                  <a:extLst>
                    <a:ext uri="{FF2B5EF4-FFF2-40B4-BE49-F238E27FC236}">
                      <a16:creationId xmlns:a16="http://schemas.microsoft.com/office/drawing/2014/main" id="{BFFAA31A-4FF1-4A51-8D3A-F0168F7D25B4}"/>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Isosceles Triangle 4">
                  <a:extLst>
                    <a:ext uri="{FF2B5EF4-FFF2-40B4-BE49-F238E27FC236}">
                      <a16:creationId xmlns:a16="http://schemas.microsoft.com/office/drawing/2014/main" id="{008318A6-F136-B448-5935-4D117E09430D}"/>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Rounded Rectangle 5">
                  <a:extLst>
                    <a:ext uri="{FF2B5EF4-FFF2-40B4-BE49-F238E27FC236}">
                      <a16:creationId xmlns:a16="http://schemas.microsoft.com/office/drawing/2014/main" id="{3CB6E69D-DF83-52A5-4C43-39351BF957A0}"/>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1" name="Group 430">
                <a:extLst>
                  <a:ext uri="{FF2B5EF4-FFF2-40B4-BE49-F238E27FC236}">
                    <a16:creationId xmlns:a16="http://schemas.microsoft.com/office/drawing/2014/main" id="{DB7A8091-E304-6655-1762-97EC7082F59F}"/>
                  </a:ext>
                </a:extLst>
              </p:cNvPr>
              <p:cNvGrpSpPr/>
              <p:nvPr/>
            </p:nvGrpSpPr>
            <p:grpSpPr>
              <a:xfrm>
                <a:off x="6522720" y="705394"/>
                <a:ext cx="428898" cy="428898"/>
                <a:chOff x="5283925" y="2161902"/>
                <a:chExt cx="914400" cy="914400"/>
              </a:xfrm>
            </p:grpSpPr>
            <p:sp>
              <p:nvSpPr>
                <p:cNvPr id="432" name="Quad Arrow Callout 237">
                  <a:extLst>
                    <a:ext uri="{FF2B5EF4-FFF2-40B4-BE49-F238E27FC236}">
                      <a16:creationId xmlns:a16="http://schemas.microsoft.com/office/drawing/2014/main" id="{90DC1E8E-20DB-748B-A461-D2E8301CF8DF}"/>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Quad Arrow Callout 238">
                  <a:extLst>
                    <a:ext uri="{FF2B5EF4-FFF2-40B4-BE49-F238E27FC236}">
                      <a16:creationId xmlns:a16="http://schemas.microsoft.com/office/drawing/2014/main" id="{DBA80194-9C1C-79F4-32AB-69F334F123B8}"/>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4" name="Group 58">
                  <a:extLst>
                    <a:ext uri="{FF2B5EF4-FFF2-40B4-BE49-F238E27FC236}">
                      <a16:creationId xmlns:a16="http://schemas.microsoft.com/office/drawing/2014/main" id="{8F12F13D-2614-45BB-1446-A38C9E569256}"/>
                    </a:ext>
                  </a:extLst>
                </p:cNvPr>
                <p:cNvGrpSpPr/>
                <p:nvPr/>
              </p:nvGrpSpPr>
              <p:grpSpPr>
                <a:xfrm>
                  <a:off x="5606142" y="2504802"/>
                  <a:ext cx="250188" cy="228600"/>
                  <a:chOff x="5847812" y="3296093"/>
                  <a:chExt cx="384964" cy="361507"/>
                </a:xfrm>
              </p:grpSpPr>
              <p:sp>
                <p:nvSpPr>
                  <p:cNvPr id="435" name="Hexagon 434">
                    <a:extLst>
                      <a:ext uri="{FF2B5EF4-FFF2-40B4-BE49-F238E27FC236}">
                        <a16:creationId xmlns:a16="http://schemas.microsoft.com/office/drawing/2014/main" id="{5CEBB1CD-A44B-30E6-AE0D-4068EA071BA2}"/>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6" name="Hexagon 435">
                    <a:extLst>
                      <a:ext uri="{FF2B5EF4-FFF2-40B4-BE49-F238E27FC236}">
                        <a16:creationId xmlns:a16="http://schemas.microsoft.com/office/drawing/2014/main" id="{F8AEF629-D87A-12B2-2979-B4DFA28B2CCE}"/>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grpSp>
          <p:nvGrpSpPr>
            <p:cNvPr id="22" name="Group 21">
              <a:extLst>
                <a:ext uri="{FF2B5EF4-FFF2-40B4-BE49-F238E27FC236}">
                  <a16:creationId xmlns:a16="http://schemas.microsoft.com/office/drawing/2014/main" id="{F15C4F51-8A10-3788-3286-D91E4DB3C6B4}"/>
                </a:ext>
              </a:extLst>
            </p:cNvPr>
            <p:cNvGrpSpPr/>
            <p:nvPr/>
          </p:nvGrpSpPr>
          <p:grpSpPr>
            <a:xfrm rot="20954509">
              <a:off x="4419600" y="2209800"/>
              <a:ext cx="304800" cy="1371600"/>
              <a:chOff x="5715000" y="1447800"/>
              <a:chExt cx="581298" cy="1648098"/>
            </a:xfrm>
          </p:grpSpPr>
          <p:grpSp>
            <p:nvGrpSpPr>
              <p:cNvPr id="174" name="Group 173">
                <a:extLst>
                  <a:ext uri="{FF2B5EF4-FFF2-40B4-BE49-F238E27FC236}">
                    <a16:creationId xmlns:a16="http://schemas.microsoft.com/office/drawing/2014/main" id="{61E6C512-8E18-5B1A-2CFB-BA1155BC1018}"/>
                  </a:ext>
                </a:extLst>
              </p:cNvPr>
              <p:cNvGrpSpPr/>
              <p:nvPr/>
            </p:nvGrpSpPr>
            <p:grpSpPr>
              <a:xfrm>
                <a:off x="5715000" y="1447800"/>
                <a:ext cx="581298" cy="581298"/>
                <a:chOff x="5283925" y="2161902"/>
                <a:chExt cx="914400" cy="914400"/>
              </a:xfrm>
            </p:grpSpPr>
            <p:sp>
              <p:nvSpPr>
                <p:cNvPr id="425" name="Quad Arrow Callout 244">
                  <a:extLst>
                    <a:ext uri="{FF2B5EF4-FFF2-40B4-BE49-F238E27FC236}">
                      <a16:creationId xmlns:a16="http://schemas.microsoft.com/office/drawing/2014/main" id="{FFBD1AE3-491C-4E21-B300-ABFB2E9254C2}"/>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Quad Arrow Callout 245">
                  <a:extLst>
                    <a:ext uri="{FF2B5EF4-FFF2-40B4-BE49-F238E27FC236}">
                      <a16:creationId xmlns:a16="http://schemas.microsoft.com/office/drawing/2014/main" id="{5993A7C3-425A-17DF-68E0-F7B896ED3634}"/>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7" name="Group 58">
                  <a:extLst>
                    <a:ext uri="{FF2B5EF4-FFF2-40B4-BE49-F238E27FC236}">
                      <a16:creationId xmlns:a16="http://schemas.microsoft.com/office/drawing/2014/main" id="{9EA8E877-CF51-2F8A-58DF-EE1384F2E309}"/>
                    </a:ext>
                  </a:extLst>
                </p:cNvPr>
                <p:cNvGrpSpPr/>
                <p:nvPr/>
              </p:nvGrpSpPr>
              <p:grpSpPr>
                <a:xfrm>
                  <a:off x="5606142" y="2504802"/>
                  <a:ext cx="250188" cy="228600"/>
                  <a:chOff x="5847812" y="3296093"/>
                  <a:chExt cx="384964" cy="361507"/>
                </a:xfrm>
              </p:grpSpPr>
              <p:sp>
                <p:nvSpPr>
                  <p:cNvPr id="428" name="Hexagon 427">
                    <a:extLst>
                      <a:ext uri="{FF2B5EF4-FFF2-40B4-BE49-F238E27FC236}">
                        <a16:creationId xmlns:a16="http://schemas.microsoft.com/office/drawing/2014/main" id="{7BCE4A51-2CF0-1FA2-7B26-6D3748395C8E}"/>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29" name="Hexagon 428">
                    <a:extLst>
                      <a:ext uri="{FF2B5EF4-FFF2-40B4-BE49-F238E27FC236}">
                        <a16:creationId xmlns:a16="http://schemas.microsoft.com/office/drawing/2014/main" id="{6DF64D9D-9D82-E8D1-4B38-B692655D37C2}"/>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175" name="Group 174">
                <a:extLst>
                  <a:ext uri="{FF2B5EF4-FFF2-40B4-BE49-F238E27FC236}">
                    <a16:creationId xmlns:a16="http://schemas.microsoft.com/office/drawing/2014/main" id="{BE9DC2B0-8353-98C6-C1F1-86172A229D98}"/>
                  </a:ext>
                </a:extLst>
              </p:cNvPr>
              <p:cNvGrpSpPr/>
              <p:nvPr/>
            </p:nvGrpSpPr>
            <p:grpSpPr>
              <a:xfrm>
                <a:off x="5715000" y="1981200"/>
                <a:ext cx="581298" cy="581298"/>
                <a:chOff x="5283925" y="2161902"/>
                <a:chExt cx="914400" cy="914400"/>
              </a:xfrm>
            </p:grpSpPr>
            <p:sp>
              <p:nvSpPr>
                <p:cNvPr id="186" name="Quad Arrow Callout 250">
                  <a:extLst>
                    <a:ext uri="{FF2B5EF4-FFF2-40B4-BE49-F238E27FC236}">
                      <a16:creationId xmlns:a16="http://schemas.microsoft.com/office/drawing/2014/main" id="{6A4B18CF-DFD4-4B89-1CA0-C543822C3A92}"/>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Quad Arrow Callout 251">
                  <a:extLst>
                    <a:ext uri="{FF2B5EF4-FFF2-40B4-BE49-F238E27FC236}">
                      <a16:creationId xmlns:a16="http://schemas.microsoft.com/office/drawing/2014/main" id="{A05FD073-D707-4503-CAED-906B46F682D3}"/>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58">
                  <a:extLst>
                    <a:ext uri="{FF2B5EF4-FFF2-40B4-BE49-F238E27FC236}">
                      <a16:creationId xmlns:a16="http://schemas.microsoft.com/office/drawing/2014/main" id="{60CCB61A-1DB8-C460-7520-34351B74F230}"/>
                    </a:ext>
                  </a:extLst>
                </p:cNvPr>
                <p:cNvGrpSpPr/>
                <p:nvPr/>
              </p:nvGrpSpPr>
              <p:grpSpPr>
                <a:xfrm>
                  <a:off x="5606142" y="2504802"/>
                  <a:ext cx="250188" cy="228600"/>
                  <a:chOff x="5847812" y="3296093"/>
                  <a:chExt cx="384964" cy="361507"/>
                </a:xfrm>
              </p:grpSpPr>
              <p:sp>
                <p:nvSpPr>
                  <p:cNvPr id="191" name="Hexagon 190">
                    <a:extLst>
                      <a:ext uri="{FF2B5EF4-FFF2-40B4-BE49-F238E27FC236}">
                        <a16:creationId xmlns:a16="http://schemas.microsoft.com/office/drawing/2014/main" id="{D4E807E2-6DCE-8C35-6CF8-D35E5C2D106F}"/>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24" name="Hexagon 423">
                    <a:extLst>
                      <a:ext uri="{FF2B5EF4-FFF2-40B4-BE49-F238E27FC236}">
                        <a16:creationId xmlns:a16="http://schemas.microsoft.com/office/drawing/2014/main" id="{28A18D0A-53C5-89F0-0469-171116F23535}"/>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176" name="Group 175">
                <a:extLst>
                  <a:ext uri="{FF2B5EF4-FFF2-40B4-BE49-F238E27FC236}">
                    <a16:creationId xmlns:a16="http://schemas.microsoft.com/office/drawing/2014/main" id="{5FE0CB3F-DDF6-71BF-B4AA-26DFCB5A2AA0}"/>
                  </a:ext>
                </a:extLst>
              </p:cNvPr>
              <p:cNvGrpSpPr/>
              <p:nvPr/>
            </p:nvGrpSpPr>
            <p:grpSpPr>
              <a:xfrm>
                <a:off x="5715000" y="2514600"/>
                <a:ext cx="581298" cy="581298"/>
                <a:chOff x="5283925" y="2161902"/>
                <a:chExt cx="914400" cy="914400"/>
              </a:xfrm>
            </p:grpSpPr>
            <p:sp>
              <p:nvSpPr>
                <p:cNvPr id="177" name="Quad Arrow Callout 256">
                  <a:extLst>
                    <a:ext uri="{FF2B5EF4-FFF2-40B4-BE49-F238E27FC236}">
                      <a16:creationId xmlns:a16="http://schemas.microsoft.com/office/drawing/2014/main" id="{D9E5C34A-5EFE-C43E-B8F1-E83BC9D3448B}"/>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Quad Arrow Callout 257">
                  <a:extLst>
                    <a:ext uri="{FF2B5EF4-FFF2-40B4-BE49-F238E27FC236}">
                      <a16:creationId xmlns:a16="http://schemas.microsoft.com/office/drawing/2014/main" id="{648F5B23-8C38-F34A-7DB2-095A36D652AE}"/>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58">
                  <a:extLst>
                    <a:ext uri="{FF2B5EF4-FFF2-40B4-BE49-F238E27FC236}">
                      <a16:creationId xmlns:a16="http://schemas.microsoft.com/office/drawing/2014/main" id="{AE11CA8E-9473-94D6-ACA8-E08489F7169C}"/>
                    </a:ext>
                  </a:extLst>
                </p:cNvPr>
                <p:cNvGrpSpPr/>
                <p:nvPr/>
              </p:nvGrpSpPr>
              <p:grpSpPr>
                <a:xfrm>
                  <a:off x="5606142" y="2504802"/>
                  <a:ext cx="250188" cy="228600"/>
                  <a:chOff x="5847812" y="3296093"/>
                  <a:chExt cx="384964" cy="361507"/>
                </a:xfrm>
              </p:grpSpPr>
              <p:sp>
                <p:nvSpPr>
                  <p:cNvPr id="184" name="Hexagon 183">
                    <a:extLst>
                      <a:ext uri="{FF2B5EF4-FFF2-40B4-BE49-F238E27FC236}">
                        <a16:creationId xmlns:a16="http://schemas.microsoft.com/office/drawing/2014/main" id="{867CDC7A-91FD-9274-D6CF-1D5E2AE43BB4}"/>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5" name="Hexagon 184">
                    <a:extLst>
                      <a:ext uri="{FF2B5EF4-FFF2-40B4-BE49-F238E27FC236}">
                        <a16:creationId xmlns:a16="http://schemas.microsoft.com/office/drawing/2014/main" id="{D8A849E7-054F-38D2-64FF-D255876DDF6D}"/>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grpSp>
          <p:nvGrpSpPr>
            <p:cNvPr id="23" name="Group 22">
              <a:extLst>
                <a:ext uri="{FF2B5EF4-FFF2-40B4-BE49-F238E27FC236}">
                  <a16:creationId xmlns:a16="http://schemas.microsoft.com/office/drawing/2014/main" id="{0BC1420E-606D-A446-2D8C-9BA2314D671D}"/>
                </a:ext>
              </a:extLst>
            </p:cNvPr>
            <p:cNvGrpSpPr/>
            <p:nvPr/>
          </p:nvGrpSpPr>
          <p:grpSpPr>
            <a:xfrm rot="697415">
              <a:off x="3517324" y="2215308"/>
              <a:ext cx="304800" cy="1371600"/>
              <a:chOff x="5715000" y="1447800"/>
              <a:chExt cx="581298" cy="1648098"/>
            </a:xfrm>
          </p:grpSpPr>
          <p:grpSp>
            <p:nvGrpSpPr>
              <p:cNvPr id="24" name="Group 23">
                <a:extLst>
                  <a:ext uri="{FF2B5EF4-FFF2-40B4-BE49-F238E27FC236}">
                    <a16:creationId xmlns:a16="http://schemas.microsoft.com/office/drawing/2014/main" id="{2C6F215D-FB06-D692-CC08-499D998CFC87}"/>
                  </a:ext>
                </a:extLst>
              </p:cNvPr>
              <p:cNvGrpSpPr/>
              <p:nvPr/>
            </p:nvGrpSpPr>
            <p:grpSpPr>
              <a:xfrm>
                <a:off x="5715000" y="1447800"/>
                <a:ext cx="581298" cy="581298"/>
                <a:chOff x="5283925" y="2161902"/>
                <a:chExt cx="914400" cy="914400"/>
              </a:xfrm>
            </p:grpSpPr>
            <p:sp>
              <p:nvSpPr>
                <p:cNvPr id="165" name="Quad Arrow Callout 275">
                  <a:extLst>
                    <a:ext uri="{FF2B5EF4-FFF2-40B4-BE49-F238E27FC236}">
                      <a16:creationId xmlns:a16="http://schemas.microsoft.com/office/drawing/2014/main" id="{DC8CFB78-2BD5-057E-2AE0-18D74327CEF6}"/>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Quad Arrow Callout 276">
                  <a:extLst>
                    <a:ext uri="{FF2B5EF4-FFF2-40B4-BE49-F238E27FC236}">
                      <a16:creationId xmlns:a16="http://schemas.microsoft.com/office/drawing/2014/main" id="{46E1714C-2CBD-3667-8528-038CC6DA7855}"/>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58">
                  <a:extLst>
                    <a:ext uri="{FF2B5EF4-FFF2-40B4-BE49-F238E27FC236}">
                      <a16:creationId xmlns:a16="http://schemas.microsoft.com/office/drawing/2014/main" id="{0E81D9FC-A812-D4CE-AA88-614743668F6A}"/>
                    </a:ext>
                  </a:extLst>
                </p:cNvPr>
                <p:cNvGrpSpPr/>
                <p:nvPr/>
              </p:nvGrpSpPr>
              <p:grpSpPr>
                <a:xfrm>
                  <a:off x="5606142" y="2504802"/>
                  <a:ext cx="250188" cy="228600"/>
                  <a:chOff x="5847812" y="3296093"/>
                  <a:chExt cx="384964" cy="361507"/>
                </a:xfrm>
              </p:grpSpPr>
              <p:sp>
                <p:nvSpPr>
                  <p:cNvPr id="171" name="Hexagon 170">
                    <a:extLst>
                      <a:ext uri="{FF2B5EF4-FFF2-40B4-BE49-F238E27FC236}">
                        <a16:creationId xmlns:a16="http://schemas.microsoft.com/office/drawing/2014/main" id="{C761550C-D5C5-2741-3A6B-D275D627D45F}"/>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2" name="Hexagon 171">
                    <a:extLst>
                      <a:ext uri="{FF2B5EF4-FFF2-40B4-BE49-F238E27FC236}">
                        <a16:creationId xmlns:a16="http://schemas.microsoft.com/office/drawing/2014/main" id="{A930D37D-1366-4828-3640-3C08BE931610}"/>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25" name="Group 24">
                <a:extLst>
                  <a:ext uri="{FF2B5EF4-FFF2-40B4-BE49-F238E27FC236}">
                    <a16:creationId xmlns:a16="http://schemas.microsoft.com/office/drawing/2014/main" id="{22EE61F2-176E-DD7A-02EA-A83F58FDE19C}"/>
                  </a:ext>
                </a:extLst>
              </p:cNvPr>
              <p:cNvGrpSpPr/>
              <p:nvPr/>
            </p:nvGrpSpPr>
            <p:grpSpPr>
              <a:xfrm>
                <a:off x="5715000" y="1981200"/>
                <a:ext cx="581298" cy="581298"/>
                <a:chOff x="5283925" y="2161902"/>
                <a:chExt cx="914400" cy="914400"/>
              </a:xfrm>
            </p:grpSpPr>
            <p:sp>
              <p:nvSpPr>
                <p:cNvPr id="160" name="Quad Arrow Callout 270">
                  <a:extLst>
                    <a:ext uri="{FF2B5EF4-FFF2-40B4-BE49-F238E27FC236}">
                      <a16:creationId xmlns:a16="http://schemas.microsoft.com/office/drawing/2014/main" id="{C539F734-A660-DA3D-50F1-6E8E6764CAB2}"/>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Quad Arrow Callout 271">
                  <a:extLst>
                    <a:ext uri="{FF2B5EF4-FFF2-40B4-BE49-F238E27FC236}">
                      <a16:creationId xmlns:a16="http://schemas.microsoft.com/office/drawing/2014/main" id="{BC160F32-B7C7-68DA-B4D2-A88AACF593C0}"/>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58">
                  <a:extLst>
                    <a:ext uri="{FF2B5EF4-FFF2-40B4-BE49-F238E27FC236}">
                      <a16:creationId xmlns:a16="http://schemas.microsoft.com/office/drawing/2014/main" id="{4AF8B56E-9F89-6B9B-B60B-57C4FA53AD38}"/>
                    </a:ext>
                  </a:extLst>
                </p:cNvPr>
                <p:cNvGrpSpPr/>
                <p:nvPr/>
              </p:nvGrpSpPr>
              <p:grpSpPr>
                <a:xfrm>
                  <a:off x="5606142" y="2504802"/>
                  <a:ext cx="250188" cy="228600"/>
                  <a:chOff x="5847812" y="3296093"/>
                  <a:chExt cx="384964" cy="361507"/>
                </a:xfrm>
              </p:grpSpPr>
              <p:sp>
                <p:nvSpPr>
                  <p:cNvPr id="163" name="Hexagon 162">
                    <a:extLst>
                      <a:ext uri="{FF2B5EF4-FFF2-40B4-BE49-F238E27FC236}">
                        <a16:creationId xmlns:a16="http://schemas.microsoft.com/office/drawing/2014/main" id="{1EFE7271-294C-8503-E34B-9EB1247244EF}"/>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4" name="Hexagon 163">
                    <a:extLst>
                      <a:ext uri="{FF2B5EF4-FFF2-40B4-BE49-F238E27FC236}">
                        <a16:creationId xmlns:a16="http://schemas.microsoft.com/office/drawing/2014/main" id="{26E416C4-4522-29E8-2E5A-0E8A19A5B76F}"/>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26" name="Group 25">
                <a:extLst>
                  <a:ext uri="{FF2B5EF4-FFF2-40B4-BE49-F238E27FC236}">
                    <a16:creationId xmlns:a16="http://schemas.microsoft.com/office/drawing/2014/main" id="{25C7173A-7EFE-0202-E2A7-426EB7F23446}"/>
                  </a:ext>
                </a:extLst>
              </p:cNvPr>
              <p:cNvGrpSpPr/>
              <p:nvPr/>
            </p:nvGrpSpPr>
            <p:grpSpPr>
              <a:xfrm>
                <a:off x="5715000" y="2514600"/>
                <a:ext cx="581298" cy="581298"/>
                <a:chOff x="5283925" y="2161902"/>
                <a:chExt cx="914400" cy="914400"/>
              </a:xfrm>
            </p:grpSpPr>
            <p:sp>
              <p:nvSpPr>
                <p:cNvPr id="27" name="Quad Arrow Callout 265">
                  <a:extLst>
                    <a:ext uri="{FF2B5EF4-FFF2-40B4-BE49-F238E27FC236}">
                      <a16:creationId xmlns:a16="http://schemas.microsoft.com/office/drawing/2014/main" id="{B723E85A-2276-9D28-AAE8-499D6BC5456D}"/>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Callout 266">
                  <a:extLst>
                    <a:ext uri="{FF2B5EF4-FFF2-40B4-BE49-F238E27FC236}">
                      <a16:creationId xmlns:a16="http://schemas.microsoft.com/office/drawing/2014/main" id="{B59647C2-216E-CC89-CDCD-489153E59DEB}"/>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58">
                  <a:extLst>
                    <a:ext uri="{FF2B5EF4-FFF2-40B4-BE49-F238E27FC236}">
                      <a16:creationId xmlns:a16="http://schemas.microsoft.com/office/drawing/2014/main" id="{7D585903-3B7E-A414-B4BA-49E5A58D260A}"/>
                    </a:ext>
                  </a:extLst>
                </p:cNvPr>
                <p:cNvGrpSpPr/>
                <p:nvPr/>
              </p:nvGrpSpPr>
              <p:grpSpPr>
                <a:xfrm>
                  <a:off x="5606142" y="2504802"/>
                  <a:ext cx="250188" cy="228600"/>
                  <a:chOff x="5847812" y="3296093"/>
                  <a:chExt cx="384964" cy="361507"/>
                </a:xfrm>
              </p:grpSpPr>
              <p:sp>
                <p:nvSpPr>
                  <p:cNvPr id="30" name="Hexagon 29">
                    <a:extLst>
                      <a:ext uri="{FF2B5EF4-FFF2-40B4-BE49-F238E27FC236}">
                        <a16:creationId xmlns:a16="http://schemas.microsoft.com/office/drawing/2014/main" id="{345B37EE-6104-E228-1C90-371840187B92}"/>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Hexagon 30">
                    <a:extLst>
                      <a:ext uri="{FF2B5EF4-FFF2-40B4-BE49-F238E27FC236}">
                        <a16:creationId xmlns:a16="http://schemas.microsoft.com/office/drawing/2014/main" id="{9212A743-0235-59E6-F4A9-4E5A433768BC}"/>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grpSp>
    </p:spTree>
    <p:extLst>
      <p:ext uri="{BB962C8B-B14F-4D97-AF65-F5344CB8AC3E}">
        <p14:creationId xmlns:p14="http://schemas.microsoft.com/office/powerpoint/2010/main" val="26008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26"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par>
                                <p:cTn id="35" presetID="26"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80">
                                          <p:stCondLst>
                                            <p:cond delay="0"/>
                                          </p:stCondLst>
                                        </p:cTn>
                                        <p:tgtEl>
                                          <p:spTgt spid="4"/>
                                        </p:tgtEl>
                                      </p:cBhvr>
                                    </p:animEffect>
                                    <p:anim calcmode="lin" valueType="num">
                                      <p:cBhvr>
                                        <p:cTn id="3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3" dur="26">
                                          <p:stCondLst>
                                            <p:cond delay="650"/>
                                          </p:stCondLst>
                                        </p:cTn>
                                        <p:tgtEl>
                                          <p:spTgt spid="4"/>
                                        </p:tgtEl>
                                      </p:cBhvr>
                                      <p:to x="100000" y="60000"/>
                                    </p:animScale>
                                    <p:animScale>
                                      <p:cBhvr>
                                        <p:cTn id="44" dur="166" decel="50000">
                                          <p:stCondLst>
                                            <p:cond delay="676"/>
                                          </p:stCondLst>
                                        </p:cTn>
                                        <p:tgtEl>
                                          <p:spTgt spid="4"/>
                                        </p:tgtEl>
                                      </p:cBhvr>
                                      <p:to x="100000" y="100000"/>
                                    </p:animScale>
                                    <p:animScale>
                                      <p:cBhvr>
                                        <p:cTn id="45" dur="26">
                                          <p:stCondLst>
                                            <p:cond delay="1312"/>
                                          </p:stCondLst>
                                        </p:cTn>
                                        <p:tgtEl>
                                          <p:spTgt spid="4"/>
                                        </p:tgtEl>
                                      </p:cBhvr>
                                      <p:to x="100000" y="80000"/>
                                    </p:animScale>
                                    <p:animScale>
                                      <p:cBhvr>
                                        <p:cTn id="46" dur="166" decel="50000">
                                          <p:stCondLst>
                                            <p:cond delay="1338"/>
                                          </p:stCondLst>
                                        </p:cTn>
                                        <p:tgtEl>
                                          <p:spTgt spid="4"/>
                                        </p:tgtEl>
                                      </p:cBhvr>
                                      <p:to x="100000" y="100000"/>
                                    </p:animScale>
                                    <p:animScale>
                                      <p:cBhvr>
                                        <p:cTn id="47" dur="26">
                                          <p:stCondLst>
                                            <p:cond delay="1642"/>
                                          </p:stCondLst>
                                        </p:cTn>
                                        <p:tgtEl>
                                          <p:spTgt spid="4"/>
                                        </p:tgtEl>
                                      </p:cBhvr>
                                      <p:to x="100000" y="90000"/>
                                    </p:animScale>
                                    <p:animScale>
                                      <p:cBhvr>
                                        <p:cTn id="48" dur="166" decel="50000">
                                          <p:stCondLst>
                                            <p:cond delay="1668"/>
                                          </p:stCondLst>
                                        </p:cTn>
                                        <p:tgtEl>
                                          <p:spTgt spid="4"/>
                                        </p:tgtEl>
                                      </p:cBhvr>
                                      <p:to x="100000" y="100000"/>
                                    </p:animScale>
                                    <p:animScale>
                                      <p:cBhvr>
                                        <p:cTn id="49" dur="26">
                                          <p:stCondLst>
                                            <p:cond delay="1808"/>
                                          </p:stCondLst>
                                        </p:cTn>
                                        <p:tgtEl>
                                          <p:spTgt spid="4"/>
                                        </p:tgtEl>
                                      </p:cBhvr>
                                      <p:to x="100000" y="95000"/>
                                    </p:animScale>
                                    <p:animScale>
                                      <p:cBhvr>
                                        <p:cTn id="50" dur="166" decel="50000">
                                          <p:stCondLst>
                                            <p:cond delay="1834"/>
                                          </p:stCondLst>
                                        </p:cTn>
                                        <p:tgtEl>
                                          <p:spTgt spid="4"/>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9" end="9"/>
                                            </p:txEl>
                                          </p:spTgt>
                                        </p:tgtEl>
                                        <p:attrNameLst>
                                          <p:attrName>style.visibility</p:attrName>
                                        </p:attrNameLst>
                                      </p:cBhvr>
                                      <p:to>
                                        <p:strVal val="visible"/>
                                      </p:to>
                                    </p:set>
                                  </p:childTnLst>
                                </p:cTn>
                              </p:par>
                              <p:par>
                                <p:cTn id="55" presetID="26" presetClass="entr" presetSubtype="0" fill="hold" nodeType="withEffect">
                                  <p:stCondLst>
                                    <p:cond delay="0"/>
                                  </p:stCondLst>
                                  <p:childTnLst>
                                    <p:set>
                                      <p:cBhvr>
                                        <p:cTn id="56" dur="1" fill="hold">
                                          <p:stCondLst>
                                            <p:cond delay="0"/>
                                          </p:stCondLst>
                                        </p:cTn>
                                        <p:tgtEl>
                                          <p:spTgt spid="244"/>
                                        </p:tgtEl>
                                        <p:attrNameLst>
                                          <p:attrName>style.visibility</p:attrName>
                                        </p:attrNameLst>
                                      </p:cBhvr>
                                      <p:to>
                                        <p:strVal val="visible"/>
                                      </p:to>
                                    </p:set>
                                    <p:animEffect transition="in" filter="wipe(down)">
                                      <p:cBhvr>
                                        <p:cTn id="57" dur="580">
                                          <p:stCondLst>
                                            <p:cond delay="0"/>
                                          </p:stCondLst>
                                        </p:cTn>
                                        <p:tgtEl>
                                          <p:spTgt spid="244"/>
                                        </p:tgtEl>
                                      </p:cBhvr>
                                    </p:animEffect>
                                    <p:anim calcmode="lin" valueType="num">
                                      <p:cBhvr>
                                        <p:cTn id="58" dur="1822" tmFilter="0,0; 0.14,0.36; 0.43,0.73; 0.71,0.91; 1.0,1.0">
                                          <p:stCondLst>
                                            <p:cond delay="0"/>
                                          </p:stCondLst>
                                        </p:cTn>
                                        <p:tgtEl>
                                          <p:spTgt spid="24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4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4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4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44"/>
                                        </p:tgtEl>
                                        <p:attrNameLst>
                                          <p:attrName>ppt_y</p:attrName>
                                        </p:attrNameLst>
                                      </p:cBhvr>
                                      <p:tavLst>
                                        <p:tav tm="0" fmla="#ppt_y-sin(pi*$)/81">
                                          <p:val>
                                            <p:fltVal val="0"/>
                                          </p:val>
                                        </p:tav>
                                        <p:tav tm="100000">
                                          <p:val>
                                            <p:fltVal val="1"/>
                                          </p:val>
                                        </p:tav>
                                      </p:tavLst>
                                    </p:anim>
                                    <p:animScale>
                                      <p:cBhvr>
                                        <p:cTn id="63" dur="26">
                                          <p:stCondLst>
                                            <p:cond delay="650"/>
                                          </p:stCondLst>
                                        </p:cTn>
                                        <p:tgtEl>
                                          <p:spTgt spid="244"/>
                                        </p:tgtEl>
                                      </p:cBhvr>
                                      <p:to x="100000" y="60000"/>
                                    </p:animScale>
                                    <p:animScale>
                                      <p:cBhvr>
                                        <p:cTn id="64" dur="166" decel="50000">
                                          <p:stCondLst>
                                            <p:cond delay="676"/>
                                          </p:stCondLst>
                                        </p:cTn>
                                        <p:tgtEl>
                                          <p:spTgt spid="244"/>
                                        </p:tgtEl>
                                      </p:cBhvr>
                                      <p:to x="100000" y="100000"/>
                                    </p:animScale>
                                    <p:animScale>
                                      <p:cBhvr>
                                        <p:cTn id="65" dur="26">
                                          <p:stCondLst>
                                            <p:cond delay="1312"/>
                                          </p:stCondLst>
                                        </p:cTn>
                                        <p:tgtEl>
                                          <p:spTgt spid="244"/>
                                        </p:tgtEl>
                                      </p:cBhvr>
                                      <p:to x="100000" y="80000"/>
                                    </p:animScale>
                                    <p:animScale>
                                      <p:cBhvr>
                                        <p:cTn id="66" dur="166" decel="50000">
                                          <p:stCondLst>
                                            <p:cond delay="1338"/>
                                          </p:stCondLst>
                                        </p:cTn>
                                        <p:tgtEl>
                                          <p:spTgt spid="244"/>
                                        </p:tgtEl>
                                      </p:cBhvr>
                                      <p:to x="100000" y="100000"/>
                                    </p:animScale>
                                    <p:animScale>
                                      <p:cBhvr>
                                        <p:cTn id="67" dur="26">
                                          <p:stCondLst>
                                            <p:cond delay="1642"/>
                                          </p:stCondLst>
                                        </p:cTn>
                                        <p:tgtEl>
                                          <p:spTgt spid="244"/>
                                        </p:tgtEl>
                                      </p:cBhvr>
                                      <p:to x="100000" y="90000"/>
                                    </p:animScale>
                                    <p:animScale>
                                      <p:cBhvr>
                                        <p:cTn id="68" dur="166" decel="50000">
                                          <p:stCondLst>
                                            <p:cond delay="1668"/>
                                          </p:stCondLst>
                                        </p:cTn>
                                        <p:tgtEl>
                                          <p:spTgt spid="244"/>
                                        </p:tgtEl>
                                      </p:cBhvr>
                                      <p:to x="100000" y="100000"/>
                                    </p:animScale>
                                    <p:animScale>
                                      <p:cBhvr>
                                        <p:cTn id="69" dur="26">
                                          <p:stCondLst>
                                            <p:cond delay="1808"/>
                                          </p:stCondLst>
                                        </p:cTn>
                                        <p:tgtEl>
                                          <p:spTgt spid="244"/>
                                        </p:tgtEl>
                                      </p:cBhvr>
                                      <p:to x="100000" y="95000"/>
                                    </p:animScale>
                                    <p:animScale>
                                      <p:cBhvr>
                                        <p:cTn id="70" dur="166" decel="50000">
                                          <p:stCondLst>
                                            <p:cond delay="1834"/>
                                          </p:stCondLst>
                                        </p:cTn>
                                        <p:tgtEl>
                                          <p:spTgt spid="244"/>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
                                            <p:txEl>
                                              <p:pRg st="11" end="11"/>
                                            </p:txEl>
                                          </p:spTgt>
                                        </p:tgtEl>
                                        <p:attrNameLst>
                                          <p:attrName>style.visibility</p:attrName>
                                        </p:attrNameLst>
                                      </p:cBhvr>
                                      <p:to>
                                        <p:strVal val="visible"/>
                                      </p:to>
                                    </p:set>
                                  </p:childTnLst>
                                </p:cTn>
                              </p:par>
                              <p:par>
                                <p:cTn id="75" presetID="26" presetClass="entr" presetSubtype="0" fill="hold" nodeType="withEffect">
                                  <p:stCondLst>
                                    <p:cond delay="0"/>
                                  </p:stCondLst>
                                  <p:childTnLst>
                                    <p:set>
                                      <p:cBhvr>
                                        <p:cTn id="76" dur="1" fill="hold">
                                          <p:stCondLst>
                                            <p:cond delay="0"/>
                                          </p:stCondLst>
                                        </p:cTn>
                                        <p:tgtEl>
                                          <p:spTgt spid="309"/>
                                        </p:tgtEl>
                                        <p:attrNameLst>
                                          <p:attrName>style.visibility</p:attrName>
                                        </p:attrNameLst>
                                      </p:cBhvr>
                                      <p:to>
                                        <p:strVal val="visible"/>
                                      </p:to>
                                    </p:set>
                                    <p:animEffect transition="in" filter="wipe(down)">
                                      <p:cBhvr>
                                        <p:cTn id="77" dur="580">
                                          <p:stCondLst>
                                            <p:cond delay="0"/>
                                          </p:stCondLst>
                                        </p:cTn>
                                        <p:tgtEl>
                                          <p:spTgt spid="309"/>
                                        </p:tgtEl>
                                      </p:cBhvr>
                                    </p:animEffect>
                                    <p:anim calcmode="lin" valueType="num">
                                      <p:cBhvr>
                                        <p:cTn id="78" dur="1822" tmFilter="0,0; 0.14,0.36; 0.43,0.73; 0.71,0.91; 1.0,1.0">
                                          <p:stCondLst>
                                            <p:cond delay="0"/>
                                          </p:stCondLst>
                                        </p:cTn>
                                        <p:tgtEl>
                                          <p:spTgt spid="309"/>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309"/>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309"/>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309"/>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309"/>
                                        </p:tgtEl>
                                        <p:attrNameLst>
                                          <p:attrName>ppt_y</p:attrName>
                                        </p:attrNameLst>
                                      </p:cBhvr>
                                      <p:tavLst>
                                        <p:tav tm="0" fmla="#ppt_y-sin(pi*$)/81">
                                          <p:val>
                                            <p:fltVal val="0"/>
                                          </p:val>
                                        </p:tav>
                                        <p:tav tm="100000">
                                          <p:val>
                                            <p:fltVal val="1"/>
                                          </p:val>
                                        </p:tav>
                                      </p:tavLst>
                                    </p:anim>
                                    <p:animScale>
                                      <p:cBhvr>
                                        <p:cTn id="83" dur="26">
                                          <p:stCondLst>
                                            <p:cond delay="650"/>
                                          </p:stCondLst>
                                        </p:cTn>
                                        <p:tgtEl>
                                          <p:spTgt spid="309"/>
                                        </p:tgtEl>
                                      </p:cBhvr>
                                      <p:to x="100000" y="60000"/>
                                    </p:animScale>
                                    <p:animScale>
                                      <p:cBhvr>
                                        <p:cTn id="84" dur="166" decel="50000">
                                          <p:stCondLst>
                                            <p:cond delay="676"/>
                                          </p:stCondLst>
                                        </p:cTn>
                                        <p:tgtEl>
                                          <p:spTgt spid="309"/>
                                        </p:tgtEl>
                                      </p:cBhvr>
                                      <p:to x="100000" y="100000"/>
                                    </p:animScale>
                                    <p:animScale>
                                      <p:cBhvr>
                                        <p:cTn id="85" dur="26">
                                          <p:stCondLst>
                                            <p:cond delay="1312"/>
                                          </p:stCondLst>
                                        </p:cTn>
                                        <p:tgtEl>
                                          <p:spTgt spid="309"/>
                                        </p:tgtEl>
                                      </p:cBhvr>
                                      <p:to x="100000" y="80000"/>
                                    </p:animScale>
                                    <p:animScale>
                                      <p:cBhvr>
                                        <p:cTn id="86" dur="166" decel="50000">
                                          <p:stCondLst>
                                            <p:cond delay="1338"/>
                                          </p:stCondLst>
                                        </p:cTn>
                                        <p:tgtEl>
                                          <p:spTgt spid="309"/>
                                        </p:tgtEl>
                                      </p:cBhvr>
                                      <p:to x="100000" y="100000"/>
                                    </p:animScale>
                                    <p:animScale>
                                      <p:cBhvr>
                                        <p:cTn id="87" dur="26">
                                          <p:stCondLst>
                                            <p:cond delay="1642"/>
                                          </p:stCondLst>
                                        </p:cTn>
                                        <p:tgtEl>
                                          <p:spTgt spid="309"/>
                                        </p:tgtEl>
                                      </p:cBhvr>
                                      <p:to x="100000" y="90000"/>
                                    </p:animScale>
                                    <p:animScale>
                                      <p:cBhvr>
                                        <p:cTn id="88" dur="166" decel="50000">
                                          <p:stCondLst>
                                            <p:cond delay="1668"/>
                                          </p:stCondLst>
                                        </p:cTn>
                                        <p:tgtEl>
                                          <p:spTgt spid="309"/>
                                        </p:tgtEl>
                                      </p:cBhvr>
                                      <p:to x="100000" y="100000"/>
                                    </p:animScale>
                                    <p:animScale>
                                      <p:cBhvr>
                                        <p:cTn id="89" dur="26">
                                          <p:stCondLst>
                                            <p:cond delay="1808"/>
                                          </p:stCondLst>
                                        </p:cTn>
                                        <p:tgtEl>
                                          <p:spTgt spid="309"/>
                                        </p:tgtEl>
                                      </p:cBhvr>
                                      <p:to x="100000" y="95000"/>
                                    </p:animScale>
                                    <p:animScale>
                                      <p:cBhvr>
                                        <p:cTn id="90" dur="166" decel="50000">
                                          <p:stCondLst>
                                            <p:cond delay="1834"/>
                                          </p:stCondLst>
                                        </p:cTn>
                                        <p:tgtEl>
                                          <p:spTgt spid="309"/>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
                                            <p:txEl>
                                              <p:pRg st="13" end="13"/>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7">
                                            <p:txEl>
                                              <p:pRg st="14" end="14"/>
                                            </p:txEl>
                                          </p:spTgt>
                                        </p:tgtEl>
                                        <p:attrNameLst>
                                          <p:attrName>style.visibility</p:attrName>
                                        </p:attrNameLst>
                                      </p:cBhvr>
                                      <p:to>
                                        <p:strVal val="visible"/>
                                      </p:to>
                                    </p:set>
                                  </p:childTnLst>
                                </p:cTn>
                              </p:par>
                              <p:par>
                                <p:cTn id="97" presetID="26" presetClass="entr" presetSubtype="0" fill="hold" nodeType="withEffect">
                                  <p:stCondLst>
                                    <p:cond delay="0"/>
                                  </p:stCondLst>
                                  <p:childTnLst>
                                    <p:set>
                                      <p:cBhvr>
                                        <p:cTn id="98" dur="1" fill="hold">
                                          <p:stCondLst>
                                            <p:cond delay="0"/>
                                          </p:stCondLst>
                                        </p:cTn>
                                        <p:tgtEl>
                                          <p:spTgt spid="359"/>
                                        </p:tgtEl>
                                        <p:attrNameLst>
                                          <p:attrName>style.visibility</p:attrName>
                                        </p:attrNameLst>
                                      </p:cBhvr>
                                      <p:to>
                                        <p:strVal val="visible"/>
                                      </p:to>
                                    </p:set>
                                    <p:animEffect transition="in" filter="wipe(down)">
                                      <p:cBhvr>
                                        <p:cTn id="99" dur="580">
                                          <p:stCondLst>
                                            <p:cond delay="0"/>
                                          </p:stCondLst>
                                        </p:cTn>
                                        <p:tgtEl>
                                          <p:spTgt spid="359"/>
                                        </p:tgtEl>
                                      </p:cBhvr>
                                    </p:animEffect>
                                    <p:anim calcmode="lin" valueType="num">
                                      <p:cBhvr>
                                        <p:cTn id="100" dur="1822" tmFilter="0,0; 0.14,0.36; 0.43,0.73; 0.71,0.91; 1.0,1.0">
                                          <p:stCondLst>
                                            <p:cond delay="0"/>
                                          </p:stCondLst>
                                        </p:cTn>
                                        <p:tgtEl>
                                          <p:spTgt spid="359"/>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359"/>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359"/>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359"/>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359"/>
                                        </p:tgtEl>
                                        <p:attrNameLst>
                                          <p:attrName>ppt_y</p:attrName>
                                        </p:attrNameLst>
                                      </p:cBhvr>
                                      <p:tavLst>
                                        <p:tav tm="0" fmla="#ppt_y-sin(pi*$)/81">
                                          <p:val>
                                            <p:fltVal val="0"/>
                                          </p:val>
                                        </p:tav>
                                        <p:tav tm="100000">
                                          <p:val>
                                            <p:fltVal val="1"/>
                                          </p:val>
                                        </p:tav>
                                      </p:tavLst>
                                    </p:anim>
                                    <p:animScale>
                                      <p:cBhvr>
                                        <p:cTn id="105" dur="26">
                                          <p:stCondLst>
                                            <p:cond delay="650"/>
                                          </p:stCondLst>
                                        </p:cTn>
                                        <p:tgtEl>
                                          <p:spTgt spid="359"/>
                                        </p:tgtEl>
                                      </p:cBhvr>
                                      <p:to x="100000" y="60000"/>
                                    </p:animScale>
                                    <p:animScale>
                                      <p:cBhvr>
                                        <p:cTn id="106" dur="166" decel="50000">
                                          <p:stCondLst>
                                            <p:cond delay="676"/>
                                          </p:stCondLst>
                                        </p:cTn>
                                        <p:tgtEl>
                                          <p:spTgt spid="359"/>
                                        </p:tgtEl>
                                      </p:cBhvr>
                                      <p:to x="100000" y="100000"/>
                                    </p:animScale>
                                    <p:animScale>
                                      <p:cBhvr>
                                        <p:cTn id="107" dur="26">
                                          <p:stCondLst>
                                            <p:cond delay="1312"/>
                                          </p:stCondLst>
                                        </p:cTn>
                                        <p:tgtEl>
                                          <p:spTgt spid="359"/>
                                        </p:tgtEl>
                                      </p:cBhvr>
                                      <p:to x="100000" y="80000"/>
                                    </p:animScale>
                                    <p:animScale>
                                      <p:cBhvr>
                                        <p:cTn id="108" dur="166" decel="50000">
                                          <p:stCondLst>
                                            <p:cond delay="1338"/>
                                          </p:stCondLst>
                                        </p:cTn>
                                        <p:tgtEl>
                                          <p:spTgt spid="359"/>
                                        </p:tgtEl>
                                      </p:cBhvr>
                                      <p:to x="100000" y="100000"/>
                                    </p:animScale>
                                    <p:animScale>
                                      <p:cBhvr>
                                        <p:cTn id="109" dur="26">
                                          <p:stCondLst>
                                            <p:cond delay="1642"/>
                                          </p:stCondLst>
                                        </p:cTn>
                                        <p:tgtEl>
                                          <p:spTgt spid="359"/>
                                        </p:tgtEl>
                                      </p:cBhvr>
                                      <p:to x="100000" y="90000"/>
                                    </p:animScale>
                                    <p:animScale>
                                      <p:cBhvr>
                                        <p:cTn id="110" dur="166" decel="50000">
                                          <p:stCondLst>
                                            <p:cond delay="1668"/>
                                          </p:stCondLst>
                                        </p:cTn>
                                        <p:tgtEl>
                                          <p:spTgt spid="359"/>
                                        </p:tgtEl>
                                      </p:cBhvr>
                                      <p:to x="100000" y="100000"/>
                                    </p:animScale>
                                    <p:animScale>
                                      <p:cBhvr>
                                        <p:cTn id="111" dur="26">
                                          <p:stCondLst>
                                            <p:cond delay="1808"/>
                                          </p:stCondLst>
                                        </p:cTn>
                                        <p:tgtEl>
                                          <p:spTgt spid="359"/>
                                        </p:tgtEl>
                                      </p:cBhvr>
                                      <p:to x="100000" y="95000"/>
                                    </p:animScale>
                                    <p:animScale>
                                      <p:cBhvr>
                                        <p:cTn id="112" dur="166" decel="50000">
                                          <p:stCondLst>
                                            <p:cond delay="1834"/>
                                          </p:stCondLst>
                                        </p:cTn>
                                        <p:tgtEl>
                                          <p:spTgt spid="35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4173" y="108854"/>
          <a:ext cx="3799113" cy="6480996"/>
        </p:xfrm>
        <a:graphic>
          <a:graphicData uri="http://schemas.openxmlformats.org/drawingml/2006/table">
            <a:tbl>
              <a:tblPr firstRow="1" bandRow="1">
                <a:tableStyleId>{5940675A-B579-460E-94D1-54222C63F5DA}</a:tableStyleId>
              </a:tblPr>
              <a:tblGrid>
                <a:gridCol w="2590798">
                  <a:extLst>
                    <a:ext uri="{9D8B030D-6E8A-4147-A177-3AD203B41FA5}">
                      <a16:colId xmlns:a16="http://schemas.microsoft.com/office/drawing/2014/main" val="20000"/>
                    </a:ext>
                  </a:extLst>
                </a:gridCol>
                <a:gridCol w="1208315">
                  <a:extLst>
                    <a:ext uri="{9D8B030D-6E8A-4147-A177-3AD203B41FA5}">
                      <a16:colId xmlns:a16="http://schemas.microsoft.com/office/drawing/2014/main" val="20001"/>
                    </a:ext>
                  </a:extLst>
                </a:gridCol>
              </a:tblGrid>
              <a:tr h="373713">
                <a:tc>
                  <a:txBody>
                    <a:bodyPr/>
                    <a:lstStyle/>
                    <a:p>
                      <a:pPr algn="ctr"/>
                      <a:r>
                        <a:rPr lang="en-US" sz="1200" b="1" dirty="0"/>
                        <a:t>Event</a:t>
                      </a:r>
                    </a:p>
                  </a:txBody>
                  <a:tcPr/>
                </a:tc>
                <a:tc>
                  <a:txBody>
                    <a:bodyPr/>
                    <a:lstStyle/>
                    <a:p>
                      <a:pPr algn="ctr"/>
                      <a:r>
                        <a:rPr lang="en-US" sz="1200" b="1" dirty="0"/>
                        <a:t>Acts</a:t>
                      </a:r>
                    </a:p>
                  </a:txBody>
                  <a:tcPr/>
                </a:tc>
                <a:extLst>
                  <a:ext uri="{0D108BD9-81ED-4DB2-BD59-A6C34878D82A}">
                    <a16:rowId xmlns:a16="http://schemas.microsoft.com/office/drawing/2014/main" val="10000"/>
                  </a:ext>
                </a:extLst>
              </a:tr>
              <a:tr h="373713">
                <a:tc>
                  <a:txBody>
                    <a:bodyPr/>
                    <a:lstStyle/>
                    <a:p>
                      <a:pPr algn="l" fontAlgn="base"/>
                      <a:r>
                        <a:rPr lang="en-US" sz="1200" dirty="0">
                          <a:solidFill>
                            <a:srgbClr val="434444"/>
                          </a:solidFill>
                          <a:effectLst/>
                        </a:rPr>
                        <a:t>Kingdom to Be Restored to Israel</a:t>
                      </a:r>
                    </a:p>
                  </a:txBody>
                  <a:tcPr marL="95250" marR="95250" marT="66675" marB="66675" anchor="ctr"/>
                </a:tc>
                <a:tc>
                  <a:txBody>
                    <a:bodyPr/>
                    <a:lstStyle/>
                    <a:p>
                      <a:pPr algn="l" fontAlgn="base"/>
                      <a:r>
                        <a:rPr lang="en-US" sz="1200" dirty="0">
                          <a:solidFill>
                            <a:srgbClr val="434444"/>
                          </a:solidFill>
                          <a:effectLst/>
                        </a:rPr>
                        <a:t>1:1–8</a:t>
                      </a:r>
                    </a:p>
                  </a:txBody>
                  <a:tcPr marL="95250" marR="95250" marT="66675" marB="66675" anchor="ctr"/>
                </a:tc>
                <a:extLst>
                  <a:ext uri="{0D108BD9-81ED-4DB2-BD59-A6C34878D82A}">
                    <a16:rowId xmlns:a16="http://schemas.microsoft.com/office/drawing/2014/main" val="10001"/>
                  </a:ext>
                </a:extLst>
              </a:tr>
              <a:tr h="373713">
                <a:tc>
                  <a:txBody>
                    <a:bodyPr/>
                    <a:lstStyle/>
                    <a:p>
                      <a:pPr algn="l" fontAlgn="base"/>
                      <a:r>
                        <a:rPr lang="en-US" sz="1200">
                          <a:solidFill>
                            <a:srgbClr val="434444"/>
                          </a:solidFill>
                          <a:effectLst/>
                        </a:rPr>
                        <a:t>Mount of Olives:</a:t>
                      </a:r>
                    </a:p>
                    <a:p>
                      <a:pPr algn="l" fontAlgn="base"/>
                      <a:r>
                        <a:rPr lang="en-US" sz="1200">
                          <a:solidFill>
                            <a:srgbClr val="434444"/>
                          </a:solidFill>
                          <a:effectLst/>
                        </a:rPr>
                        <a:t>Christ Ascends to Heaven</a:t>
                      </a:r>
                    </a:p>
                  </a:txBody>
                  <a:tcPr marL="95250" marR="95250" marT="66675" marB="66675" anchor="ctr"/>
                </a:tc>
                <a:tc>
                  <a:txBody>
                    <a:bodyPr/>
                    <a:lstStyle/>
                    <a:p>
                      <a:pPr algn="l" fontAlgn="base"/>
                      <a:r>
                        <a:rPr lang="en-US" sz="1200">
                          <a:solidFill>
                            <a:srgbClr val="434444"/>
                          </a:solidFill>
                          <a:effectLst/>
                        </a:rPr>
                        <a:t>1:9–14</a:t>
                      </a:r>
                    </a:p>
                  </a:txBody>
                  <a:tcPr marL="95250" marR="95250" marT="66675" marB="66675" anchor="ctr"/>
                </a:tc>
                <a:extLst>
                  <a:ext uri="{0D108BD9-81ED-4DB2-BD59-A6C34878D82A}">
                    <a16:rowId xmlns:a16="http://schemas.microsoft.com/office/drawing/2014/main" val="10002"/>
                  </a:ext>
                </a:extLst>
              </a:tr>
              <a:tr h="373713">
                <a:tc>
                  <a:txBody>
                    <a:bodyPr/>
                    <a:lstStyle/>
                    <a:p>
                      <a:pPr algn="l" fontAlgn="base"/>
                      <a:r>
                        <a:rPr lang="en-US" sz="1200">
                          <a:solidFill>
                            <a:srgbClr val="434444"/>
                          </a:solidFill>
                          <a:effectLst/>
                        </a:rPr>
                        <a:t>Jerusalem:</a:t>
                      </a:r>
                    </a:p>
                    <a:p>
                      <a:pPr algn="l" fontAlgn="base"/>
                      <a:r>
                        <a:rPr lang="en-US" sz="1200">
                          <a:solidFill>
                            <a:srgbClr val="434444"/>
                          </a:solidFill>
                          <a:effectLst/>
                        </a:rPr>
                        <a:t>Apostles Choose Successor to Judas</a:t>
                      </a:r>
                    </a:p>
                  </a:txBody>
                  <a:tcPr marL="95250" marR="95250" marT="66675" marB="66675" anchor="ctr"/>
                </a:tc>
                <a:tc>
                  <a:txBody>
                    <a:bodyPr/>
                    <a:lstStyle/>
                    <a:p>
                      <a:pPr algn="l" fontAlgn="base"/>
                      <a:r>
                        <a:rPr lang="en-US" sz="1200">
                          <a:solidFill>
                            <a:srgbClr val="434444"/>
                          </a:solidFill>
                          <a:effectLst/>
                        </a:rPr>
                        <a:t>1:15–26</a:t>
                      </a:r>
                    </a:p>
                  </a:txBody>
                  <a:tcPr marL="95250" marR="95250" marT="66675" marB="66675" anchor="ctr"/>
                </a:tc>
                <a:extLst>
                  <a:ext uri="{0D108BD9-81ED-4DB2-BD59-A6C34878D82A}">
                    <a16:rowId xmlns:a16="http://schemas.microsoft.com/office/drawing/2014/main" val="10003"/>
                  </a:ext>
                </a:extLst>
              </a:tr>
              <a:tr h="373713">
                <a:tc>
                  <a:txBody>
                    <a:bodyPr/>
                    <a:lstStyle/>
                    <a:p>
                      <a:pPr algn="l" fontAlgn="base"/>
                      <a:r>
                        <a:rPr lang="en-US" sz="1200" dirty="0">
                          <a:solidFill>
                            <a:srgbClr val="434444"/>
                          </a:solidFill>
                          <a:effectLst/>
                        </a:rPr>
                        <a:t>The </a:t>
                      </a:r>
                      <a:r>
                        <a:rPr lang="en-US" sz="1200" u="none" strike="noStrike" dirty="0">
                          <a:solidFill>
                            <a:srgbClr val="2F393A"/>
                          </a:solidFill>
                          <a:effectLst/>
                        </a:rPr>
                        <a:t>Holy Ghost</a:t>
                      </a:r>
                      <a:r>
                        <a:rPr lang="en-US" sz="1200" dirty="0">
                          <a:solidFill>
                            <a:srgbClr val="434444"/>
                          </a:solidFill>
                          <a:effectLst/>
                        </a:rPr>
                        <a:t> and the Day of Pentecost</a:t>
                      </a:r>
                    </a:p>
                  </a:txBody>
                  <a:tcPr marL="95250" marR="95250" marT="66675" marB="66675" anchor="ctr">
                    <a:solidFill>
                      <a:schemeClr val="accent5">
                        <a:lumMod val="40000"/>
                        <a:lumOff val="60000"/>
                      </a:schemeClr>
                    </a:solidFill>
                  </a:tcPr>
                </a:tc>
                <a:tc>
                  <a:txBody>
                    <a:bodyPr/>
                    <a:lstStyle/>
                    <a:p>
                      <a:pPr algn="l" fontAlgn="base"/>
                      <a:r>
                        <a:rPr lang="en-US" sz="1200">
                          <a:solidFill>
                            <a:srgbClr val="434444"/>
                          </a:solidFill>
                          <a:effectLst/>
                        </a:rPr>
                        <a:t>2:1–21</a:t>
                      </a:r>
                    </a:p>
                  </a:txBody>
                  <a:tcPr marL="95250" marR="95250" marT="66675" marB="66675" anchor="ctr">
                    <a:solidFill>
                      <a:schemeClr val="accent5">
                        <a:lumMod val="40000"/>
                        <a:lumOff val="60000"/>
                      </a:schemeClr>
                    </a:solidFill>
                  </a:tcPr>
                </a:tc>
                <a:extLst>
                  <a:ext uri="{0D108BD9-81ED-4DB2-BD59-A6C34878D82A}">
                    <a16:rowId xmlns:a16="http://schemas.microsoft.com/office/drawing/2014/main" val="10004"/>
                  </a:ext>
                </a:extLst>
              </a:tr>
              <a:tr h="373713">
                <a:tc>
                  <a:txBody>
                    <a:bodyPr/>
                    <a:lstStyle/>
                    <a:p>
                      <a:pPr algn="l" fontAlgn="base"/>
                      <a:r>
                        <a:rPr lang="en-US" sz="1200" dirty="0">
                          <a:solidFill>
                            <a:srgbClr val="434444"/>
                          </a:solidFill>
                          <a:effectLst/>
                        </a:rPr>
                        <a:t>Peter Testifies of Jesus’ </a:t>
                      </a:r>
                      <a:r>
                        <a:rPr lang="en-US" sz="1200" u="none" strike="noStrike" dirty="0">
                          <a:solidFill>
                            <a:srgbClr val="2F393A"/>
                          </a:solidFill>
                          <a:effectLst/>
                        </a:rPr>
                        <a:t>Resurrection</a:t>
                      </a:r>
                      <a:endParaRPr lang="en-US" sz="1200" dirty="0">
                        <a:solidFill>
                          <a:srgbClr val="434444"/>
                        </a:solidFill>
                        <a:effectLst/>
                      </a:endParaRPr>
                    </a:p>
                  </a:txBody>
                  <a:tcPr marL="95250" marR="95250" marT="66675" marB="66675" anchor="ctr">
                    <a:solidFill>
                      <a:schemeClr val="accent5">
                        <a:lumMod val="40000"/>
                        <a:lumOff val="60000"/>
                      </a:schemeClr>
                    </a:solidFill>
                  </a:tcPr>
                </a:tc>
                <a:tc>
                  <a:txBody>
                    <a:bodyPr/>
                    <a:lstStyle/>
                    <a:p>
                      <a:pPr algn="l" fontAlgn="base"/>
                      <a:r>
                        <a:rPr lang="en-US" sz="1200" dirty="0">
                          <a:solidFill>
                            <a:srgbClr val="434444"/>
                          </a:solidFill>
                          <a:effectLst/>
                        </a:rPr>
                        <a:t>2:22–36</a:t>
                      </a:r>
                    </a:p>
                  </a:txBody>
                  <a:tcPr marL="95250" marR="95250" marT="66675" marB="66675" anchor="ctr">
                    <a:solidFill>
                      <a:schemeClr val="accent5">
                        <a:lumMod val="40000"/>
                        <a:lumOff val="60000"/>
                      </a:schemeClr>
                    </a:solidFill>
                  </a:tcPr>
                </a:tc>
                <a:extLst>
                  <a:ext uri="{0D108BD9-81ED-4DB2-BD59-A6C34878D82A}">
                    <a16:rowId xmlns:a16="http://schemas.microsoft.com/office/drawing/2014/main" val="10005"/>
                  </a:ext>
                </a:extLst>
              </a:tr>
              <a:tr h="373713">
                <a:tc>
                  <a:txBody>
                    <a:bodyPr/>
                    <a:lstStyle/>
                    <a:p>
                      <a:pPr algn="l" fontAlgn="base"/>
                      <a:r>
                        <a:rPr lang="en-US" sz="1200" dirty="0">
                          <a:solidFill>
                            <a:srgbClr val="434444"/>
                          </a:solidFill>
                          <a:effectLst/>
                        </a:rPr>
                        <a:t>How to Gain Salvation</a:t>
                      </a:r>
                    </a:p>
                  </a:txBody>
                  <a:tcPr marL="95250" marR="95250" marT="66675" marB="66675" anchor="ctr">
                    <a:solidFill>
                      <a:schemeClr val="accent5">
                        <a:lumMod val="40000"/>
                        <a:lumOff val="60000"/>
                      </a:schemeClr>
                    </a:solidFill>
                  </a:tcPr>
                </a:tc>
                <a:tc>
                  <a:txBody>
                    <a:bodyPr/>
                    <a:lstStyle/>
                    <a:p>
                      <a:pPr algn="l" fontAlgn="base"/>
                      <a:r>
                        <a:rPr lang="en-US" sz="1200" dirty="0">
                          <a:solidFill>
                            <a:srgbClr val="434444"/>
                          </a:solidFill>
                          <a:effectLst/>
                        </a:rPr>
                        <a:t>2:37–40</a:t>
                      </a:r>
                    </a:p>
                  </a:txBody>
                  <a:tcPr marL="95250" marR="95250" marT="66675" marB="66675" anchor="ctr">
                    <a:solidFill>
                      <a:schemeClr val="accent5">
                        <a:lumMod val="40000"/>
                        <a:lumOff val="60000"/>
                      </a:schemeClr>
                    </a:solidFill>
                  </a:tcPr>
                </a:tc>
                <a:extLst>
                  <a:ext uri="{0D108BD9-81ED-4DB2-BD59-A6C34878D82A}">
                    <a16:rowId xmlns:a16="http://schemas.microsoft.com/office/drawing/2014/main" val="10006"/>
                  </a:ext>
                </a:extLst>
              </a:tr>
              <a:tr h="373713">
                <a:tc>
                  <a:txBody>
                    <a:bodyPr/>
                    <a:lstStyle/>
                    <a:p>
                      <a:pPr algn="l" fontAlgn="base"/>
                      <a:r>
                        <a:rPr lang="en-US" sz="1200">
                          <a:solidFill>
                            <a:srgbClr val="434444"/>
                          </a:solidFill>
                          <a:effectLst/>
                        </a:rPr>
                        <a:t>All Things in Common</a:t>
                      </a:r>
                    </a:p>
                  </a:txBody>
                  <a:tcPr marL="95250" marR="95250" marT="66675" marB="66675" anchor="ctr">
                    <a:solidFill>
                      <a:schemeClr val="accent5">
                        <a:lumMod val="40000"/>
                        <a:lumOff val="60000"/>
                      </a:schemeClr>
                    </a:solidFill>
                  </a:tcPr>
                </a:tc>
                <a:tc>
                  <a:txBody>
                    <a:bodyPr/>
                    <a:lstStyle/>
                    <a:p>
                      <a:pPr algn="l" fontAlgn="base"/>
                      <a:r>
                        <a:rPr lang="en-US" sz="1200" dirty="0">
                          <a:solidFill>
                            <a:srgbClr val="434444"/>
                          </a:solidFill>
                          <a:effectLst/>
                        </a:rPr>
                        <a:t>2:41–47</a:t>
                      </a:r>
                    </a:p>
                  </a:txBody>
                  <a:tcPr marL="95250" marR="95250" marT="66675" marB="66675" anchor="ctr">
                    <a:solidFill>
                      <a:schemeClr val="accent5">
                        <a:lumMod val="40000"/>
                        <a:lumOff val="60000"/>
                      </a:schemeClr>
                    </a:solidFill>
                  </a:tcPr>
                </a:tc>
                <a:extLst>
                  <a:ext uri="{0D108BD9-81ED-4DB2-BD59-A6C34878D82A}">
                    <a16:rowId xmlns:a16="http://schemas.microsoft.com/office/drawing/2014/main" val="10007"/>
                  </a:ext>
                </a:extLst>
              </a:tr>
              <a:tr h="373713">
                <a:tc>
                  <a:txBody>
                    <a:bodyPr/>
                    <a:lstStyle/>
                    <a:p>
                      <a:pPr algn="l" fontAlgn="base"/>
                      <a:r>
                        <a:rPr lang="en-US" sz="1200" dirty="0">
                          <a:solidFill>
                            <a:srgbClr val="434444"/>
                          </a:solidFill>
                          <a:effectLst/>
                        </a:rPr>
                        <a:t>Peter Heals Man Lame from Birth</a:t>
                      </a:r>
                    </a:p>
                  </a:txBody>
                  <a:tcPr marL="95250" marR="95250" marT="66675" marB="66675" anchor="ctr">
                    <a:noFill/>
                  </a:tcPr>
                </a:tc>
                <a:tc>
                  <a:txBody>
                    <a:bodyPr/>
                    <a:lstStyle/>
                    <a:p>
                      <a:pPr algn="l" fontAlgn="base"/>
                      <a:r>
                        <a:rPr lang="en-US" sz="1200">
                          <a:solidFill>
                            <a:srgbClr val="434444"/>
                          </a:solidFill>
                          <a:effectLst/>
                        </a:rPr>
                        <a:t>3:1–16</a:t>
                      </a:r>
                    </a:p>
                  </a:txBody>
                  <a:tcPr marL="95250" marR="95250" marT="66675" marB="66675" anchor="ctr">
                    <a:noFill/>
                  </a:tcPr>
                </a:tc>
                <a:extLst>
                  <a:ext uri="{0D108BD9-81ED-4DB2-BD59-A6C34878D82A}">
                    <a16:rowId xmlns:a16="http://schemas.microsoft.com/office/drawing/2014/main" val="10008"/>
                  </a:ext>
                </a:extLst>
              </a:tr>
              <a:tr h="373713">
                <a:tc>
                  <a:txBody>
                    <a:bodyPr/>
                    <a:lstStyle/>
                    <a:p>
                      <a:pPr algn="l" fontAlgn="base"/>
                      <a:r>
                        <a:rPr lang="en-US" sz="1200">
                          <a:solidFill>
                            <a:srgbClr val="434444"/>
                          </a:solidFill>
                          <a:effectLst/>
                        </a:rPr>
                        <a:t>Age of Restoration Is Prior to Christ’s Second Coming</a:t>
                      </a:r>
                    </a:p>
                  </a:txBody>
                  <a:tcPr marL="95250" marR="95250" marT="66675" marB="66675" anchor="ctr">
                    <a:noFill/>
                  </a:tcPr>
                </a:tc>
                <a:tc>
                  <a:txBody>
                    <a:bodyPr/>
                    <a:lstStyle/>
                    <a:p>
                      <a:pPr algn="l" fontAlgn="base"/>
                      <a:r>
                        <a:rPr lang="en-US" sz="1200" dirty="0">
                          <a:solidFill>
                            <a:srgbClr val="434444"/>
                          </a:solidFill>
                          <a:effectLst/>
                        </a:rPr>
                        <a:t>3:17–24</a:t>
                      </a:r>
                    </a:p>
                  </a:txBody>
                  <a:tcPr marL="95250" marR="95250" marT="66675" marB="66675" anchor="ctr">
                    <a:noFill/>
                  </a:tcPr>
                </a:tc>
                <a:extLst>
                  <a:ext uri="{0D108BD9-81ED-4DB2-BD59-A6C34878D82A}">
                    <a16:rowId xmlns:a16="http://schemas.microsoft.com/office/drawing/2014/main" val="10009"/>
                  </a:ext>
                </a:extLst>
              </a:tr>
              <a:tr h="373713">
                <a:tc>
                  <a:txBody>
                    <a:bodyPr/>
                    <a:lstStyle/>
                    <a:p>
                      <a:pPr algn="l" fontAlgn="base"/>
                      <a:r>
                        <a:rPr lang="en-US" sz="1200">
                          <a:solidFill>
                            <a:srgbClr val="434444"/>
                          </a:solidFill>
                          <a:effectLst/>
                        </a:rPr>
                        <a:t>The Children of the Covenant</a:t>
                      </a:r>
                    </a:p>
                  </a:txBody>
                  <a:tcPr marL="95250" marR="95250" marT="66675" marB="66675" anchor="ctr">
                    <a:noFill/>
                  </a:tcPr>
                </a:tc>
                <a:tc>
                  <a:txBody>
                    <a:bodyPr/>
                    <a:lstStyle/>
                    <a:p>
                      <a:pPr algn="l" fontAlgn="base"/>
                      <a:r>
                        <a:rPr lang="en-US" sz="1200" dirty="0">
                          <a:solidFill>
                            <a:srgbClr val="434444"/>
                          </a:solidFill>
                          <a:effectLst/>
                        </a:rPr>
                        <a:t>3:25, 26</a:t>
                      </a:r>
                    </a:p>
                  </a:txBody>
                  <a:tcPr marL="95250" marR="95250" marT="66675" marB="66675" anchor="ctr">
                    <a:noFill/>
                  </a:tcPr>
                </a:tc>
                <a:extLst>
                  <a:ext uri="{0D108BD9-81ED-4DB2-BD59-A6C34878D82A}">
                    <a16:rowId xmlns:a16="http://schemas.microsoft.com/office/drawing/2014/main" val="10010"/>
                  </a:ext>
                </a:extLst>
              </a:tr>
              <a:tr h="373713">
                <a:tc>
                  <a:txBody>
                    <a:bodyPr/>
                    <a:lstStyle/>
                    <a:p>
                      <a:pPr algn="l" fontAlgn="base"/>
                      <a:r>
                        <a:rPr lang="en-US" sz="1200">
                          <a:solidFill>
                            <a:srgbClr val="434444"/>
                          </a:solidFill>
                          <a:effectLst/>
                        </a:rPr>
                        <a:t>Salvation Comes Only Through Christ</a:t>
                      </a:r>
                    </a:p>
                  </a:txBody>
                  <a:tcPr marL="95250" marR="95250" marT="66675" marB="66675" anchor="ctr"/>
                </a:tc>
                <a:tc>
                  <a:txBody>
                    <a:bodyPr/>
                    <a:lstStyle/>
                    <a:p>
                      <a:pPr algn="l" fontAlgn="base"/>
                      <a:r>
                        <a:rPr lang="en-US" sz="1200">
                          <a:solidFill>
                            <a:srgbClr val="434444"/>
                          </a:solidFill>
                          <a:effectLst/>
                        </a:rPr>
                        <a:t>4:1–12</a:t>
                      </a:r>
                    </a:p>
                  </a:txBody>
                  <a:tcPr marL="95250" marR="95250" marT="66675" marB="66675" anchor="ctr"/>
                </a:tc>
                <a:extLst>
                  <a:ext uri="{0D108BD9-81ED-4DB2-BD59-A6C34878D82A}">
                    <a16:rowId xmlns:a16="http://schemas.microsoft.com/office/drawing/2014/main" val="10011"/>
                  </a:ext>
                </a:extLst>
              </a:tr>
              <a:tr h="373713">
                <a:tc>
                  <a:txBody>
                    <a:bodyPr/>
                    <a:lstStyle/>
                    <a:p>
                      <a:pPr algn="l" fontAlgn="base"/>
                      <a:r>
                        <a:rPr lang="en-US" sz="1200">
                          <a:solidFill>
                            <a:srgbClr val="434444"/>
                          </a:solidFill>
                          <a:effectLst/>
                        </a:rPr>
                        <a:t>Sadducees Seek to Silence Apostles</a:t>
                      </a:r>
                    </a:p>
                  </a:txBody>
                  <a:tcPr marL="95250" marR="95250" marT="66675" marB="66675" anchor="ctr"/>
                </a:tc>
                <a:tc>
                  <a:txBody>
                    <a:bodyPr/>
                    <a:lstStyle/>
                    <a:p>
                      <a:pPr algn="l" fontAlgn="base"/>
                      <a:r>
                        <a:rPr lang="en-US" sz="1200">
                          <a:solidFill>
                            <a:srgbClr val="434444"/>
                          </a:solidFill>
                          <a:effectLst/>
                        </a:rPr>
                        <a:t>4:13–22</a:t>
                      </a:r>
                    </a:p>
                  </a:txBody>
                  <a:tcPr marL="95250" marR="95250" marT="66675" marB="66675" anchor="ctr"/>
                </a:tc>
                <a:extLst>
                  <a:ext uri="{0D108BD9-81ED-4DB2-BD59-A6C34878D82A}">
                    <a16:rowId xmlns:a16="http://schemas.microsoft.com/office/drawing/2014/main" val="10012"/>
                  </a:ext>
                </a:extLst>
              </a:tr>
              <a:tr h="373713">
                <a:tc>
                  <a:txBody>
                    <a:bodyPr/>
                    <a:lstStyle/>
                    <a:p>
                      <a:pPr algn="l" fontAlgn="base"/>
                      <a:r>
                        <a:rPr lang="en-US" sz="1200">
                          <a:solidFill>
                            <a:srgbClr val="434444"/>
                          </a:solidFill>
                          <a:effectLst/>
                        </a:rPr>
                        <a:t>Saints Glory in Testimony of Jesus</a:t>
                      </a:r>
                    </a:p>
                  </a:txBody>
                  <a:tcPr marL="95250" marR="95250" marT="66675" marB="66675" anchor="ctr"/>
                </a:tc>
                <a:tc>
                  <a:txBody>
                    <a:bodyPr/>
                    <a:lstStyle/>
                    <a:p>
                      <a:pPr algn="l" fontAlgn="base"/>
                      <a:r>
                        <a:rPr lang="en-US" sz="1200">
                          <a:solidFill>
                            <a:srgbClr val="434444"/>
                          </a:solidFill>
                          <a:effectLst/>
                        </a:rPr>
                        <a:t>4:23–31</a:t>
                      </a:r>
                    </a:p>
                  </a:txBody>
                  <a:tcPr marL="95250" marR="95250" marT="66675" marB="66675" anchor="ctr"/>
                </a:tc>
                <a:extLst>
                  <a:ext uri="{0D108BD9-81ED-4DB2-BD59-A6C34878D82A}">
                    <a16:rowId xmlns:a16="http://schemas.microsoft.com/office/drawing/2014/main" val="10013"/>
                  </a:ext>
                </a:extLst>
              </a:tr>
              <a:tr h="373713">
                <a:tc>
                  <a:txBody>
                    <a:bodyPr/>
                    <a:lstStyle/>
                    <a:p>
                      <a:pPr algn="l" fontAlgn="base"/>
                      <a:r>
                        <a:rPr lang="en-US" sz="1200">
                          <a:solidFill>
                            <a:srgbClr val="434444"/>
                          </a:solidFill>
                          <a:effectLst/>
                        </a:rPr>
                        <a:t>Saints Practice United Order</a:t>
                      </a:r>
                    </a:p>
                  </a:txBody>
                  <a:tcPr marL="95250" marR="95250" marT="66675" marB="66675" anchor="ctr"/>
                </a:tc>
                <a:tc>
                  <a:txBody>
                    <a:bodyPr/>
                    <a:lstStyle/>
                    <a:p>
                      <a:pPr algn="l" fontAlgn="base"/>
                      <a:r>
                        <a:rPr lang="en-US" sz="1200">
                          <a:solidFill>
                            <a:srgbClr val="434444"/>
                          </a:solidFill>
                          <a:effectLst/>
                        </a:rPr>
                        <a:t>4:32–37</a:t>
                      </a:r>
                    </a:p>
                  </a:txBody>
                  <a:tcPr marL="95250" marR="95250" marT="66675" marB="66675" anchor="ctr"/>
                </a:tc>
                <a:extLst>
                  <a:ext uri="{0D108BD9-81ED-4DB2-BD59-A6C34878D82A}">
                    <a16:rowId xmlns:a16="http://schemas.microsoft.com/office/drawing/2014/main" val="10014"/>
                  </a:ext>
                </a:extLst>
              </a:tr>
              <a:tr h="373713">
                <a:tc>
                  <a:txBody>
                    <a:bodyPr/>
                    <a:lstStyle/>
                    <a:p>
                      <a:pPr algn="l" fontAlgn="base"/>
                      <a:r>
                        <a:rPr lang="en-US" sz="1200">
                          <a:solidFill>
                            <a:srgbClr val="434444"/>
                          </a:solidFill>
                          <a:effectLst/>
                        </a:rPr>
                        <a:t>Fate of Deceivers</a:t>
                      </a:r>
                    </a:p>
                  </a:txBody>
                  <a:tcPr marL="95250" marR="95250" marT="66675" marB="66675" anchor="ctr"/>
                </a:tc>
                <a:tc>
                  <a:txBody>
                    <a:bodyPr/>
                    <a:lstStyle/>
                    <a:p>
                      <a:pPr algn="l" fontAlgn="base"/>
                      <a:r>
                        <a:rPr lang="en-US" sz="1200" dirty="0">
                          <a:solidFill>
                            <a:srgbClr val="434444"/>
                          </a:solidFill>
                          <a:effectLst/>
                        </a:rPr>
                        <a:t>5:1–11</a:t>
                      </a:r>
                    </a:p>
                  </a:txBody>
                  <a:tcPr marL="95250" marR="95250" marT="66675" marB="66675" anchor="ctr"/>
                </a:tc>
                <a:extLst>
                  <a:ext uri="{0D108BD9-81ED-4DB2-BD59-A6C34878D82A}">
                    <a16:rowId xmlns:a16="http://schemas.microsoft.com/office/drawing/2014/main" val="10015"/>
                  </a:ext>
                </a:extLst>
              </a:tr>
            </a:tbl>
          </a:graphicData>
        </a:graphic>
      </p:graphicFrame>
      <p:graphicFrame>
        <p:nvGraphicFramePr>
          <p:cNvPr id="3" name="Table 2"/>
          <p:cNvGraphicFramePr>
            <a:graphicFrameLocks noGrp="1"/>
          </p:cNvGraphicFramePr>
          <p:nvPr/>
        </p:nvGraphicFramePr>
        <p:xfrm>
          <a:off x="3973286" y="108854"/>
          <a:ext cx="3799113" cy="6480996"/>
        </p:xfrm>
        <a:graphic>
          <a:graphicData uri="http://schemas.openxmlformats.org/drawingml/2006/table">
            <a:tbl>
              <a:tblPr firstRow="1" bandRow="1">
                <a:tableStyleId>{5940675A-B579-460E-94D1-54222C63F5DA}</a:tableStyleId>
              </a:tblPr>
              <a:tblGrid>
                <a:gridCol w="2754085">
                  <a:extLst>
                    <a:ext uri="{9D8B030D-6E8A-4147-A177-3AD203B41FA5}">
                      <a16:colId xmlns:a16="http://schemas.microsoft.com/office/drawing/2014/main" val="20000"/>
                    </a:ext>
                  </a:extLst>
                </a:gridCol>
                <a:gridCol w="1045028">
                  <a:extLst>
                    <a:ext uri="{9D8B030D-6E8A-4147-A177-3AD203B41FA5}">
                      <a16:colId xmlns:a16="http://schemas.microsoft.com/office/drawing/2014/main" val="20001"/>
                    </a:ext>
                  </a:extLst>
                </a:gridCol>
              </a:tblGrid>
              <a:tr h="373713">
                <a:tc>
                  <a:txBody>
                    <a:bodyPr/>
                    <a:lstStyle/>
                    <a:p>
                      <a:pPr algn="ctr"/>
                      <a:r>
                        <a:rPr lang="en-US" sz="1200" b="1" dirty="0"/>
                        <a:t>Event</a:t>
                      </a:r>
                    </a:p>
                  </a:txBody>
                  <a:tcPr/>
                </a:tc>
                <a:tc>
                  <a:txBody>
                    <a:bodyPr/>
                    <a:lstStyle/>
                    <a:p>
                      <a:pPr algn="ctr"/>
                      <a:r>
                        <a:rPr lang="en-US" sz="1200" b="1" dirty="0"/>
                        <a:t>Acts</a:t>
                      </a:r>
                    </a:p>
                  </a:txBody>
                  <a:tcPr/>
                </a:tc>
                <a:extLst>
                  <a:ext uri="{0D108BD9-81ED-4DB2-BD59-A6C34878D82A}">
                    <a16:rowId xmlns:a16="http://schemas.microsoft.com/office/drawing/2014/main" val="10000"/>
                  </a:ext>
                </a:extLst>
              </a:tr>
              <a:tr h="373713">
                <a:tc>
                  <a:txBody>
                    <a:bodyPr/>
                    <a:lstStyle/>
                    <a:p>
                      <a:pPr algn="l" fontAlgn="base"/>
                      <a:r>
                        <a:rPr lang="en-US" sz="1200">
                          <a:solidFill>
                            <a:srgbClr val="434444"/>
                          </a:solidFill>
                          <a:effectLst/>
                        </a:rPr>
                        <a:t>Apostles Continue Miracles of Jesus</a:t>
                      </a:r>
                    </a:p>
                  </a:txBody>
                  <a:tcPr marL="95250" marR="95250" marT="66675" marB="66675" anchor="ctr"/>
                </a:tc>
                <a:tc>
                  <a:txBody>
                    <a:bodyPr/>
                    <a:lstStyle/>
                    <a:p>
                      <a:pPr algn="l" fontAlgn="base"/>
                      <a:r>
                        <a:rPr lang="en-US" sz="1200" dirty="0">
                          <a:solidFill>
                            <a:srgbClr val="434444"/>
                          </a:solidFill>
                          <a:effectLst/>
                        </a:rPr>
                        <a:t>5:12–16</a:t>
                      </a:r>
                    </a:p>
                  </a:txBody>
                  <a:tcPr marL="95250" marR="95250" marT="66675" marB="66675" anchor="ctr"/>
                </a:tc>
                <a:extLst>
                  <a:ext uri="{0D108BD9-81ED-4DB2-BD59-A6C34878D82A}">
                    <a16:rowId xmlns:a16="http://schemas.microsoft.com/office/drawing/2014/main" val="10001"/>
                  </a:ext>
                </a:extLst>
              </a:tr>
              <a:tr h="373713">
                <a:tc>
                  <a:txBody>
                    <a:bodyPr/>
                    <a:lstStyle/>
                    <a:p>
                      <a:pPr algn="l" fontAlgn="base"/>
                      <a:r>
                        <a:rPr lang="en-US" sz="1200">
                          <a:solidFill>
                            <a:srgbClr val="434444"/>
                          </a:solidFill>
                          <a:effectLst/>
                        </a:rPr>
                        <a:t>Angels Deliver Apostles from Prison</a:t>
                      </a:r>
                    </a:p>
                  </a:txBody>
                  <a:tcPr marL="95250" marR="95250" marT="66675" marB="66675" anchor="ctr"/>
                </a:tc>
                <a:tc>
                  <a:txBody>
                    <a:bodyPr/>
                    <a:lstStyle/>
                    <a:p>
                      <a:pPr algn="l" fontAlgn="base"/>
                      <a:r>
                        <a:rPr lang="en-US" sz="1200">
                          <a:solidFill>
                            <a:srgbClr val="434444"/>
                          </a:solidFill>
                          <a:effectLst/>
                        </a:rPr>
                        <a:t>5:17–26</a:t>
                      </a:r>
                    </a:p>
                  </a:txBody>
                  <a:tcPr marL="95250" marR="95250" marT="66675" marB="66675" anchor="ctr"/>
                </a:tc>
                <a:extLst>
                  <a:ext uri="{0D108BD9-81ED-4DB2-BD59-A6C34878D82A}">
                    <a16:rowId xmlns:a16="http://schemas.microsoft.com/office/drawing/2014/main" val="10002"/>
                  </a:ext>
                </a:extLst>
              </a:tr>
              <a:tr h="373713">
                <a:tc>
                  <a:txBody>
                    <a:bodyPr/>
                    <a:lstStyle/>
                    <a:p>
                      <a:pPr algn="l" fontAlgn="base"/>
                      <a:r>
                        <a:rPr lang="en-US" sz="1200">
                          <a:solidFill>
                            <a:srgbClr val="434444"/>
                          </a:solidFill>
                          <a:effectLst/>
                        </a:rPr>
                        <a:t>Apostles Testify of Christ</a:t>
                      </a:r>
                    </a:p>
                  </a:txBody>
                  <a:tcPr marL="95250" marR="95250" marT="66675" marB="66675" anchor="ctr"/>
                </a:tc>
                <a:tc>
                  <a:txBody>
                    <a:bodyPr/>
                    <a:lstStyle/>
                    <a:p>
                      <a:pPr algn="l" fontAlgn="base"/>
                      <a:r>
                        <a:rPr lang="en-US" sz="1200">
                          <a:solidFill>
                            <a:srgbClr val="434444"/>
                          </a:solidFill>
                          <a:effectLst/>
                        </a:rPr>
                        <a:t>5:27–32</a:t>
                      </a:r>
                    </a:p>
                  </a:txBody>
                  <a:tcPr marL="95250" marR="95250" marT="66675" marB="66675" anchor="ctr"/>
                </a:tc>
                <a:extLst>
                  <a:ext uri="{0D108BD9-81ED-4DB2-BD59-A6C34878D82A}">
                    <a16:rowId xmlns:a16="http://schemas.microsoft.com/office/drawing/2014/main" val="10003"/>
                  </a:ext>
                </a:extLst>
              </a:tr>
              <a:tr h="373713">
                <a:tc>
                  <a:txBody>
                    <a:bodyPr/>
                    <a:lstStyle/>
                    <a:p>
                      <a:pPr algn="l" fontAlgn="base"/>
                      <a:r>
                        <a:rPr lang="en-US" sz="1200">
                          <a:solidFill>
                            <a:srgbClr val="434444"/>
                          </a:solidFill>
                          <a:effectLst/>
                        </a:rPr>
                        <a:t>Persecution Is Not of God</a:t>
                      </a:r>
                    </a:p>
                  </a:txBody>
                  <a:tcPr marL="95250" marR="95250" marT="66675" marB="66675" anchor="ctr"/>
                </a:tc>
                <a:tc>
                  <a:txBody>
                    <a:bodyPr/>
                    <a:lstStyle/>
                    <a:p>
                      <a:pPr algn="l" fontAlgn="base"/>
                      <a:r>
                        <a:rPr lang="en-US" sz="1200">
                          <a:solidFill>
                            <a:srgbClr val="434444"/>
                          </a:solidFill>
                          <a:effectLst/>
                        </a:rPr>
                        <a:t>5:33–42</a:t>
                      </a:r>
                    </a:p>
                  </a:txBody>
                  <a:tcPr marL="95250" marR="95250" marT="66675" marB="66675" anchor="ctr"/>
                </a:tc>
                <a:extLst>
                  <a:ext uri="{0D108BD9-81ED-4DB2-BD59-A6C34878D82A}">
                    <a16:rowId xmlns:a16="http://schemas.microsoft.com/office/drawing/2014/main" val="10004"/>
                  </a:ext>
                </a:extLst>
              </a:tr>
              <a:tr h="373713">
                <a:tc>
                  <a:txBody>
                    <a:bodyPr/>
                    <a:lstStyle/>
                    <a:p>
                      <a:pPr algn="l" fontAlgn="base"/>
                      <a:r>
                        <a:rPr lang="en-US" sz="1200">
                          <a:solidFill>
                            <a:srgbClr val="434444"/>
                          </a:solidFill>
                          <a:effectLst/>
                        </a:rPr>
                        <a:t>Seven Chosen to Assist Apostles</a:t>
                      </a:r>
                    </a:p>
                  </a:txBody>
                  <a:tcPr marL="95250" marR="95250" marT="66675" marB="66675" anchor="ctr"/>
                </a:tc>
                <a:tc>
                  <a:txBody>
                    <a:bodyPr/>
                    <a:lstStyle/>
                    <a:p>
                      <a:pPr algn="l" fontAlgn="base"/>
                      <a:r>
                        <a:rPr lang="en-US" sz="1200">
                          <a:solidFill>
                            <a:srgbClr val="434444"/>
                          </a:solidFill>
                          <a:effectLst/>
                        </a:rPr>
                        <a:t>6:1–6</a:t>
                      </a:r>
                    </a:p>
                  </a:txBody>
                  <a:tcPr marL="95250" marR="95250" marT="66675" marB="66675" anchor="ctr"/>
                </a:tc>
                <a:extLst>
                  <a:ext uri="{0D108BD9-81ED-4DB2-BD59-A6C34878D82A}">
                    <a16:rowId xmlns:a16="http://schemas.microsoft.com/office/drawing/2014/main" val="10005"/>
                  </a:ext>
                </a:extLst>
              </a:tr>
              <a:tr h="373713">
                <a:tc>
                  <a:txBody>
                    <a:bodyPr/>
                    <a:lstStyle/>
                    <a:p>
                      <a:pPr algn="l" fontAlgn="base"/>
                      <a:r>
                        <a:rPr lang="en-US" sz="1200">
                          <a:solidFill>
                            <a:srgbClr val="434444"/>
                          </a:solidFill>
                          <a:effectLst/>
                        </a:rPr>
                        <a:t>Stephen Transfigured Before the Sanhedrin</a:t>
                      </a:r>
                    </a:p>
                  </a:txBody>
                  <a:tcPr marL="95250" marR="95250" marT="66675" marB="66675" anchor="ctr"/>
                </a:tc>
                <a:tc>
                  <a:txBody>
                    <a:bodyPr/>
                    <a:lstStyle/>
                    <a:p>
                      <a:pPr algn="l" fontAlgn="base"/>
                      <a:r>
                        <a:rPr lang="en-US" sz="1200">
                          <a:solidFill>
                            <a:srgbClr val="434444"/>
                          </a:solidFill>
                          <a:effectLst/>
                        </a:rPr>
                        <a:t>6:7–15</a:t>
                      </a:r>
                    </a:p>
                  </a:txBody>
                  <a:tcPr marL="95250" marR="95250" marT="66675" marB="66675" anchor="ctr"/>
                </a:tc>
                <a:extLst>
                  <a:ext uri="{0D108BD9-81ED-4DB2-BD59-A6C34878D82A}">
                    <a16:rowId xmlns:a16="http://schemas.microsoft.com/office/drawing/2014/main" val="10006"/>
                  </a:ext>
                </a:extLst>
              </a:tr>
              <a:tr h="373713">
                <a:tc>
                  <a:txBody>
                    <a:bodyPr/>
                    <a:lstStyle/>
                    <a:p>
                      <a:pPr algn="l" fontAlgn="base"/>
                      <a:r>
                        <a:rPr lang="en-US" sz="1200">
                          <a:solidFill>
                            <a:srgbClr val="434444"/>
                          </a:solidFill>
                          <a:effectLst/>
                        </a:rPr>
                        <a:t>Stephen Preaches about Israel</a:t>
                      </a:r>
                    </a:p>
                  </a:txBody>
                  <a:tcPr marL="95250" marR="95250" marT="66675" marB="66675" anchor="ctr"/>
                </a:tc>
                <a:tc>
                  <a:txBody>
                    <a:bodyPr/>
                    <a:lstStyle/>
                    <a:p>
                      <a:pPr algn="l" fontAlgn="base"/>
                      <a:r>
                        <a:rPr lang="en-US" sz="1200">
                          <a:solidFill>
                            <a:srgbClr val="434444"/>
                          </a:solidFill>
                          <a:effectLst/>
                        </a:rPr>
                        <a:t>7:1–36</a:t>
                      </a:r>
                    </a:p>
                  </a:txBody>
                  <a:tcPr marL="95250" marR="95250" marT="66675" marB="66675" anchor="ctr"/>
                </a:tc>
                <a:extLst>
                  <a:ext uri="{0D108BD9-81ED-4DB2-BD59-A6C34878D82A}">
                    <a16:rowId xmlns:a16="http://schemas.microsoft.com/office/drawing/2014/main" val="10007"/>
                  </a:ext>
                </a:extLst>
              </a:tr>
              <a:tr h="373713">
                <a:tc>
                  <a:txBody>
                    <a:bodyPr/>
                    <a:lstStyle/>
                    <a:p>
                      <a:pPr algn="l" fontAlgn="base"/>
                      <a:r>
                        <a:rPr lang="en-US" sz="1200" u="none" strike="noStrike" dirty="0">
                          <a:solidFill>
                            <a:srgbClr val="2F393A"/>
                          </a:solidFill>
                          <a:effectLst/>
                        </a:rPr>
                        <a:t>Moses</a:t>
                      </a:r>
                      <a:r>
                        <a:rPr lang="en-US" sz="1200" dirty="0">
                          <a:solidFill>
                            <a:srgbClr val="434444"/>
                          </a:solidFill>
                          <a:effectLst/>
                        </a:rPr>
                        <a:t>—A Prototype of Christ</a:t>
                      </a:r>
                    </a:p>
                  </a:txBody>
                  <a:tcPr marL="95250" marR="95250" marT="66675" marB="66675" anchor="ctr"/>
                </a:tc>
                <a:tc>
                  <a:txBody>
                    <a:bodyPr/>
                    <a:lstStyle/>
                    <a:p>
                      <a:pPr algn="l" fontAlgn="base"/>
                      <a:r>
                        <a:rPr lang="en-US" sz="1200">
                          <a:solidFill>
                            <a:srgbClr val="434444"/>
                          </a:solidFill>
                          <a:effectLst/>
                        </a:rPr>
                        <a:t>7:37–40</a:t>
                      </a:r>
                    </a:p>
                  </a:txBody>
                  <a:tcPr marL="95250" marR="95250" marT="66675" marB="66675" anchor="ctr"/>
                </a:tc>
                <a:extLst>
                  <a:ext uri="{0D108BD9-81ED-4DB2-BD59-A6C34878D82A}">
                    <a16:rowId xmlns:a16="http://schemas.microsoft.com/office/drawing/2014/main" val="10008"/>
                  </a:ext>
                </a:extLst>
              </a:tr>
              <a:tr h="373713">
                <a:tc>
                  <a:txBody>
                    <a:bodyPr/>
                    <a:lstStyle/>
                    <a:p>
                      <a:pPr algn="l" fontAlgn="base"/>
                      <a:r>
                        <a:rPr lang="en-US" sz="1200">
                          <a:solidFill>
                            <a:srgbClr val="434444"/>
                          </a:solidFill>
                          <a:effectLst/>
                        </a:rPr>
                        <a:t>Stephen Testifies of Apostasy in Israel</a:t>
                      </a:r>
                    </a:p>
                  </a:txBody>
                  <a:tcPr marL="95250" marR="95250" marT="66675" marB="66675" anchor="ctr"/>
                </a:tc>
                <a:tc>
                  <a:txBody>
                    <a:bodyPr/>
                    <a:lstStyle/>
                    <a:p>
                      <a:pPr algn="l" fontAlgn="base"/>
                      <a:r>
                        <a:rPr lang="en-US" sz="1200">
                          <a:solidFill>
                            <a:srgbClr val="434444"/>
                          </a:solidFill>
                          <a:effectLst/>
                        </a:rPr>
                        <a:t>7:41–53</a:t>
                      </a:r>
                    </a:p>
                  </a:txBody>
                  <a:tcPr marL="95250" marR="95250" marT="66675" marB="66675" anchor="ctr"/>
                </a:tc>
                <a:extLst>
                  <a:ext uri="{0D108BD9-81ED-4DB2-BD59-A6C34878D82A}">
                    <a16:rowId xmlns:a16="http://schemas.microsoft.com/office/drawing/2014/main" val="10009"/>
                  </a:ext>
                </a:extLst>
              </a:tr>
              <a:tr h="373713">
                <a:tc>
                  <a:txBody>
                    <a:bodyPr/>
                    <a:lstStyle/>
                    <a:p>
                      <a:pPr algn="l" fontAlgn="base"/>
                      <a:r>
                        <a:rPr lang="en-US" sz="1200">
                          <a:solidFill>
                            <a:srgbClr val="434444"/>
                          </a:solidFill>
                          <a:effectLst/>
                        </a:rPr>
                        <a:t>Stephen Sees the Father and the Son</a:t>
                      </a:r>
                    </a:p>
                  </a:txBody>
                  <a:tcPr marL="95250" marR="95250" marT="66675" marB="66675" anchor="ctr"/>
                </a:tc>
                <a:tc>
                  <a:txBody>
                    <a:bodyPr/>
                    <a:lstStyle/>
                    <a:p>
                      <a:pPr algn="l" fontAlgn="base"/>
                      <a:r>
                        <a:rPr lang="en-US" sz="1200">
                          <a:solidFill>
                            <a:srgbClr val="434444"/>
                          </a:solidFill>
                          <a:effectLst/>
                        </a:rPr>
                        <a:t>7:54–60; 8:1</a:t>
                      </a:r>
                    </a:p>
                  </a:txBody>
                  <a:tcPr marL="95250" marR="95250" marT="66675" marB="66675" anchor="ctr"/>
                </a:tc>
                <a:extLst>
                  <a:ext uri="{0D108BD9-81ED-4DB2-BD59-A6C34878D82A}">
                    <a16:rowId xmlns:a16="http://schemas.microsoft.com/office/drawing/2014/main" val="10010"/>
                  </a:ext>
                </a:extLst>
              </a:tr>
              <a:tr h="373713">
                <a:tc>
                  <a:txBody>
                    <a:bodyPr/>
                    <a:lstStyle/>
                    <a:p>
                      <a:pPr algn="l" fontAlgn="base"/>
                      <a:r>
                        <a:rPr lang="en-US" sz="1200" dirty="0">
                          <a:solidFill>
                            <a:srgbClr val="434444"/>
                          </a:solidFill>
                          <a:effectLst/>
                        </a:rPr>
                        <a:t>Saul Persecutes the Church</a:t>
                      </a:r>
                    </a:p>
                  </a:txBody>
                  <a:tcPr marL="95250" marR="95250" marT="66675" marB="66675" anchor="ctr"/>
                </a:tc>
                <a:tc>
                  <a:txBody>
                    <a:bodyPr/>
                    <a:lstStyle/>
                    <a:p>
                      <a:pPr algn="l" fontAlgn="base"/>
                      <a:r>
                        <a:rPr lang="en-US" sz="1200" dirty="0">
                          <a:solidFill>
                            <a:srgbClr val="434444"/>
                          </a:solidFill>
                          <a:effectLst/>
                        </a:rPr>
                        <a:t>8:1–4</a:t>
                      </a:r>
                    </a:p>
                  </a:txBody>
                  <a:tcPr marL="95250" marR="95250" marT="66675" marB="66675" anchor="ctr"/>
                </a:tc>
                <a:extLst>
                  <a:ext uri="{0D108BD9-81ED-4DB2-BD59-A6C34878D82A}">
                    <a16:rowId xmlns:a16="http://schemas.microsoft.com/office/drawing/2014/main" val="10011"/>
                  </a:ext>
                </a:extLst>
              </a:tr>
              <a:tr h="373713">
                <a:tc>
                  <a:txBody>
                    <a:bodyPr/>
                    <a:lstStyle/>
                    <a:p>
                      <a:pPr algn="l" fontAlgn="base"/>
                      <a:r>
                        <a:rPr lang="en-US" sz="1200" dirty="0">
                          <a:solidFill>
                            <a:srgbClr val="434444"/>
                          </a:solidFill>
                          <a:effectLst/>
                        </a:rPr>
                        <a:t>Samaria:</a:t>
                      </a:r>
                    </a:p>
                    <a:p>
                      <a:pPr algn="l" fontAlgn="base"/>
                      <a:r>
                        <a:rPr lang="en-US" sz="1200" dirty="0">
                          <a:solidFill>
                            <a:srgbClr val="434444"/>
                          </a:solidFill>
                          <a:effectLst/>
                        </a:rPr>
                        <a:t>Philip Works Miracles, Converts Simon</a:t>
                      </a:r>
                    </a:p>
                  </a:txBody>
                  <a:tcPr marL="95250" marR="95250" marT="66675" marB="66675" anchor="ctr"/>
                </a:tc>
                <a:tc>
                  <a:txBody>
                    <a:bodyPr/>
                    <a:lstStyle/>
                    <a:p>
                      <a:pPr algn="l" fontAlgn="base"/>
                      <a:r>
                        <a:rPr lang="en-US" sz="1200">
                          <a:solidFill>
                            <a:srgbClr val="434444"/>
                          </a:solidFill>
                          <a:effectLst/>
                        </a:rPr>
                        <a:t>8:5–13</a:t>
                      </a:r>
                    </a:p>
                  </a:txBody>
                  <a:tcPr marL="95250" marR="95250" marT="66675" marB="66675" anchor="ctr"/>
                </a:tc>
                <a:extLst>
                  <a:ext uri="{0D108BD9-81ED-4DB2-BD59-A6C34878D82A}">
                    <a16:rowId xmlns:a16="http://schemas.microsoft.com/office/drawing/2014/main" val="10012"/>
                  </a:ext>
                </a:extLst>
              </a:tr>
              <a:tr h="373713">
                <a:tc>
                  <a:txBody>
                    <a:bodyPr/>
                    <a:lstStyle/>
                    <a:p>
                      <a:pPr algn="l" fontAlgn="base"/>
                      <a:r>
                        <a:rPr lang="en-US" sz="1200">
                          <a:solidFill>
                            <a:srgbClr val="434444"/>
                          </a:solidFill>
                          <a:effectLst/>
                        </a:rPr>
                        <a:t>Apostles Confer Gift of the Holy Ghost</a:t>
                      </a:r>
                    </a:p>
                  </a:txBody>
                  <a:tcPr marL="95250" marR="95250" marT="66675" marB="66675" anchor="ctr"/>
                </a:tc>
                <a:tc>
                  <a:txBody>
                    <a:bodyPr/>
                    <a:lstStyle/>
                    <a:p>
                      <a:pPr algn="l" fontAlgn="base"/>
                      <a:r>
                        <a:rPr lang="en-US" sz="1200">
                          <a:solidFill>
                            <a:srgbClr val="434444"/>
                          </a:solidFill>
                          <a:effectLst/>
                        </a:rPr>
                        <a:t>8:14–17</a:t>
                      </a:r>
                    </a:p>
                  </a:txBody>
                  <a:tcPr marL="95250" marR="95250" marT="66675" marB="66675" anchor="ctr"/>
                </a:tc>
                <a:extLst>
                  <a:ext uri="{0D108BD9-81ED-4DB2-BD59-A6C34878D82A}">
                    <a16:rowId xmlns:a16="http://schemas.microsoft.com/office/drawing/2014/main" val="10013"/>
                  </a:ext>
                </a:extLst>
              </a:tr>
              <a:tr h="373713">
                <a:tc>
                  <a:txBody>
                    <a:bodyPr/>
                    <a:lstStyle/>
                    <a:p>
                      <a:pPr algn="l" fontAlgn="base"/>
                      <a:r>
                        <a:rPr lang="en-US" sz="1200">
                          <a:solidFill>
                            <a:srgbClr val="434444"/>
                          </a:solidFill>
                          <a:effectLst/>
                        </a:rPr>
                        <a:t>Simon Seeks to Buy Gift of the Holy Ghost</a:t>
                      </a:r>
                    </a:p>
                  </a:txBody>
                  <a:tcPr marL="95250" marR="95250" marT="66675" marB="66675" anchor="ctr"/>
                </a:tc>
                <a:tc>
                  <a:txBody>
                    <a:bodyPr/>
                    <a:lstStyle/>
                    <a:p>
                      <a:pPr algn="l" fontAlgn="base"/>
                      <a:r>
                        <a:rPr lang="en-US" sz="1200">
                          <a:solidFill>
                            <a:srgbClr val="434444"/>
                          </a:solidFill>
                          <a:effectLst/>
                        </a:rPr>
                        <a:t>8:18–25</a:t>
                      </a:r>
                    </a:p>
                  </a:txBody>
                  <a:tcPr marL="95250" marR="95250" marT="66675" marB="66675" anchor="ctr"/>
                </a:tc>
                <a:extLst>
                  <a:ext uri="{0D108BD9-81ED-4DB2-BD59-A6C34878D82A}">
                    <a16:rowId xmlns:a16="http://schemas.microsoft.com/office/drawing/2014/main" val="10014"/>
                  </a:ext>
                </a:extLst>
              </a:tr>
              <a:tr h="373713">
                <a:tc>
                  <a:txBody>
                    <a:bodyPr/>
                    <a:lstStyle/>
                    <a:p>
                      <a:pPr algn="l" fontAlgn="base"/>
                      <a:r>
                        <a:rPr lang="en-US" sz="1200">
                          <a:solidFill>
                            <a:srgbClr val="434444"/>
                          </a:solidFill>
                          <a:effectLst/>
                        </a:rPr>
                        <a:t>Toward Gaza:</a:t>
                      </a:r>
                    </a:p>
                    <a:p>
                      <a:pPr algn="l" fontAlgn="base"/>
                      <a:r>
                        <a:rPr lang="en-US" sz="1200">
                          <a:solidFill>
                            <a:srgbClr val="434444"/>
                          </a:solidFill>
                          <a:effectLst/>
                        </a:rPr>
                        <a:t>Philip Preaches Christ, Baptizes Eunuch</a:t>
                      </a:r>
                    </a:p>
                  </a:txBody>
                  <a:tcPr marL="95250" marR="95250" marT="66675" marB="66675" anchor="ctr"/>
                </a:tc>
                <a:tc>
                  <a:txBody>
                    <a:bodyPr/>
                    <a:lstStyle/>
                    <a:p>
                      <a:pPr algn="l" fontAlgn="base"/>
                      <a:r>
                        <a:rPr lang="en-US" sz="1200" dirty="0">
                          <a:solidFill>
                            <a:srgbClr val="434444"/>
                          </a:solidFill>
                          <a:effectLst/>
                        </a:rPr>
                        <a:t>8:26–40</a:t>
                      </a:r>
                    </a:p>
                  </a:txBody>
                  <a:tcPr marL="95250" marR="95250" marT="66675" marB="66675" anchor="ctr"/>
                </a:tc>
                <a:extLst>
                  <a:ext uri="{0D108BD9-81ED-4DB2-BD59-A6C34878D82A}">
                    <a16:rowId xmlns:a16="http://schemas.microsoft.com/office/drawing/2014/main" val="10015"/>
                  </a:ext>
                </a:extLst>
              </a:tr>
            </a:tbl>
          </a:graphicData>
        </a:graphic>
      </p:graphicFrame>
      <p:sp>
        <p:nvSpPr>
          <p:cNvPr id="7" name="TextBox 6"/>
          <p:cNvSpPr txBox="1"/>
          <p:nvPr/>
        </p:nvSpPr>
        <p:spPr>
          <a:xfrm>
            <a:off x="8232318" y="1240972"/>
            <a:ext cx="3695702" cy="4031873"/>
          </a:xfrm>
          <a:prstGeom prst="rect">
            <a:avLst/>
          </a:prstGeom>
          <a:noFill/>
        </p:spPr>
        <p:txBody>
          <a:bodyPr wrap="square" rtlCol="0">
            <a:spAutoFit/>
          </a:bodyPr>
          <a:lstStyle/>
          <a:p>
            <a:pPr algn="ctr"/>
            <a:r>
              <a:rPr lang="en-US" sz="3200" dirty="0"/>
              <a:t>The Acts of The Apostles, Written by Luke to </a:t>
            </a:r>
            <a:r>
              <a:rPr lang="en-US" sz="3200" dirty="0" err="1"/>
              <a:t>Theophilus</a:t>
            </a:r>
            <a:r>
              <a:rPr lang="en-US" sz="3200" dirty="0"/>
              <a:t>, 61-63 AD</a:t>
            </a:r>
          </a:p>
          <a:p>
            <a:pPr algn="ctr"/>
            <a:endParaRPr lang="en-US" sz="3200" dirty="0"/>
          </a:p>
          <a:p>
            <a:pPr algn="ctr"/>
            <a:r>
              <a:rPr lang="en-US" sz="3200" dirty="0"/>
              <a:t>The Events That Occurred 33-36 AD  (1-8)</a:t>
            </a:r>
          </a:p>
        </p:txBody>
      </p:sp>
      <p:sp>
        <p:nvSpPr>
          <p:cNvPr id="8" name="TextBox 7"/>
          <p:cNvSpPr txBox="1"/>
          <p:nvPr/>
        </p:nvSpPr>
        <p:spPr>
          <a:xfrm>
            <a:off x="8322127" y="6466739"/>
            <a:ext cx="3516085" cy="246221"/>
          </a:xfrm>
          <a:prstGeom prst="rect">
            <a:avLst/>
          </a:prstGeom>
          <a:noFill/>
        </p:spPr>
        <p:txBody>
          <a:bodyPr wrap="square" rtlCol="0">
            <a:spAutoFit/>
          </a:bodyPr>
          <a:lstStyle/>
          <a:p>
            <a:r>
              <a:rPr lang="en-US" sz="1000" dirty="0"/>
              <a:t>Life and Times of Jesus Christ Section 7 Chapter 29</a:t>
            </a:r>
          </a:p>
        </p:txBody>
      </p:sp>
    </p:spTree>
    <p:extLst>
      <p:ext uri="{BB962C8B-B14F-4D97-AF65-F5344CB8AC3E}">
        <p14:creationId xmlns:p14="http://schemas.microsoft.com/office/powerpoint/2010/main" val="20807510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new testament 3rd hour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775" y="690706"/>
            <a:ext cx="79629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803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4B38C8-2E3A-463F-9AE1-8C8D12FA4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16756" y="28903"/>
            <a:ext cx="11780855" cy="1200329"/>
          </a:xfrm>
          <a:prstGeom prst="rect">
            <a:avLst/>
          </a:prstGeom>
          <a:noFill/>
        </p:spPr>
        <p:txBody>
          <a:bodyPr wrap="square" rtlCol="0">
            <a:spAutoFit/>
          </a:bodyPr>
          <a:lstStyle/>
          <a:p>
            <a:pPr algn="ctr"/>
            <a:r>
              <a:rPr lang="en-US" sz="7200" dirty="0">
                <a:solidFill>
                  <a:schemeClr val="bg2"/>
                </a:solidFill>
                <a:latin typeface="Nyala" pitchFamily="2" charset="0"/>
              </a:rPr>
              <a:t>“Silver and Gold Have I None…”</a:t>
            </a:r>
          </a:p>
        </p:txBody>
      </p:sp>
      <p:sp>
        <p:nvSpPr>
          <p:cNvPr id="6" name="TextBox 5"/>
          <p:cNvSpPr txBox="1"/>
          <p:nvPr/>
        </p:nvSpPr>
        <p:spPr>
          <a:xfrm>
            <a:off x="4800600" y="5638801"/>
            <a:ext cx="2819400" cy="584775"/>
          </a:xfrm>
          <a:prstGeom prst="rect">
            <a:avLst/>
          </a:prstGeom>
          <a:noFill/>
        </p:spPr>
        <p:txBody>
          <a:bodyPr wrap="square" rtlCol="0">
            <a:spAutoFit/>
          </a:bodyPr>
          <a:lstStyle/>
          <a:p>
            <a:r>
              <a:rPr lang="en-US" sz="3200" dirty="0">
                <a:solidFill>
                  <a:schemeClr val="bg2"/>
                </a:solidFill>
              </a:rPr>
              <a:t>Acts 3:1-11</a:t>
            </a:r>
          </a:p>
        </p:txBody>
      </p:sp>
      <p:sp>
        <p:nvSpPr>
          <p:cNvPr id="7" name="TextBox 6"/>
          <p:cNvSpPr txBox="1"/>
          <p:nvPr/>
        </p:nvSpPr>
        <p:spPr>
          <a:xfrm>
            <a:off x="4114800" y="3276600"/>
            <a:ext cx="4800600" cy="1569660"/>
          </a:xfrm>
          <a:prstGeom prst="rect">
            <a:avLst/>
          </a:prstGeom>
          <a:noFill/>
        </p:spPr>
        <p:txBody>
          <a:bodyPr wrap="square" rtlCol="0">
            <a:spAutoFit/>
          </a:bodyPr>
          <a:lstStyle/>
          <a:p>
            <a:pPr algn="ctr"/>
            <a:r>
              <a:rPr lang="en-US" sz="3200" dirty="0">
                <a:solidFill>
                  <a:schemeClr val="bg2"/>
                </a:solidFill>
                <a:latin typeface="Nyala" pitchFamily="2" charset="0"/>
              </a:rPr>
              <a:t>Peter and John heal a lame man at the Gate Beautiful</a:t>
            </a:r>
          </a:p>
        </p:txBody>
      </p:sp>
      <p:grpSp>
        <p:nvGrpSpPr>
          <p:cNvPr id="120" name="Group 119"/>
          <p:cNvGrpSpPr/>
          <p:nvPr/>
        </p:nvGrpSpPr>
        <p:grpSpPr>
          <a:xfrm>
            <a:off x="8930608" y="3544020"/>
            <a:ext cx="1514898" cy="2823734"/>
            <a:chOff x="2293008" y="2194101"/>
            <a:chExt cx="1416058" cy="2758899"/>
          </a:xfrm>
        </p:grpSpPr>
        <p:sp>
          <p:nvSpPr>
            <p:cNvPr id="121" name="Round Diagonal Corner Rectangle 120"/>
            <p:cNvSpPr/>
            <p:nvPr/>
          </p:nvSpPr>
          <p:spPr>
            <a:xfrm rot="18115449">
              <a:off x="2091637" y="2745400"/>
              <a:ext cx="921128" cy="518386"/>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rapezoid 121"/>
            <p:cNvSpPr/>
            <p:nvPr/>
          </p:nvSpPr>
          <p:spPr>
            <a:xfrm>
              <a:off x="2362200" y="3276600"/>
              <a:ext cx="1295400" cy="1371600"/>
            </a:xfrm>
            <a:prstGeom prst="trapezoid">
              <a:avLst/>
            </a:prstGeom>
            <a:solidFill>
              <a:srgbClr val="F1C8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2362200" y="3886200"/>
              <a:ext cx="533400" cy="990600"/>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2895600" y="3886200"/>
              <a:ext cx="533400" cy="990600"/>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2362200" y="4572000"/>
              <a:ext cx="6096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2895600" y="4572000"/>
              <a:ext cx="6096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rot="19906375">
              <a:off x="2376304" y="3276701"/>
              <a:ext cx="533400" cy="838200"/>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1799401">
              <a:off x="2909705" y="3200500"/>
              <a:ext cx="533400" cy="838200"/>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rot="1151877">
              <a:off x="2421712" y="2269719"/>
              <a:ext cx="1050161" cy="13142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2590800" y="3810000"/>
              <a:ext cx="487680"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rot="5400000">
              <a:off x="2590800" y="3886200"/>
              <a:ext cx="381000" cy="83820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 Diagonal Corner Rectangle 131"/>
            <p:cNvSpPr/>
            <p:nvPr/>
          </p:nvSpPr>
          <p:spPr>
            <a:xfrm rot="1510496">
              <a:off x="2578214" y="2301319"/>
              <a:ext cx="921128" cy="533400"/>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 name="Group 20"/>
            <p:cNvGrpSpPr/>
            <p:nvPr/>
          </p:nvGrpSpPr>
          <p:grpSpPr>
            <a:xfrm rot="1020844">
              <a:off x="2592334" y="2194101"/>
              <a:ext cx="1116732" cy="1219200"/>
              <a:chOff x="4707058" y="2514600"/>
              <a:chExt cx="2308375" cy="2520185"/>
            </a:xfrm>
          </p:grpSpPr>
          <p:sp>
            <p:nvSpPr>
              <p:cNvPr id="135" name="Round Diagonal Corner Rectangle 14"/>
              <p:cNvSpPr/>
              <p:nvPr/>
            </p:nvSpPr>
            <p:spPr>
              <a:xfrm rot="14383451">
                <a:off x="6008848" y="3821987"/>
                <a:ext cx="1600200" cy="379050"/>
              </a:xfrm>
              <a:prstGeom prst="round2DiagRect">
                <a:avLst>
                  <a:gd name="adj1" fmla="val 50000"/>
                  <a:gd name="adj2" fmla="val 0"/>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1"/>
              <p:cNvSpPr/>
              <p:nvPr/>
            </p:nvSpPr>
            <p:spPr>
              <a:xfrm rot="6350986">
                <a:off x="5334000" y="1905000"/>
                <a:ext cx="990600" cy="2209800"/>
              </a:xfrm>
              <a:prstGeom prst="moon">
                <a:avLst>
                  <a:gd name="adj" fmla="val 87500"/>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2"/>
              <p:cNvSpPr/>
              <p:nvPr/>
            </p:nvSpPr>
            <p:spPr>
              <a:xfrm rot="6350986">
                <a:off x="5407633" y="2092229"/>
                <a:ext cx="738990" cy="2140140"/>
              </a:xfrm>
              <a:prstGeom prst="moon">
                <a:avLst>
                  <a:gd name="adj" fmla="val 87500"/>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 Diagonal Corner Rectangle 13"/>
              <p:cNvSpPr/>
              <p:nvPr/>
            </p:nvSpPr>
            <p:spPr>
              <a:xfrm rot="15493055">
                <a:off x="6025808" y="4045160"/>
                <a:ext cx="1600200" cy="379050"/>
              </a:xfrm>
              <a:prstGeom prst="round2DiagRect">
                <a:avLst>
                  <a:gd name="adj1" fmla="val 50000"/>
                  <a:gd name="adj2" fmla="val 0"/>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9"/>
              <p:cNvGrpSpPr/>
              <p:nvPr/>
            </p:nvGrpSpPr>
            <p:grpSpPr>
              <a:xfrm>
                <a:off x="6324600" y="3200400"/>
                <a:ext cx="533400" cy="533400"/>
                <a:chOff x="6781800" y="1295400"/>
                <a:chExt cx="762000" cy="876639"/>
              </a:xfrm>
            </p:grpSpPr>
            <p:grpSp>
              <p:nvGrpSpPr>
                <p:cNvPr id="140" name="Group 18"/>
                <p:cNvGrpSpPr/>
                <p:nvPr/>
              </p:nvGrpSpPr>
              <p:grpSpPr>
                <a:xfrm>
                  <a:off x="6781800" y="1295400"/>
                  <a:ext cx="762000" cy="838200"/>
                  <a:chOff x="6781800" y="1295400"/>
                  <a:chExt cx="762000" cy="838200"/>
                </a:xfrm>
              </p:grpSpPr>
              <p:sp>
                <p:nvSpPr>
                  <p:cNvPr id="142" name="Oval 15"/>
                  <p:cNvSpPr/>
                  <p:nvPr/>
                </p:nvSpPr>
                <p:spPr>
                  <a:xfrm>
                    <a:off x="6781800" y="1295400"/>
                    <a:ext cx="762000" cy="838200"/>
                  </a:xfrm>
                  <a:prstGeom prst="ellipse">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6"/>
                  <p:cNvSpPr/>
                  <p:nvPr/>
                </p:nvSpPr>
                <p:spPr>
                  <a:xfrm>
                    <a:off x="6858000" y="1447800"/>
                    <a:ext cx="533400" cy="609600"/>
                  </a:xfrm>
                  <a:prstGeom prst="ellipse">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Moon 140"/>
                <p:cNvSpPr/>
                <p:nvPr/>
              </p:nvSpPr>
              <p:spPr>
                <a:xfrm rot="14623687">
                  <a:off x="7001908" y="1637634"/>
                  <a:ext cx="461179" cy="607631"/>
                </a:xfrm>
                <a:prstGeom prst="moon">
                  <a:avLst>
                    <a:gd name="adj" fmla="val 87500"/>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4" name="Round Diagonal Corner Rectangle 133"/>
            <p:cNvSpPr/>
            <p:nvPr/>
          </p:nvSpPr>
          <p:spPr>
            <a:xfrm rot="6264558">
              <a:off x="2780313" y="2993279"/>
              <a:ext cx="921128" cy="318968"/>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E50D516B-DF5A-E2A5-858A-6D50A8F3038F}"/>
              </a:ext>
            </a:extLst>
          </p:cNvPr>
          <p:cNvGrpSpPr/>
          <p:nvPr/>
        </p:nvGrpSpPr>
        <p:grpSpPr>
          <a:xfrm>
            <a:off x="2159006" y="1807908"/>
            <a:ext cx="1701557" cy="3747779"/>
            <a:chOff x="6934200" y="1265656"/>
            <a:chExt cx="1985484" cy="4373144"/>
          </a:xfrm>
        </p:grpSpPr>
        <p:sp>
          <p:nvSpPr>
            <p:cNvPr id="4" name="Oval 3">
              <a:extLst>
                <a:ext uri="{FF2B5EF4-FFF2-40B4-BE49-F238E27FC236}">
                  <a16:creationId xmlns:a16="http://schemas.microsoft.com/office/drawing/2014/main" id="{1C81476D-3937-76B3-3AFC-59B7ADB0981B}"/>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82EDC96-89CE-026C-5FD5-A57EC659FC6C}"/>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19AE891B-1A5B-554A-3772-702EE45108A3}"/>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04F4970-F3BD-28EC-C8D9-D832413F2156}"/>
                </a:ext>
              </a:extLst>
            </p:cNvPr>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50B383F-067B-3F2F-2D6C-A0D26DE01872}"/>
                </a:ext>
              </a:extLst>
            </p:cNvPr>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729DA891-08A6-AB9C-A874-D0D14908BFF7}"/>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C1E24253-FEF0-B56F-81EB-06952E6D5470}"/>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30D79FDE-A7EE-E4A1-7A74-A77DB87413C1}"/>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82BCFD04-17CB-4140-FC16-F69B06055AE7}"/>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0137731C-4C46-C5E2-91C1-B2A6B05DE0AC}"/>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BBF3168F-6995-37B0-FCCC-EF004621BD63}"/>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24">
              <a:extLst>
                <a:ext uri="{FF2B5EF4-FFF2-40B4-BE49-F238E27FC236}">
                  <a16:creationId xmlns:a16="http://schemas.microsoft.com/office/drawing/2014/main" id="{FD2B4EC6-2B26-E4BB-A79D-FFFD135EE858}"/>
                </a:ext>
              </a:extLst>
            </p:cNvPr>
            <p:cNvGrpSpPr/>
            <p:nvPr/>
          </p:nvGrpSpPr>
          <p:grpSpPr>
            <a:xfrm>
              <a:off x="7108136" y="2340650"/>
              <a:ext cx="1562627" cy="2259000"/>
              <a:chOff x="4553132" y="826758"/>
              <a:chExt cx="2212490" cy="3524987"/>
            </a:xfrm>
          </p:grpSpPr>
          <p:sp>
            <p:nvSpPr>
              <p:cNvPr id="119" name="Double Wave 23">
                <a:extLst>
                  <a:ext uri="{FF2B5EF4-FFF2-40B4-BE49-F238E27FC236}">
                    <a16:creationId xmlns:a16="http://schemas.microsoft.com/office/drawing/2014/main" id="{60906EAD-B53E-A164-A4F6-04696B4A3214}"/>
                  </a:ext>
                </a:extLst>
              </p:cNvPr>
              <p:cNvSpPr/>
              <p:nvPr/>
            </p:nvSpPr>
            <p:spPr>
              <a:xfrm rot="17197709">
                <a:off x="3382791" y="2343204"/>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6">
                <a:extLst>
                  <a:ext uri="{FF2B5EF4-FFF2-40B4-BE49-F238E27FC236}">
                    <a16:creationId xmlns:a16="http://schemas.microsoft.com/office/drawing/2014/main" id="{83BEB46E-2EBD-1A3D-A2E0-F36EE8B67A12}"/>
                  </a:ext>
                </a:extLst>
              </p:cNvPr>
              <p:cNvGrpSpPr/>
              <p:nvPr/>
            </p:nvGrpSpPr>
            <p:grpSpPr>
              <a:xfrm>
                <a:off x="4828805" y="826758"/>
                <a:ext cx="1936817" cy="2113967"/>
                <a:chOff x="2729087" y="2138375"/>
                <a:chExt cx="1936817" cy="2113967"/>
              </a:xfrm>
              <a:solidFill>
                <a:srgbClr val="E0C13C"/>
              </a:solidFill>
            </p:grpSpPr>
            <p:sp>
              <p:nvSpPr>
                <p:cNvPr id="288" name="Pie 17">
                  <a:extLst>
                    <a:ext uri="{FF2B5EF4-FFF2-40B4-BE49-F238E27FC236}">
                      <a16:creationId xmlns:a16="http://schemas.microsoft.com/office/drawing/2014/main" id="{3AD9315D-23D2-F1DE-7D41-738365C866FE}"/>
                    </a:ext>
                  </a:extLst>
                </p:cNvPr>
                <p:cNvSpPr/>
                <p:nvPr/>
              </p:nvSpPr>
              <p:spPr>
                <a:xfrm rot="18695073">
                  <a:off x="2640512" y="2226950"/>
                  <a:ext cx="2113967" cy="1936817"/>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89" name="Group 5">
                  <a:extLst>
                    <a:ext uri="{FF2B5EF4-FFF2-40B4-BE49-F238E27FC236}">
                      <a16:creationId xmlns:a16="http://schemas.microsoft.com/office/drawing/2014/main" id="{F72AD777-AB44-031A-58AE-AA1A2D181CA8}"/>
                    </a:ext>
                  </a:extLst>
                </p:cNvPr>
                <p:cNvGrpSpPr/>
                <p:nvPr/>
              </p:nvGrpSpPr>
              <p:grpSpPr>
                <a:xfrm>
                  <a:off x="2914797" y="2383259"/>
                  <a:ext cx="1511630" cy="1584684"/>
                  <a:chOff x="2912535" y="2383259"/>
                  <a:chExt cx="1511630" cy="1584684"/>
                </a:xfrm>
                <a:grpFill/>
              </p:grpSpPr>
              <p:sp>
                <p:nvSpPr>
                  <p:cNvPr id="290" name="Moon 3">
                    <a:extLst>
                      <a:ext uri="{FF2B5EF4-FFF2-40B4-BE49-F238E27FC236}">
                        <a16:creationId xmlns:a16="http://schemas.microsoft.com/office/drawing/2014/main" id="{E28B8D23-F6E5-6A44-AFC4-14C853349FE4}"/>
                      </a:ext>
                    </a:extLst>
                  </p:cNvPr>
                  <p:cNvSpPr/>
                  <p:nvPr/>
                </p:nvSpPr>
                <p:spPr>
                  <a:xfrm rot="16200000">
                    <a:off x="2876008" y="2419786"/>
                    <a:ext cx="1584684" cy="1511630"/>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Moon 20">
                    <a:extLst>
                      <a:ext uri="{FF2B5EF4-FFF2-40B4-BE49-F238E27FC236}">
                        <a16:creationId xmlns:a16="http://schemas.microsoft.com/office/drawing/2014/main" id="{608E656E-5167-F6AE-B4EA-B72B791CA701}"/>
                      </a:ext>
                    </a:extLst>
                  </p:cNvPr>
                  <p:cNvSpPr/>
                  <p:nvPr/>
                </p:nvSpPr>
                <p:spPr>
                  <a:xfrm rot="16200000">
                    <a:off x="3147478" y="2309280"/>
                    <a:ext cx="1035194" cy="135664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9" name="Oval 18">
              <a:extLst>
                <a:ext uri="{FF2B5EF4-FFF2-40B4-BE49-F238E27FC236}">
                  <a16:creationId xmlns:a16="http://schemas.microsoft.com/office/drawing/2014/main" id="{433E01D9-CC17-ED33-4A7A-0120891DD76D}"/>
                </a:ext>
              </a:extLst>
            </p:cNvPr>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58">
              <a:extLst>
                <a:ext uri="{FF2B5EF4-FFF2-40B4-BE49-F238E27FC236}">
                  <a16:creationId xmlns:a16="http://schemas.microsoft.com/office/drawing/2014/main" id="{B856450E-D173-A3EE-00E2-7B33BB51FDB0}"/>
                </a:ext>
              </a:extLst>
            </p:cNvPr>
            <p:cNvGrpSpPr/>
            <p:nvPr/>
          </p:nvGrpSpPr>
          <p:grpSpPr>
            <a:xfrm rot="175281">
              <a:off x="7281771" y="4966315"/>
              <a:ext cx="1319546" cy="446802"/>
              <a:chOff x="3810000" y="1677648"/>
              <a:chExt cx="4705061" cy="1827552"/>
            </a:xfrm>
          </p:grpSpPr>
          <p:grpSp>
            <p:nvGrpSpPr>
              <p:cNvPr id="281" name="Group 37">
                <a:extLst>
                  <a:ext uri="{FF2B5EF4-FFF2-40B4-BE49-F238E27FC236}">
                    <a16:creationId xmlns:a16="http://schemas.microsoft.com/office/drawing/2014/main" id="{674AE6CC-7E99-6DA5-113A-044A36C59FEB}"/>
                  </a:ext>
                </a:extLst>
              </p:cNvPr>
              <p:cNvGrpSpPr/>
              <p:nvPr/>
            </p:nvGrpSpPr>
            <p:grpSpPr>
              <a:xfrm>
                <a:off x="3810000" y="1828800"/>
                <a:ext cx="1776984" cy="1676400"/>
                <a:chOff x="3810000" y="1828800"/>
                <a:chExt cx="4038600" cy="3810000"/>
              </a:xfrm>
            </p:grpSpPr>
            <p:sp>
              <p:nvSpPr>
                <p:cNvPr id="110" name="Half Frame 109">
                  <a:extLst>
                    <a:ext uri="{FF2B5EF4-FFF2-40B4-BE49-F238E27FC236}">
                      <a16:creationId xmlns:a16="http://schemas.microsoft.com/office/drawing/2014/main" id="{10AB7F3F-9929-2382-0374-B935EEB3DBF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Half Frame 110">
                  <a:extLst>
                    <a:ext uri="{FF2B5EF4-FFF2-40B4-BE49-F238E27FC236}">
                      <a16:creationId xmlns:a16="http://schemas.microsoft.com/office/drawing/2014/main" id="{5361E07D-B24D-6491-5470-0BA2B33694C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Half Frame 111">
                  <a:extLst>
                    <a:ext uri="{FF2B5EF4-FFF2-40B4-BE49-F238E27FC236}">
                      <a16:creationId xmlns:a16="http://schemas.microsoft.com/office/drawing/2014/main" id="{0CF82978-950E-F8A2-EACD-DB31A78B9F2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Half Frame 112">
                  <a:extLst>
                    <a:ext uri="{FF2B5EF4-FFF2-40B4-BE49-F238E27FC236}">
                      <a16:creationId xmlns:a16="http://schemas.microsoft.com/office/drawing/2014/main" id="{93D13679-2E91-2DB1-A481-A21F17AED0F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Donut 252">
                  <a:extLst>
                    <a:ext uri="{FF2B5EF4-FFF2-40B4-BE49-F238E27FC236}">
                      <a16:creationId xmlns:a16="http://schemas.microsoft.com/office/drawing/2014/main" id="{753D1CB3-A427-B9DC-275F-EB496CEA193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Diamond 114">
                  <a:extLst>
                    <a:ext uri="{FF2B5EF4-FFF2-40B4-BE49-F238E27FC236}">
                      <a16:creationId xmlns:a16="http://schemas.microsoft.com/office/drawing/2014/main" id="{2F6005A9-F825-2E7F-1EF5-FECE587D24A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5">
                  <a:extLst>
                    <a:ext uri="{FF2B5EF4-FFF2-40B4-BE49-F238E27FC236}">
                      <a16:creationId xmlns:a16="http://schemas.microsoft.com/office/drawing/2014/main" id="{7A941E01-AB25-0C96-78A0-7B59A48726C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a:extLst>
                    <a:ext uri="{FF2B5EF4-FFF2-40B4-BE49-F238E27FC236}">
                      <a16:creationId xmlns:a16="http://schemas.microsoft.com/office/drawing/2014/main" id="{4E2C65DA-2B52-578A-BB38-4153742EA6E4}"/>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a:extLst>
                    <a:ext uri="{FF2B5EF4-FFF2-40B4-BE49-F238E27FC236}">
                      <a16:creationId xmlns:a16="http://schemas.microsoft.com/office/drawing/2014/main" id="{0355595F-C0A3-544A-434E-C0D5BB5F6743}"/>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Group 38">
                <a:extLst>
                  <a:ext uri="{FF2B5EF4-FFF2-40B4-BE49-F238E27FC236}">
                    <a16:creationId xmlns:a16="http://schemas.microsoft.com/office/drawing/2014/main" id="{9DE7C7B0-A350-8FE9-09DD-27B3E756DC4F}"/>
                  </a:ext>
                </a:extLst>
              </p:cNvPr>
              <p:cNvGrpSpPr/>
              <p:nvPr/>
            </p:nvGrpSpPr>
            <p:grpSpPr>
              <a:xfrm>
                <a:off x="5314014" y="1757596"/>
                <a:ext cx="1776984" cy="1676400"/>
                <a:chOff x="3810000" y="1828800"/>
                <a:chExt cx="4038600" cy="3810000"/>
              </a:xfrm>
            </p:grpSpPr>
            <p:sp>
              <p:nvSpPr>
                <p:cNvPr id="101" name="Half Frame 100">
                  <a:extLst>
                    <a:ext uri="{FF2B5EF4-FFF2-40B4-BE49-F238E27FC236}">
                      <a16:creationId xmlns:a16="http://schemas.microsoft.com/office/drawing/2014/main" id="{5CE06BBC-85D4-712E-C97F-BDD1E6557DF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Half Frame 101">
                  <a:extLst>
                    <a:ext uri="{FF2B5EF4-FFF2-40B4-BE49-F238E27FC236}">
                      <a16:creationId xmlns:a16="http://schemas.microsoft.com/office/drawing/2014/main" id="{869BC9EA-13A6-B6E5-3CCD-79FE2D8E033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Half Frame 102">
                  <a:extLst>
                    <a:ext uri="{FF2B5EF4-FFF2-40B4-BE49-F238E27FC236}">
                      <a16:creationId xmlns:a16="http://schemas.microsoft.com/office/drawing/2014/main" id="{5E620C55-C1C3-95D9-3E16-DE441BA96B4A}"/>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Half Frame 103">
                  <a:extLst>
                    <a:ext uri="{FF2B5EF4-FFF2-40B4-BE49-F238E27FC236}">
                      <a16:creationId xmlns:a16="http://schemas.microsoft.com/office/drawing/2014/main" id="{3F48F737-C536-2E36-C146-928CB7B2196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Donut 243">
                  <a:extLst>
                    <a:ext uri="{FF2B5EF4-FFF2-40B4-BE49-F238E27FC236}">
                      <a16:creationId xmlns:a16="http://schemas.microsoft.com/office/drawing/2014/main" id="{493B5F76-B48E-EB9C-9C7A-65A9DA9BA29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Diamond 105">
                  <a:extLst>
                    <a:ext uri="{FF2B5EF4-FFF2-40B4-BE49-F238E27FC236}">
                      <a16:creationId xmlns:a16="http://schemas.microsoft.com/office/drawing/2014/main" id="{4E48CBEA-3D41-BE53-74E7-2DF36EDAEEF8}"/>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a:extLst>
                    <a:ext uri="{FF2B5EF4-FFF2-40B4-BE49-F238E27FC236}">
                      <a16:creationId xmlns:a16="http://schemas.microsoft.com/office/drawing/2014/main" id="{605328B0-C2EB-1BB2-C0B0-663CC315EFA0}"/>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a:extLst>
                    <a:ext uri="{FF2B5EF4-FFF2-40B4-BE49-F238E27FC236}">
                      <a16:creationId xmlns:a16="http://schemas.microsoft.com/office/drawing/2014/main" id="{471F0A05-D05B-FFDB-FECD-E9FB3894A4D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EBD57BAE-4138-C4AE-BA8E-E50EE45C1CA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3" name="Group 48">
                <a:extLst>
                  <a:ext uri="{FF2B5EF4-FFF2-40B4-BE49-F238E27FC236}">
                    <a16:creationId xmlns:a16="http://schemas.microsoft.com/office/drawing/2014/main" id="{043B401C-D039-FF2E-5195-CA4C0E3223C1}"/>
                  </a:ext>
                </a:extLst>
              </p:cNvPr>
              <p:cNvGrpSpPr/>
              <p:nvPr/>
            </p:nvGrpSpPr>
            <p:grpSpPr>
              <a:xfrm>
                <a:off x="6738077" y="1677648"/>
                <a:ext cx="1776984" cy="1676400"/>
                <a:chOff x="3810000" y="1828800"/>
                <a:chExt cx="4038600" cy="3810000"/>
              </a:xfrm>
            </p:grpSpPr>
            <p:sp>
              <p:nvSpPr>
                <p:cNvPr id="284" name="Half Frame 283">
                  <a:extLst>
                    <a:ext uri="{FF2B5EF4-FFF2-40B4-BE49-F238E27FC236}">
                      <a16:creationId xmlns:a16="http://schemas.microsoft.com/office/drawing/2014/main" id="{72B96D9B-3C32-52CB-C259-36062827928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5" name="Half Frame 50">
                  <a:extLst>
                    <a:ext uri="{FF2B5EF4-FFF2-40B4-BE49-F238E27FC236}">
                      <a16:creationId xmlns:a16="http://schemas.microsoft.com/office/drawing/2014/main" id="{6A5DD40E-4B07-692D-05B7-9B0957AE228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6" name="Half Frame 51">
                  <a:extLst>
                    <a:ext uri="{FF2B5EF4-FFF2-40B4-BE49-F238E27FC236}">
                      <a16:creationId xmlns:a16="http://schemas.microsoft.com/office/drawing/2014/main" id="{F2509038-F463-878F-B34C-02B1333C693A}"/>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7" name="Half Frame 52">
                  <a:extLst>
                    <a:ext uri="{FF2B5EF4-FFF2-40B4-BE49-F238E27FC236}">
                      <a16:creationId xmlns:a16="http://schemas.microsoft.com/office/drawing/2014/main" id="{66C24C69-8792-CF95-0CB3-C6C57554CE3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Donut 234">
                  <a:extLst>
                    <a:ext uri="{FF2B5EF4-FFF2-40B4-BE49-F238E27FC236}">
                      <a16:creationId xmlns:a16="http://schemas.microsoft.com/office/drawing/2014/main" id="{0EE6E78C-CFD0-9172-409D-894FD8CD16D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Diamond 96">
                  <a:extLst>
                    <a:ext uri="{FF2B5EF4-FFF2-40B4-BE49-F238E27FC236}">
                      <a16:creationId xmlns:a16="http://schemas.microsoft.com/office/drawing/2014/main" id="{07E40671-BBCE-0A4C-56FE-97E9ED5B4028}"/>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3961222B-FE6B-4813-BBAF-536E01DA248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D2A700C-C146-12BE-0F8C-D6FDFFC8333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iamond 99">
                  <a:extLst>
                    <a:ext uri="{FF2B5EF4-FFF2-40B4-BE49-F238E27FC236}">
                      <a16:creationId xmlns:a16="http://schemas.microsoft.com/office/drawing/2014/main" id="{C51B1047-936B-96D3-2BFA-E705B014CAC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Cloud 20">
              <a:extLst>
                <a:ext uri="{FF2B5EF4-FFF2-40B4-BE49-F238E27FC236}">
                  <a16:creationId xmlns:a16="http://schemas.microsoft.com/office/drawing/2014/main" id="{6E0E5C41-E175-A2E3-E3DE-25AED02E3180}"/>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51BF2CF-69A4-8609-BBC4-E147C6C03570}"/>
                </a:ext>
              </a:extLst>
            </p:cNvPr>
            <p:cNvGrpSpPr/>
            <p:nvPr/>
          </p:nvGrpSpPr>
          <p:grpSpPr>
            <a:xfrm>
              <a:off x="7162023" y="1568903"/>
              <a:ext cx="1544762" cy="259293"/>
              <a:chOff x="7105896" y="1557210"/>
              <a:chExt cx="1544762" cy="488119"/>
            </a:xfrm>
          </p:grpSpPr>
          <p:sp>
            <p:nvSpPr>
              <p:cNvPr id="23" name="Rounded Rectangle 15">
                <a:extLst>
                  <a:ext uri="{FF2B5EF4-FFF2-40B4-BE49-F238E27FC236}">
                    <a16:creationId xmlns:a16="http://schemas.microsoft.com/office/drawing/2014/main" id="{2F2DCB96-2587-0211-6CE2-EB1A5C1524F5}"/>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59">
                <a:extLst>
                  <a:ext uri="{FF2B5EF4-FFF2-40B4-BE49-F238E27FC236}">
                    <a16:creationId xmlns:a16="http://schemas.microsoft.com/office/drawing/2014/main" id="{90B79151-500F-58D1-593B-59DB68212C7F}"/>
                  </a:ext>
                </a:extLst>
              </p:cNvPr>
              <p:cNvGrpSpPr/>
              <p:nvPr/>
            </p:nvGrpSpPr>
            <p:grpSpPr>
              <a:xfrm rot="160736">
                <a:off x="7230848" y="1557210"/>
                <a:ext cx="1269517" cy="488119"/>
                <a:chOff x="3810000" y="1677648"/>
                <a:chExt cx="4705061" cy="1827552"/>
              </a:xfrm>
            </p:grpSpPr>
            <p:grpSp>
              <p:nvGrpSpPr>
                <p:cNvPr id="25" name="Group 37">
                  <a:extLst>
                    <a:ext uri="{FF2B5EF4-FFF2-40B4-BE49-F238E27FC236}">
                      <a16:creationId xmlns:a16="http://schemas.microsoft.com/office/drawing/2014/main" id="{74837EF4-F063-4221-AC15-A979E948F4BB}"/>
                    </a:ext>
                  </a:extLst>
                </p:cNvPr>
                <p:cNvGrpSpPr/>
                <p:nvPr/>
              </p:nvGrpSpPr>
              <p:grpSpPr>
                <a:xfrm>
                  <a:off x="3810000" y="1828800"/>
                  <a:ext cx="1776984" cy="1676400"/>
                  <a:chOff x="3810000" y="1828800"/>
                  <a:chExt cx="4038600" cy="3810000"/>
                </a:xfrm>
              </p:grpSpPr>
              <p:sp>
                <p:nvSpPr>
                  <p:cNvPr id="272" name="Half Frame 271">
                    <a:extLst>
                      <a:ext uri="{FF2B5EF4-FFF2-40B4-BE49-F238E27FC236}">
                        <a16:creationId xmlns:a16="http://schemas.microsoft.com/office/drawing/2014/main" id="{DF923FBF-AAF5-C1B0-62AB-6FFC58112E6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3" name="Half Frame 272">
                    <a:extLst>
                      <a:ext uri="{FF2B5EF4-FFF2-40B4-BE49-F238E27FC236}">
                        <a16:creationId xmlns:a16="http://schemas.microsoft.com/office/drawing/2014/main" id="{557FCCBC-F0BC-AD3C-0865-2628FA2A21B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4" name="Half Frame 273">
                    <a:extLst>
                      <a:ext uri="{FF2B5EF4-FFF2-40B4-BE49-F238E27FC236}">
                        <a16:creationId xmlns:a16="http://schemas.microsoft.com/office/drawing/2014/main" id="{A0391019-208E-32D1-B0C3-AC8E790FD9D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5" name="Half Frame 274">
                    <a:extLst>
                      <a:ext uri="{FF2B5EF4-FFF2-40B4-BE49-F238E27FC236}">
                        <a16:creationId xmlns:a16="http://schemas.microsoft.com/office/drawing/2014/main" id="{ED32978E-5C7D-1FC4-13BC-E147BBB9559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6" name="Donut 222">
                    <a:extLst>
                      <a:ext uri="{FF2B5EF4-FFF2-40B4-BE49-F238E27FC236}">
                        <a16:creationId xmlns:a16="http://schemas.microsoft.com/office/drawing/2014/main" id="{D946A8BE-B15F-993C-5723-830630AB24B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Diamond 276">
                    <a:extLst>
                      <a:ext uri="{FF2B5EF4-FFF2-40B4-BE49-F238E27FC236}">
                        <a16:creationId xmlns:a16="http://schemas.microsoft.com/office/drawing/2014/main" id="{12EB8ED1-590C-9934-7F23-EBB472EC524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Diamond 277">
                    <a:extLst>
                      <a:ext uri="{FF2B5EF4-FFF2-40B4-BE49-F238E27FC236}">
                        <a16:creationId xmlns:a16="http://schemas.microsoft.com/office/drawing/2014/main" id="{7D82D1AF-E36A-A12D-6857-9055EDAA221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Diamond 278">
                    <a:extLst>
                      <a:ext uri="{FF2B5EF4-FFF2-40B4-BE49-F238E27FC236}">
                        <a16:creationId xmlns:a16="http://schemas.microsoft.com/office/drawing/2014/main" id="{AE4D44F0-B72A-CBB5-0F5A-5BD27F154CF7}"/>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Diamond 279">
                    <a:extLst>
                      <a:ext uri="{FF2B5EF4-FFF2-40B4-BE49-F238E27FC236}">
                        <a16:creationId xmlns:a16="http://schemas.microsoft.com/office/drawing/2014/main" id="{C323AB59-62CB-F9BF-19E3-C579611A5C11}"/>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38">
                  <a:extLst>
                    <a:ext uri="{FF2B5EF4-FFF2-40B4-BE49-F238E27FC236}">
                      <a16:creationId xmlns:a16="http://schemas.microsoft.com/office/drawing/2014/main" id="{7F72646C-0D2D-703B-3AD8-A85E9A6EC3FF}"/>
                    </a:ext>
                  </a:extLst>
                </p:cNvPr>
                <p:cNvGrpSpPr/>
                <p:nvPr/>
              </p:nvGrpSpPr>
              <p:grpSpPr>
                <a:xfrm>
                  <a:off x="5314014" y="1757596"/>
                  <a:ext cx="1776984" cy="1676400"/>
                  <a:chOff x="3810000" y="1828800"/>
                  <a:chExt cx="4038600" cy="3810000"/>
                </a:xfrm>
              </p:grpSpPr>
              <p:sp>
                <p:nvSpPr>
                  <p:cNvPr id="263" name="Half Frame 262">
                    <a:extLst>
                      <a:ext uri="{FF2B5EF4-FFF2-40B4-BE49-F238E27FC236}">
                        <a16:creationId xmlns:a16="http://schemas.microsoft.com/office/drawing/2014/main" id="{3A5B440F-D62F-66F0-52D4-31555CA6FCF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Half Frame 263">
                    <a:extLst>
                      <a:ext uri="{FF2B5EF4-FFF2-40B4-BE49-F238E27FC236}">
                        <a16:creationId xmlns:a16="http://schemas.microsoft.com/office/drawing/2014/main" id="{67D0B2D4-A535-35BA-FC21-053F78A2D5A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Half Frame 264">
                    <a:extLst>
                      <a:ext uri="{FF2B5EF4-FFF2-40B4-BE49-F238E27FC236}">
                        <a16:creationId xmlns:a16="http://schemas.microsoft.com/office/drawing/2014/main" id="{06A8DA59-8401-8D5E-0415-458B78F7A62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6" name="Half Frame 265">
                    <a:extLst>
                      <a:ext uri="{FF2B5EF4-FFF2-40B4-BE49-F238E27FC236}">
                        <a16:creationId xmlns:a16="http://schemas.microsoft.com/office/drawing/2014/main" id="{DD493828-BDCF-CCA4-9728-4A551528F08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7" name="Donut 213">
                    <a:extLst>
                      <a:ext uri="{FF2B5EF4-FFF2-40B4-BE49-F238E27FC236}">
                        <a16:creationId xmlns:a16="http://schemas.microsoft.com/office/drawing/2014/main" id="{762261E5-0EA8-7A44-3EB8-FBE96CAABCA7}"/>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8" name="Diamond 267">
                    <a:extLst>
                      <a:ext uri="{FF2B5EF4-FFF2-40B4-BE49-F238E27FC236}">
                        <a16:creationId xmlns:a16="http://schemas.microsoft.com/office/drawing/2014/main" id="{A0F906B9-0DD7-F658-8AAE-34FDBA9A157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iamond 268">
                    <a:extLst>
                      <a:ext uri="{FF2B5EF4-FFF2-40B4-BE49-F238E27FC236}">
                        <a16:creationId xmlns:a16="http://schemas.microsoft.com/office/drawing/2014/main" id="{24483DA9-FD89-81C5-C4FB-1A632E4EBFC9}"/>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Diamond 269">
                    <a:extLst>
                      <a:ext uri="{FF2B5EF4-FFF2-40B4-BE49-F238E27FC236}">
                        <a16:creationId xmlns:a16="http://schemas.microsoft.com/office/drawing/2014/main" id="{53B33CE6-3B06-D6CF-3193-658F474C4C4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Diamond 270">
                    <a:extLst>
                      <a:ext uri="{FF2B5EF4-FFF2-40B4-BE49-F238E27FC236}">
                        <a16:creationId xmlns:a16="http://schemas.microsoft.com/office/drawing/2014/main" id="{387DCD56-7539-D267-6749-7BEE9102923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48">
                  <a:extLst>
                    <a:ext uri="{FF2B5EF4-FFF2-40B4-BE49-F238E27FC236}">
                      <a16:creationId xmlns:a16="http://schemas.microsoft.com/office/drawing/2014/main" id="{2119F2B1-F216-9E6B-CB69-A9D834E64661}"/>
                    </a:ext>
                  </a:extLst>
                </p:cNvPr>
                <p:cNvGrpSpPr/>
                <p:nvPr/>
              </p:nvGrpSpPr>
              <p:grpSpPr>
                <a:xfrm>
                  <a:off x="6738077" y="1677648"/>
                  <a:ext cx="1776984" cy="1676400"/>
                  <a:chOff x="3810000" y="1828800"/>
                  <a:chExt cx="4038600" cy="3810000"/>
                </a:xfrm>
              </p:grpSpPr>
              <p:sp>
                <p:nvSpPr>
                  <p:cNvPr id="28" name="Half Frame 27">
                    <a:extLst>
                      <a:ext uri="{FF2B5EF4-FFF2-40B4-BE49-F238E27FC236}">
                        <a16:creationId xmlns:a16="http://schemas.microsoft.com/office/drawing/2014/main" id="{53C722E2-7731-9213-7BD5-DF648E371362}"/>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a:extLst>
                      <a:ext uri="{FF2B5EF4-FFF2-40B4-BE49-F238E27FC236}">
                        <a16:creationId xmlns:a16="http://schemas.microsoft.com/office/drawing/2014/main" id="{E7406167-6FCB-3C74-05EA-935E7C36CBC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Half Frame 29">
                    <a:extLst>
                      <a:ext uri="{FF2B5EF4-FFF2-40B4-BE49-F238E27FC236}">
                        <a16:creationId xmlns:a16="http://schemas.microsoft.com/office/drawing/2014/main" id="{A1FF57DE-C757-A065-0967-F76B53B76A15}"/>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Half Frame 30">
                    <a:extLst>
                      <a:ext uri="{FF2B5EF4-FFF2-40B4-BE49-F238E27FC236}">
                        <a16:creationId xmlns:a16="http://schemas.microsoft.com/office/drawing/2014/main" id="{C36CB84C-1DEB-286B-BDDE-52BF2A2D1EB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8" name="Donut 204">
                    <a:extLst>
                      <a:ext uri="{FF2B5EF4-FFF2-40B4-BE49-F238E27FC236}">
                        <a16:creationId xmlns:a16="http://schemas.microsoft.com/office/drawing/2014/main" id="{B355ED63-9C59-71FD-93E6-16AC5A34555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9" name="Diamond 258">
                    <a:extLst>
                      <a:ext uri="{FF2B5EF4-FFF2-40B4-BE49-F238E27FC236}">
                        <a16:creationId xmlns:a16="http://schemas.microsoft.com/office/drawing/2014/main" id="{0B25C4DE-2EB7-5790-FACA-C465A28A8971}"/>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Diamond 259">
                    <a:extLst>
                      <a:ext uri="{FF2B5EF4-FFF2-40B4-BE49-F238E27FC236}">
                        <a16:creationId xmlns:a16="http://schemas.microsoft.com/office/drawing/2014/main" id="{0C7E7C2E-1290-18F3-83A9-206B4547FAD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Diamond 260">
                    <a:extLst>
                      <a:ext uri="{FF2B5EF4-FFF2-40B4-BE49-F238E27FC236}">
                        <a16:creationId xmlns:a16="http://schemas.microsoft.com/office/drawing/2014/main" id="{34FC6A62-5192-992D-70E6-7A154A0D7B73}"/>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Diamond 261">
                    <a:extLst>
                      <a:ext uri="{FF2B5EF4-FFF2-40B4-BE49-F238E27FC236}">
                        <a16:creationId xmlns:a16="http://schemas.microsoft.com/office/drawing/2014/main" id="{04B55FEB-F579-4782-8246-78DBC2E768F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355" name="Group 354">
            <a:extLst>
              <a:ext uri="{FF2B5EF4-FFF2-40B4-BE49-F238E27FC236}">
                <a16:creationId xmlns:a16="http://schemas.microsoft.com/office/drawing/2014/main" id="{C39A0D49-47D5-4C36-36A3-571F52BFC122}"/>
              </a:ext>
            </a:extLst>
          </p:cNvPr>
          <p:cNvGrpSpPr/>
          <p:nvPr/>
        </p:nvGrpSpPr>
        <p:grpSpPr>
          <a:xfrm>
            <a:off x="354463" y="1762276"/>
            <a:ext cx="1647245" cy="3765467"/>
            <a:chOff x="782565" y="1101398"/>
            <a:chExt cx="1893267" cy="4327852"/>
          </a:xfrm>
        </p:grpSpPr>
        <p:sp>
          <p:nvSpPr>
            <p:cNvPr id="356" name="Round Diagonal Corner Rectangle 94">
              <a:extLst>
                <a:ext uri="{FF2B5EF4-FFF2-40B4-BE49-F238E27FC236}">
                  <a16:creationId xmlns:a16="http://schemas.microsoft.com/office/drawing/2014/main" id="{FE47569C-D40F-EB23-CD0C-9ED18831D2B9}"/>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57" name="Round Diagonal Corner Rectangle 95">
              <a:extLst>
                <a:ext uri="{FF2B5EF4-FFF2-40B4-BE49-F238E27FC236}">
                  <a16:creationId xmlns:a16="http://schemas.microsoft.com/office/drawing/2014/main" id="{EF2C54D9-ED79-3290-7764-58EF6FF617F0}"/>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58" name="Oval 357">
              <a:extLst>
                <a:ext uri="{FF2B5EF4-FFF2-40B4-BE49-F238E27FC236}">
                  <a16:creationId xmlns:a16="http://schemas.microsoft.com/office/drawing/2014/main" id="{1ED3AEF6-EA48-2C85-8372-5568AB7D1660}"/>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359" name="Group 358">
              <a:extLst>
                <a:ext uri="{FF2B5EF4-FFF2-40B4-BE49-F238E27FC236}">
                  <a16:creationId xmlns:a16="http://schemas.microsoft.com/office/drawing/2014/main" id="{634FD788-86C8-203F-CEE3-D28DD95D4557}"/>
                </a:ext>
              </a:extLst>
            </p:cNvPr>
            <p:cNvGrpSpPr/>
            <p:nvPr/>
          </p:nvGrpSpPr>
          <p:grpSpPr>
            <a:xfrm rot="2754858">
              <a:off x="1292245" y="4851434"/>
              <a:ext cx="418271" cy="737362"/>
              <a:chOff x="1676400" y="2133600"/>
              <a:chExt cx="1447800" cy="2088845"/>
            </a:xfrm>
          </p:grpSpPr>
          <p:sp>
            <p:nvSpPr>
              <p:cNvPr id="378" name="Oval 377">
                <a:extLst>
                  <a:ext uri="{FF2B5EF4-FFF2-40B4-BE49-F238E27FC236}">
                    <a16:creationId xmlns:a16="http://schemas.microsoft.com/office/drawing/2014/main" id="{C81AD35A-9882-DB96-CBBF-CD1DFE4AF6F4}"/>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79" name="Moon 378">
                <a:extLst>
                  <a:ext uri="{FF2B5EF4-FFF2-40B4-BE49-F238E27FC236}">
                    <a16:creationId xmlns:a16="http://schemas.microsoft.com/office/drawing/2014/main" id="{F384CC38-8F4B-DBCD-B158-71D84A887FDA}"/>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80" name="Moon 379">
                <a:extLst>
                  <a:ext uri="{FF2B5EF4-FFF2-40B4-BE49-F238E27FC236}">
                    <a16:creationId xmlns:a16="http://schemas.microsoft.com/office/drawing/2014/main" id="{4E53BA6E-2A36-1DEB-721E-8A04DFD50E69}"/>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360" name="Group 359">
              <a:extLst>
                <a:ext uri="{FF2B5EF4-FFF2-40B4-BE49-F238E27FC236}">
                  <a16:creationId xmlns:a16="http://schemas.microsoft.com/office/drawing/2014/main" id="{AE638E62-AB75-47C2-1BF7-104387639F11}"/>
                </a:ext>
              </a:extLst>
            </p:cNvPr>
            <p:cNvGrpSpPr/>
            <p:nvPr/>
          </p:nvGrpSpPr>
          <p:grpSpPr>
            <a:xfrm rot="18845142" flipH="1">
              <a:off x="1670777" y="4757861"/>
              <a:ext cx="454896" cy="743939"/>
              <a:chOff x="1676400" y="2133600"/>
              <a:chExt cx="1447800" cy="2088845"/>
            </a:xfrm>
          </p:grpSpPr>
          <p:sp>
            <p:nvSpPr>
              <p:cNvPr id="375" name="Oval 374">
                <a:extLst>
                  <a:ext uri="{FF2B5EF4-FFF2-40B4-BE49-F238E27FC236}">
                    <a16:creationId xmlns:a16="http://schemas.microsoft.com/office/drawing/2014/main" id="{42245E14-6740-D050-A951-09D72B338BF1}"/>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76" name="Moon 375">
                <a:extLst>
                  <a:ext uri="{FF2B5EF4-FFF2-40B4-BE49-F238E27FC236}">
                    <a16:creationId xmlns:a16="http://schemas.microsoft.com/office/drawing/2014/main" id="{BB320E81-F579-D4C1-A1E3-D0781D728116}"/>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77" name="Moon 376">
                <a:extLst>
                  <a:ext uri="{FF2B5EF4-FFF2-40B4-BE49-F238E27FC236}">
                    <a16:creationId xmlns:a16="http://schemas.microsoft.com/office/drawing/2014/main" id="{27EBBB66-B2F4-407C-B7CD-9BDF8413A827}"/>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361" name="Group 360">
              <a:extLst>
                <a:ext uri="{FF2B5EF4-FFF2-40B4-BE49-F238E27FC236}">
                  <a16:creationId xmlns:a16="http://schemas.microsoft.com/office/drawing/2014/main" id="{A63D3E0C-37AD-A614-88CC-B0EF4F42F382}"/>
                </a:ext>
              </a:extLst>
            </p:cNvPr>
            <p:cNvGrpSpPr/>
            <p:nvPr/>
          </p:nvGrpSpPr>
          <p:grpSpPr>
            <a:xfrm>
              <a:off x="810561" y="2772737"/>
              <a:ext cx="1865271" cy="2320328"/>
              <a:chOff x="4419600" y="2060454"/>
              <a:chExt cx="3045502" cy="4187946"/>
            </a:xfrm>
          </p:grpSpPr>
          <p:sp>
            <p:nvSpPr>
              <p:cNvPr id="366" name="Oval 365">
                <a:extLst>
                  <a:ext uri="{FF2B5EF4-FFF2-40B4-BE49-F238E27FC236}">
                    <a16:creationId xmlns:a16="http://schemas.microsoft.com/office/drawing/2014/main" id="{DC7C1DF7-4580-BF81-20A9-283DB572A18C}"/>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67" name="Oval 366">
                <a:extLst>
                  <a:ext uri="{FF2B5EF4-FFF2-40B4-BE49-F238E27FC236}">
                    <a16:creationId xmlns:a16="http://schemas.microsoft.com/office/drawing/2014/main" id="{E5C21488-1C41-AE63-E7A3-5F16F9719060}"/>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68" name="Trapezoid 367">
                <a:extLst>
                  <a:ext uri="{FF2B5EF4-FFF2-40B4-BE49-F238E27FC236}">
                    <a16:creationId xmlns:a16="http://schemas.microsoft.com/office/drawing/2014/main" id="{707EE830-0315-77BD-B5F6-9659950AFBBB}"/>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69" name="Trapezoid 368">
                <a:extLst>
                  <a:ext uri="{FF2B5EF4-FFF2-40B4-BE49-F238E27FC236}">
                    <a16:creationId xmlns:a16="http://schemas.microsoft.com/office/drawing/2014/main" id="{EE8B4ECA-082C-3DAD-FB03-9DCFAA4FAF48}"/>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70" name="Trapezoid 369">
                <a:extLst>
                  <a:ext uri="{FF2B5EF4-FFF2-40B4-BE49-F238E27FC236}">
                    <a16:creationId xmlns:a16="http://schemas.microsoft.com/office/drawing/2014/main" id="{878D40FB-21BF-0276-8D7B-5EE2ADA645DB}"/>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71" name="Isosceles Triangle 370">
                <a:extLst>
                  <a:ext uri="{FF2B5EF4-FFF2-40B4-BE49-F238E27FC236}">
                    <a16:creationId xmlns:a16="http://schemas.microsoft.com/office/drawing/2014/main" id="{BE967B56-7FEE-DCA0-80F6-81243151303D}"/>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72" name="Rectangle 371">
                <a:extLst>
                  <a:ext uri="{FF2B5EF4-FFF2-40B4-BE49-F238E27FC236}">
                    <a16:creationId xmlns:a16="http://schemas.microsoft.com/office/drawing/2014/main" id="{8DBED862-92E6-ED58-0D90-9A293454F2A0}"/>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73" name="Trapezoid 372">
                <a:extLst>
                  <a:ext uri="{FF2B5EF4-FFF2-40B4-BE49-F238E27FC236}">
                    <a16:creationId xmlns:a16="http://schemas.microsoft.com/office/drawing/2014/main" id="{FBA5C9AD-6183-EB34-C0E1-746EF7311D8F}"/>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74" name="Trapezoid 373">
                <a:extLst>
                  <a:ext uri="{FF2B5EF4-FFF2-40B4-BE49-F238E27FC236}">
                    <a16:creationId xmlns:a16="http://schemas.microsoft.com/office/drawing/2014/main" id="{DFDF3C38-F664-E7CC-3F7E-8501E197E9B3}"/>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362" name="Round Diagonal Corner Rectangle 102">
              <a:extLst>
                <a:ext uri="{FF2B5EF4-FFF2-40B4-BE49-F238E27FC236}">
                  <a16:creationId xmlns:a16="http://schemas.microsoft.com/office/drawing/2014/main" id="{DAC2F318-9EB3-326B-65C1-90031244D3D4}"/>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63" name="Oval 362">
              <a:extLst>
                <a:ext uri="{FF2B5EF4-FFF2-40B4-BE49-F238E27FC236}">
                  <a16:creationId xmlns:a16="http://schemas.microsoft.com/office/drawing/2014/main" id="{9E7462F9-2CD3-69DA-39E7-118302DF01D1}"/>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64" name="Rectangle 363">
              <a:extLst>
                <a:ext uri="{FF2B5EF4-FFF2-40B4-BE49-F238E27FC236}">
                  <a16:creationId xmlns:a16="http://schemas.microsoft.com/office/drawing/2014/main" id="{80356473-5E30-A3CD-1C73-DD85DFDBED43}"/>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65" name="Freeform: Shape 364">
              <a:extLst>
                <a:ext uri="{FF2B5EF4-FFF2-40B4-BE49-F238E27FC236}">
                  <a16:creationId xmlns:a16="http://schemas.microsoft.com/office/drawing/2014/main" id="{B2AADF4F-DA78-BDDB-4184-B74E069E7D6C}"/>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Tree>
    <p:extLst>
      <p:ext uri="{BB962C8B-B14F-4D97-AF65-F5344CB8AC3E}">
        <p14:creationId xmlns:p14="http://schemas.microsoft.com/office/powerpoint/2010/main" val="2359925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68722" y="823497"/>
            <a:ext cx="4150259" cy="1569660"/>
          </a:xfrm>
          <a:prstGeom prst="rect">
            <a:avLst/>
          </a:prstGeom>
          <a:noFill/>
        </p:spPr>
        <p:txBody>
          <a:bodyPr wrap="square" rtlCol="0">
            <a:spAutoFit/>
          </a:bodyPr>
          <a:lstStyle/>
          <a:p>
            <a:r>
              <a:rPr lang="en-US" sz="3200" dirty="0">
                <a:solidFill>
                  <a:schemeClr val="bg2"/>
                </a:solidFill>
              </a:rPr>
              <a:t>“Now Peter and John went up together into the temple…</a:t>
            </a:r>
          </a:p>
        </p:txBody>
      </p:sp>
      <p:sp>
        <p:nvSpPr>
          <p:cNvPr id="6" name="TextBox 5"/>
          <p:cNvSpPr txBox="1"/>
          <p:nvPr/>
        </p:nvSpPr>
        <p:spPr>
          <a:xfrm>
            <a:off x="99646" y="6488668"/>
            <a:ext cx="2819400" cy="369332"/>
          </a:xfrm>
          <a:prstGeom prst="rect">
            <a:avLst/>
          </a:prstGeom>
          <a:noFill/>
        </p:spPr>
        <p:txBody>
          <a:bodyPr wrap="square" rtlCol="0">
            <a:spAutoFit/>
          </a:bodyPr>
          <a:lstStyle/>
          <a:p>
            <a:r>
              <a:rPr lang="en-US" dirty="0">
                <a:solidFill>
                  <a:schemeClr val="bg2"/>
                </a:solidFill>
              </a:rPr>
              <a:t>Acts 3:1</a:t>
            </a:r>
          </a:p>
        </p:txBody>
      </p:sp>
      <p:sp>
        <p:nvSpPr>
          <p:cNvPr id="7" name="TextBox 6"/>
          <p:cNvSpPr txBox="1"/>
          <p:nvPr/>
        </p:nvSpPr>
        <p:spPr>
          <a:xfrm>
            <a:off x="7010400" y="4419600"/>
            <a:ext cx="2819400" cy="1569660"/>
          </a:xfrm>
          <a:prstGeom prst="rect">
            <a:avLst/>
          </a:prstGeom>
          <a:noFill/>
        </p:spPr>
        <p:txBody>
          <a:bodyPr wrap="square" rtlCol="0">
            <a:spAutoFit/>
          </a:bodyPr>
          <a:lstStyle/>
          <a:p>
            <a:r>
              <a:rPr lang="en-US" sz="3200" dirty="0">
                <a:solidFill>
                  <a:schemeClr val="bg2"/>
                </a:solidFill>
              </a:rPr>
              <a:t>…at the hour of prayer, being the ninth hour.”</a:t>
            </a:r>
          </a:p>
        </p:txBody>
      </p:sp>
      <p:pic>
        <p:nvPicPr>
          <p:cNvPr id="8" name="Picture 7" descr="NT6Road_to_Jerusalem.jpg"/>
          <p:cNvPicPr>
            <a:picLocks noChangeAspect="1"/>
          </p:cNvPicPr>
          <p:nvPr/>
        </p:nvPicPr>
        <p:blipFill>
          <a:blip r:embed="rId2" cstate="print"/>
          <a:stretch>
            <a:fillRect/>
          </a:stretch>
        </p:blipFill>
        <p:spPr>
          <a:xfrm>
            <a:off x="5044328" y="441539"/>
            <a:ext cx="6751543" cy="3903236"/>
          </a:xfrm>
          <a:prstGeom prst="rect">
            <a:avLst/>
          </a:prstGeom>
        </p:spPr>
      </p:pic>
    </p:spTree>
    <p:extLst>
      <p:ext uri="{BB962C8B-B14F-4D97-AF65-F5344CB8AC3E}">
        <p14:creationId xmlns:p14="http://schemas.microsoft.com/office/powerpoint/2010/main" val="345969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81300" y="-7441"/>
            <a:ext cx="6705600" cy="769441"/>
          </a:xfrm>
          <a:prstGeom prst="rect">
            <a:avLst/>
          </a:prstGeom>
          <a:noFill/>
        </p:spPr>
        <p:txBody>
          <a:bodyPr wrap="square" rtlCol="0">
            <a:spAutoFit/>
          </a:bodyPr>
          <a:lstStyle/>
          <a:p>
            <a:pPr algn="ctr"/>
            <a:r>
              <a:rPr lang="en-US" sz="4400" dirty="0">
                <a:solidFill>
                  <a:schemeClr val="bg2"/>
                </a:solidFill>
              </a:rPr>
              <a:t>Prayers 3 times a day</a:t>
            </a:r>
          </a:p>
        </p:txBody>
      </p:sp>
      <p:sp>
        <p:nvSpPr>
          <p:cNvPr id="7" name="TextBox 6"/>
          <p:cNvSpPr txBox="1"/>
          <p:nvPr/>
        </p:nvSpPr>
        <p:spPr>
          <a:xfrm>
            <a:off x="2667000" y="1524000"/>
            <a:ext cx="6934200" cy="3539430"/>
          </a:xfrm>
          <a:prstGeom prst="rect">
            <a:avLst/>
          </a:prstGeom>
          <a:noFill/>
        </p:spPr>
        <p:txBody>
          <a:bodyPr wrap="square" rtlCol="0">
            <a:spAutoFit/>
          </a:bodyPr>
          <a:lstStyle/>
          <a:p>
            <a:r>
              <a:rPr lang="en-US" sz="3200" dirty="0">
                <a:solidFill>
                  <a:schemeClr val="bg2"/>
                </a:solidFill>
              </a:rPr>
              <a:t>3</a:t>
            </a:r>
            <a:r>
              <a:rPr lang="en-US" sz="3200" baseline="30000" dirty="0">
                <a:solidFill>
                  <a:schemeClr val="bg2"/>
                </a:solidFill>
              </a:rPr>
              <a:t>rd</a:t>
            </a:r>
            <a:r>
              <a:rPr lang="en-US" sz="3200" dirty="0">
                <a:solidFill>
                  <a:schemeClr val="bg2"/>
                </a:solidFill>
              </a:rPr>
              <a:t> hour---9:00 AM</a:t>
            </a:r>
          </a:p>
          <a:p>
            <a:r>
              <a:rPr lang="en-US" sz="3200" dirty="0">
                <a:solidFill>
                  <a:schemeClr val="bg2"/>
                </a:solidFill>
              </a:rPr>
              <a:t>  </a:t>
            </a:r>
          </a:p>
          <a:p>
            <a:endParaRPr lang="en-US" sz="3200" dirty="0">
              <a:solidFill>
                <a:schemeClr val="bg2"/>
              </a:solidFill>
            </a:endParaRPr>
          </a:p>
          <a:p>
            <a:r>
              <a:rPr lang="en-US" sz="3200" dirty="0">
                <a:solidFill>
                  <a:schemeClr val="bg2"/>
                </a:solidFill>
              </a:rPr>
              <a:t>6</a:t>
            </a:r>
            <a:r>
              <a:rPr lang="en-US" sz="3200" baseline="30000" dirty="0">
                <a:solidFill>
                  <a:schemeClr val="bg2"/>
                </a:solidFill>
              </a:rPr>
              <a:t>th</a:t>
            </a:r>
            <a:r>
              <a:rPr lang="en-US" sz="3200" dirty="0">
                <a:solidFill>
                  <a:schemeClr val="bg2"/>
                </a:solidFill>
              </a:rPr>
              <a:t> hour---12:00 noon </a:t>
            </a:r>
          </a:p>
          <a:p>
            <a:endParaRPr lang="en-US" sz="3200" dirty="0">
              <a:solidFill>
                <a:schemeClr val="bg2"/>
              </a:solidFill>
            </a:endParaRPr>
          </a:p>
          <a:p>
            <a:endParaRPr lang="en-US" sz="3200" dirty="0">
              <a:solidFill>
                <a:schemeClr val="bg2"/>
              </a:solidFill>
            </a:endParaRPr>
          </a:p>
          <a:p>
            <a:r>
              <a:rPr lang="en-US" sz="3200" dirty="0">
                <a:solidFill>
                  <a:schemeClr val="bg2"/>
                </a:solidFill>
              </a:rPr>
              <a:t>9</a:t>
            </a:r>
            <a:r>
              <a:rPr lang="en-US" sz="3200" baseline="30000" dirty="0">
                <a:solidFill>
                  <a:schemeClr val="bg2"/>
                </a:solidFill>
              </a:rPr>
              <a:t>th</a:t>
            </a:r>
            <a:r>
              <a:rPr lang="en-US" sz="3200" dirty="0">
                <a:solidFill>
                  <a:schemeClr val="bg2"/>
                </a:solidFill>
              </a:rPr>
              <a:t> hour---3:00 PM</a:t>
            </a:r>
          </a:p>
        </p:txBody>
      </p:sp>
      <p:pic>
        <p:nvPicPr>
          <p:cNvPr id="4098" name="Picture 2" descr="Image result for praying 3 times a day jew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377279"/>
            <a:ext cx="2247900" cy="28479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moving clock h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289" y="1583011"/>
            <a:ext cx="3729218" cy="3729218"/>
          </a:xfrm>
          <a:prstGeom prst="rect">
            <a:avLst/>
          </a:prstGeom>
          <a:solidFill>
            <a:srgbClr val="FF0000"/>
          </a:solidFill>
          <a:ln>
            <a:solidFill>
              <a:schemeClr val="tx1"/>
            </a:solidFill>
          </a:ln>
        </p:spPr>
      </p:pic>
      <p:grpSp>
        <p:nvGrpSpPr>
          <p:cNvPr id="6" name="Group 5"/>
          <p:cNvGrpSpPr/>
          <p:nvPr/>
        </p:nvGrpSpPr>
        <p:grpSpPr>
          <a:xfrm>
            <a:off x="8088086" y="2220686"/>
            <a:ext cx="1181984" cy="1401106"/>
            <a:chOff x="8088086" y="2220686"/>
            <a:chExt cx="1181984" cy="1401106"/>
          </a:xfrm>
        </p:grpSpPr>
        <p:sp>
          <p:nvSpPr>
            <p:cNvPr id="2" name="Left Arrow 1"/>
            <p:cNvSpPr/>
            <p:nvPr/>
          </p:nvSpPr>
          <p:spPr>
            <a:xfrm>
              <a:off x="8088086" y="3327878"/>
              <a:ext cx="910202" cy="188208"/>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rot="5400000">
              <a:off x="8536510" y="2671740"/>
              <a:ext cx="1123858" cy="221750"/>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8921727" y="3273449"/>
              <a:ext cx="348343" cy="34834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8929630" y="2232882"/>
            <a:ext cx="348343" cy="1401106"/>
            <a:chOff x="8921727" y="2220686"/>
            <a:chExt cx="348343" cy="1401106"/>
          </a:xfrm>
        </p:grpSpPr>
        <p:sp>
          <p:nvSpPr>
            <p:cNvPr id="13" name="Left Arrow 12"/>
            <p:cNvSpPr/>
            <p:nvPr/>
          </p:nvSpPr>
          <p:spPr>
            <a:xfrm rot="5400000">
              <a:off x="8654144" y="2935992"/>
              <a:ext cx="910202" cy="188208"/>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rot="5400000">
              <a:off x="8536510" y="2671740"/>
              <a:ext cx="1123858" cy="221750"/>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921727" y="3273449"/>
              <a:ext cx="348343" cy="34834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8921727" y="2232882"/>
            <a:ext cx="1034869" cy="1401106"/>
            <a:chOff x="8921727" y="2220686"/>
            <a:chExt cx="1034869" cy="1401106"/>
          </a:xfrm>
        </p:grpSpPr>
        <p:sp>
          <p:nvSpPr>
            <p:cNvPr id="17" name="Left Arrow 16"/>
            <p:cNvSpPr/>
            <p:nvPr/>
          </p:nvSpPr>
          <p:spPr>
            <a:xfrm rot="10800000">
              <a:off x="9046394" y="3337900"/>
              <a:ext cx="910202" cy="188208"/>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p:cNvSpPr/>
            <p:nvPr/>
          </p:nvSpPr>
          <p:spPr>
            <a:xfrm rot="5400000">
              <a:off x="8536510" y="2671740"/>
              <a:ext cx="1123858" cy="221750"/>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921727" y="3273449"/>
              <a:ext cx="348343" cy="34834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488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3" end="3"/>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xit" presetSubtype="0" fill="hold"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xit" presetSubtype="0" fill="hold"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67000" y="-41819"/>
            <a:ext cx="6705600" cy="769441"/>
          </a:xfrm>
          <a:prstGeom prst="rect">
            <a:avLst/>
          </a:prstGeom>
          <a:noFill/>
        </p:spPr>
        <p:txBody>
          <a:bodyPr wrap="square" rtlCol="0">
            <a:spAutoFit/>
          </a:bodyPr>
          <a:lstStyle/>
          <a:p>
            <a:pPr algn="ctr"/>
            <a:r>
              <a:rPr lang="en-US" sz="4400" dirty="0">
                <a:solidFill>
                  <a:schemeClr val="bg2"/>
                </a:solidFill>
              </a:rPr>
              <a:t>Prayers 3 times a day</a:t>
            </a:r>
          </a:p>
        </p:txBody>
      </p:sp>
      <p:sp>
        <p:nvSpPr>
          <p:cNvPr id="6" name="TextBox 5"/>
          <p:cNvSpPr txBox="1"/>
          <p:nvPr/>
        </p:nvSpPr>
        <p:spPr>
          <a:xfrm>
            <a:off x="661116" y="1063288"/>
            <a:ext cx="4800600" cy="2554545"/>
          </a:xfrm>
          <a:prstGeom prst="rect">
            <a:avLst/>
          </a:prstGeom>
          <a:noFill/>
        </p:spPr>
        <p:txBody>
          <a:bodyPr wrap="square" rtlCol="0">
            <a:spAutoFit/>
          </a:bodyPr>
          <a:lstStyle/>
          <a:p>
            <a:r>
              <a:rPr lang="en-US" sz="3200" dirty="0">
                <a:solidFill>
                  <a:schemeClr val="bg2"/>
                </a:solidFill>
              </a:rPr>
              <a:t>“Cry unto him in your houses, yea, over all your household, both morning, mid-day, and evening.” (Alma 34:21)</a:t>
            </a:r>
          </a:p>
        </p:txBody>
      </p:sp>
      <p:sp>
        <p:nvSpPr>
          <p:cNvPr id="8" name="TextBox 7"/>
          <p:cNvSpPr txBox="1"/>
          <p:nvPr/>
        </p:nvSpPr>
        <p:spPr>
          <a:xfrm>
            <a:off x="6220497" y="1060728"/>
            <a:ext cx="5499278" cy="584775"/>
          </a:xfrm>
          <a:prstGeom prst="rect">
            <a:avLst/>
          </a:prstGeom>
          <a:noFill/>
        </p:spPr>
        <p:txBody>
          <a:bodyPr wrap="square" rtlCol="0">
            <a:spAutoFit/>
          </a:bodyPr>
          <a:lstStyle/>
          <a:p>
            <a:r>
              <a:rPr lang="en-US" sz="3200" dirty="0">
                <a:solidFill>
                  <a:schemeClr val="bg2"/>
                </a:solidFill>
              </a:rPr>
              <a:t>Daniel prayed 3 times a day</a:t>
            </a:r>
          </a:p>
        </p:txBody>
      </p:sp>
      <p:sp>
        <p:nvSpPr>
          <p:cNvPr id="9" name="TextBox 8"/>
          <p:cNvSpPr txBox="1"/>
          <p:nvPr/>
        </p:nvSpPr>
        <p:spPr>
          <a:xfrm>
            <a:off x="5215759" y="5143893"/>
            <a:ext cx="5712438" cy="1077218"/>
          </a:xfrm>
          <a:prstGeom prst="rect">
            <a:avLst/>
          </a:prstGeom>
          <a:noFill/>
        </p:spPr>
        <p:txBody>
          <a:bodyPr wrap="square" rtlCol="0">
            <a:spAutoFit/>
          </a:bodyPr>
          <a:lstStyle/>
          <a:p>
            <a:r>
              <a:rPr lang="en-US" sz="3200" dirty="0">
                <a:solidFill>
                  <a:schemeClr val="bg2"/>
                </a:solidFill>
              </a:rPr>
              <a:t>Their prayers were to be toward the temple. (Psalms 5:7)</a:t>
            </a:r>
          </a:p>
        </p:txBody>
      </p:sp>
      <p:pic>
        <p:nvPicPr>
          <p:cNvPr id="23554" name="Picture 2" descr="http://www.ziontimes.com/images/spirituality/threeprayers.jpg"/>
          <p:cNvPicPr>
            <a:picLocks noChangeAspect="1" noChangeArrowheads="1"/>
          </p:cNvPicPr>
          <p:nvPr/>
        </p:nvPicPr>
        <p:blipFill>
          <a:blip r:embed="rId2" cstate="print"/>
          <a:srcRect/>
          <a:stretch>
            <a:fillRect/>
          </a:stretch>
        </p:blipFill>
        <p:spPr bwMode="auto">
          <a:xfrm>
            <a:off x="740148" y="3559169"/>
            <a:ext cx="3869199" cy="3022812"/>
          </a:xfrm>
          <a:prstGeom prst="rect">
            <a:avLst/>
          </a:prstGeom>
          <a:noFill/>
        </p:spPr>
      </p:pic>
      <p:pic>
        <p:nvPicPr>
          <p:cNvPr id="23558" name="Picture 6" descr="https://encrypted-tbn2.gstatic.com/images?q=tbn:ANd9GcTRG8vA0xE8xxOc0uuXYfV8mJO25YySkTLpcXHoD1DVovFY80Z65w"/>
          <p:cNvPicPr>
            <a:picLocks noChangeAspect="1" noChangeArrowheads="1"/>
          </p:cNvPicPr>
          <p:nvPr/>
        </p:nvPicPr>
        <p:blipFill>
          <a:blip r:embed="rId3" cstate="print"/>
          <a:srcRect/>
          <a:stretch>
            <a:fillRect/>
          </a:stretch>
        </p:blipFill>
        <p:spPr bwMode="auto">
          <a:xfrm>
            <a:off x="8806423" y="1811324"/>
            <a:ext cx="2368224" cy="2554613"/>
          </a:xfrm>
          <a:prstGeom prst="rect">
            <a:avLst/>
          </a:prstGeom>
          <a:noFill/>
        </p:spPr>
      </p:pic>
      <p:sp>
        <p:nvSpPr>
          <p:cNvPr id="2" name="Rectangle 1"/>
          <p:cNvSpPr/>
          <p:nvPr/>
        </p:nvSpPr>
        <p:spPr>
          <a:xfrm>
            <a:off x="5561402" y="1788350"/>
            <a:ext cx="3345533" cy="2862322"/>
          </a:xfrm>
          <a:prstGeom prst="rect">
            <a:avLst/>
          </a:prstGeom>
        </p:spPr>
        <p:txBody>
          <a:bodyPr wrap="square">
            <a:spAutoFit/>
          </a:bodyPr>
          <a:lstStyle/>
          <a:p>
            <a:r>
              <a:rPr lang="en-US" i="1" dirty="0">
                <a:solidFill>
                  <a:srgbClr val="FFFF00"/>
                </a:solidFill>
                <a:latin typeface="Palatino"/>
              </a:rPr>
              <a:t>Now when Daniel knew that the writing was signed, he went into his house; and his windows being open in his chamber toward Jerusalem, he kneeled upon his knees three times a day, and prayed, and gave thanks before his God, as he did aforetime.</a:t>
            </a:r>
          </a:p>
          <a:p>
            <a:r>
              <a:rPr lang="en-US" i="1" dirty="0">
                <a:solidFill>
                  <a:srgbClr val="FFFF00"/>
                </a:solidFill>
                <a:latin typeface="Palatino"/>
              </a:rPr>
              <a:t>Daniel 6:10</a:t>
            </a:r>
            <a:endParaRPr lang="en-US" i="1" dirty="0">
              <a:solidFill>
                <a:srgbClr val="FFFF00"/>
              </a:solidFill>
            </a:endParaRPr>
          </a:p>
        </p:txBody>
      </p:sp>
    </p:spTree>
    <p:extLst>
      <p:ext uri="{BB962C8B-B14F-4D97-AF65-F5344CB8AC3E}">
        <p14:creationId xmlns:p14="http://schemas.microsoft.com/office/powerpoint/2010/main" val="257988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43200" y="533401"/>
            <a:ext cx="6705600" cy="769441"/>
          </a:xfrm>
          <a:prstGeom prst="rect">
            <a:avLst/>
          </a:prstGeom>
          <a:noFill/>
        </p:spPr>
        <p:txBody>
          <a:bodyPr wrap="square" rtlCol="0">
            <a:spAutoFit/>
          </a:bodyPr>
          <a:lstStyle/>
          <a:p>
            <a:pPr algn="ctr"/>
            <a:r>
              <a:rPr lang="en-US" sz="4400" dirty="0">
                <a:solidFill>
                  <a:schemeClr val="bg2"/>
                </a:solidFill>
              </a:rPr>
              <a:t>3</a:t>
            </a:r>
            <a:r>
              <a:rPr lang="en-US" sz="4400" baseline="30000" dirty="0">
                <a:solidFill>
                  <a:schemeClr val="bg2"/>
                </a:solidFill>
              </a:rPr>
              <a:t>rd</a:t>
            </a:r>
            <a:r>
              <a:rPr lang="en-US" sz="4400" dirty="0">
                <a:solidFill>
                  <a:schemeClr val="bg2"/>
                </a:solidFill>
              </a:rPr>
              <a:t> hour:</a:t>
            </a:r>
          </a:p>
        </p:txBody>
      </p:sp>
      <p:sp>
        <p:nvSpPr>
          <p:cNvPr id="7" name="TextBox 6"/>
          <p:cNvSpPr txBox="1"/>
          <p:nvPr/>
        </p:nvSpPr>
        <p:spPr>
          <a:xfrm>
            <a:off x="2133600" y="1600201"/>
            <a:ext cx="7239000" cy="2062103"/>
          </a:xfrm>
          <a:prstGeom prst="rect">
            <a:avLst/>
          </a:prstGeom>
          <a:noFill/>
        </p:spPr>
        <p:txBody>
          <a:bodyPr wrap="square" rtlCol="0">
            <a:spAutoFit/>
          </a:bodyPr>
          <a:lstStyle/>
          <a:p>
            <a:r>
              <a:rPr lang="en-US" sz="3200" dirty="0">
                <a:solidFill>
                  <a:schemeClr val="bg2"/>
                </a:solidFill>
              </a:rPr>
              <a:t>Jesus is crucified--- </a:t>
            </a:r>
            <a:r>
              <a:rPr lang="en-US" dirty="0">
                <a:solidFill>
                  <a:schemeClr val="bg2"/>
                </a:solidFill>
              </a:rPr>
              <a:t>(Mark 15:25)</a:t>
            </a:r>
          </a:p>
          <a:p>
            <a:endParaRPr lang="en-US" sz="3200" dirty="0">
              <a:solidFill>
                <a:schemeClr val="bg2"/>
              </a:solidFill>
            </a:endParaRPr>
          </a:p>
          <a:p>
            <a:r>
              <a:rPr lang="en-US" sz="3200" dirty="0">
                <a:solidFill>
                  <a:schemeClr val="bg2"/>
                </a:solidFill>
              </a:rPr>
              <a:t>Pentecost where all were filled with the Holy Ghost, (cloven tongues) </a:t>
            </a:r>
            <a:r>
              <a:rPr lang="en-US" dirty="0">
                <a:solidFill>
                  <a:schemeClr val="bg2"/>
                </a:solidFill>
              </a:rPr>
              <a:t>(Acts 2:3-4)</a:t>
            </a:r>
          </a:p>
        </p:txBody>
      </p:sp>
      <p:pic>
        <p:nvPicPr>
          <p:cNvPr id="22530" name="Picture 2" descr="https://encrypted-tbn1.gstatic.com/images?q=tbn:ANd9GcT805AtajoAmFWQYUWAw_AoMW7TCBLGGpNiKEGWoEdAJZw88A98"/>
          <p:cNvPicPr>
            <a:picLocks noChangeAspect="1" noChangeArrowheads="1"/>
          </p:cNvPicPr>
          <p:nvPr/>
        </p:nvPicPr>
        <p:blipFill>
          <a:blip r:embed="rId2" cstate="print"/>
          <a:srcRect/>
          <a:stretch>
            <a:fillRect/>
          </a:stretch>
        </p:blipFill>
        <p:spPr bwMode="auto">
          <a:xfrm>
            <a:off x="1386039" y="4049392"/>
            <a:ext cx="3226570" cy="2416814"/>
          </a:xfrm>
          <a:prstGeom prst="rect">
            <a:avLst/>
          </a:prstGeom>
          <a:noFill/>
        </p:spPr>
      </p:pic>
      <p:pic>
        <p:nvPicPr>
          <p:cNvPr id="22532" name="Picture 4" descr="https://encrypted-tbn0.gstatic.com/images?q=tbn:ANd9GcStuKPD9JyUGza2KmJmg28jQgO99Tnx8P-bislnnffJz97uHkGjkw"/>
          <p:cNvPicPr>
            <a:picLocks noChangeAspect="1" noChangeArrowheads="1"/>
          </p:cNvPicPr>
          <p:nvPr/>
        </p:nvPicPr>
        <p:blipFill>
          <a:blip r:embed="rId3" cstate="print"/>
          <a:srcRect t="10667" r="444"/>
          <a:stretch>
            <a:fillRect/>
          </a:stretch>
        </p:blipFill>
        <p:spPr bwMode="auto">
          <a:xfrm>
            <a:off x="6668702" y="3793241"/>
            <a:ext cx="2975811" cy="2670259"/>
          </a:xfrm>
          <a:prstGeom prst="rect">
            <a:avLst/>
          </a:prstGeom>
          <a:noFill/>
        </p:spPr>
      </p:pic>
      <p:grpSp>
        <p:nvGrpSpPr>
          <p:cNvPr id="8" name="Group 7"/>
          <p:cNvGrpSpPr/>
          <p:nvPr/>
        </p:nvGrpSpPr>
        <p:grpSpPr>
          <a:xfrm>
            <a:off x="9246201" y="220723"/>
            <a:ext cx="2164237" cy="2164237"/>
            <a:chOff x="8796269" y="1583011"/>
            <a:chExt cx="2164237" cy="2164237"/>
          </a:xfrm>
        </p:grpSpPr>
        <p:pic>
          <p:nvPicPr>
            <p:cNvPr id="9" name="Picture 6" descr="Image result for moving clock han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6269" y="1583011"/>
              <a:ext cx="2164237" cy="2164237"/>
            </a:xfrm>
            <a:prstGeom prst="ellipse">
              <a:avLst/>
            </a:prstGeom>
            <a:ln>
              <a:noFill/>
            </a:ln>
            <a:effectLst>
              <a:softEdge rad="112500"/>
            </a:effectLst>
          </p:spPr>
        </p:pic>
        <p:grpSp>
          <p:nvGrpSpPr>
            <p:cNvPr id="10" name="Group 9"/>
            <p:cNvGrpSpPr/>
            <p:nvPr/>
          </p:nvGrpSpPr>
          <p:grpSpPr>
            <a:xfrm>
              <a:off x="9291139" y="1997895"/>
              <a:ext cx="685960" cy="813127"/>
              <a:chOff x="8088086" y="2220686"/>
              <a:chExt cx="1181984" cy="1401106"/>
            </a:xfrm>
          </p:grpSpPr>
          <p:sp>
            <p:nvSpPr>
              <p:cNvPr id="11" name="Left Arrow 10"/>
              <p:cNvSpPr/>
              <p:nvPr/>
            </p:nvSpPr>
            <p:spPr>
              <a:xfrm>
                <a:off x="8088086" y="3327878"/>
                <a:ext cx="910202" cy="188208"/>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rot="5400000">
                <a:off x="8536510" y="2671740"/>
                <a:ext cx="1123858" cy="221750"/>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921727" y="3273449"/>
                <a:ext cx="348343" cy="34834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4246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4" presetClass="entr" presetSubtype="16" fill="hold" nodeType="withEffect">
                                  <p:stCondLst>
                                    <p:cond delay="0"/>
                                  </p:stCondLst>
                                  <p:childTnLst>
                                    <p:set>
                                      <p:cBhvr>
                                        <p:cTn id="8" dur="1" fill="hold">
                                          <p:stCondLst>
                                            <p:cond delay="0"/>
                                          </p:stCondLst>
                                        </p:cTn>
                                        <p:tgtEl>
                                          <p:spTgt spid="22530"/>
                                        </p:tgtEl>
                                        <p:attrNameLst>
                                          <p:attrName>style.visibility</p:attrName>
                                        </p:attrNameLst>
                                      </p:cBhvr>
                                      <p:to>
                                        <p:strVal val="visible"/>
                                      </p:to>
                                    </p:set>
                                    <p:animEffect transition="in" filter="box(in)">
                                      <p:cBhvr>
                                        <p:cTn id="9" dur="500"/>
                                        <p:tgtEl>
                                          <p:spTgt spid="2253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par>
                                <p:cTn id="14" presetID="4" presetClass="entr" presetSubtype="16" fill="hold" nodeType="withEffect">
                                  <p:stCondLst>
                                    <p:cond delay="0"/>
                                  </p:stCondLst>
                                  <p:childTnLst>
                                    <p:set>
                                      <p:cBhvr>
                                        <p:cTn id="15" dur="1" fill="hold">
                                          <p:stCondLst>
                                            <p:cond delay="0"/>
                                          </p:stCondLst>
                                        </p:cTn>
                                        <p:tgtEl>
                                          <p:spTgt spid="22532"/>
                                        </p:tgtEl>
                                        <p:attrNameLst>
                                          <p:attrName>style.visibility</p:attrName>
                                        </p:attrNameLst>
                                      </p:cBhvr>
                                      <p:to>
                                        <p:strVal val="visible"/>
                                      </p:to>
                                    </p:set>
                                    <p:animEffect transition="in" filter="box(in)">
                                      <p:cBhvr>
                                        <p:cTn id="16"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43200" y="533401"/>
            <a:ext cx="6705600" cy="769441"/>
          </a:xfrm>
          <a:prstGeom prst="rect">
            <a:avLst/>
          </a:prstGeom>
          <a:noFill/>
        </p:spPr>
        <p:txBody>
          <a:bodyPr wrap="square" rtlCol="0">
            <a:spAutoFit/>
          </a:bodyPr>
          <a:lstStyle/>
          <a:p>
            <a:pPr algn="ctr"/>
            <a:r>
              <a:rPr lang="en-US" sz="4400" dirty="0">
                <a:solidFill>
                  <a:schemeClr val="bg2"/>
                </a:solidFill>
              </a:rPr>
              <a:t>6</a:t>
            </a:r>
            <a:r>
              <a:rPr lang="en-US" sz="4400" baseline="30000" dirty="0">
                <a:solidFill>
                  <a:schemeClr val="bg2"/>
                </a:solidFill>
              </a:rPr>
              <a:t>th</a:t>
            </a:r>
            <a:r>
              <a:rPr lang="en-US" sz="4400" dirty="0">
                <a:solidFill>
                  <a:schemeClr val="bg2"/>
                </a:solidFill>
              </a:rPr>
              <a:t> hour:</a:t>
            </a:r>
          </a:p>
        </p:txBody>
      </p:sp>
      <p:sp>
        <p:nvSpPr>
          <p:cNvPr id="7" name="TextBox 6"/>
          <p:cNvSpPr txBox="1"/>
          <p:nvPr/>
        </p:nvSpPr>
        <p:spPr>
          <a:xfrm>
            <a:off x="2133600" y="1600201"/>
            <a:ext cx="7848600" cy="2123658"/>
          </a:xfrm>
          <a:prstGeom prst="rect">
            <a:avLst/>
          </a:prstGeom>
          <a:noFill/>
        </p:spPr>
        <p:txBody>
          <a:bodyPr wrap="square" rtlCol="0">
            <a:spAutoFit/>
          </a:bodyPr>
          <a:lstStyle/>
          <a:p>
            <a:r>
              <a:rPr lang="en-US" sz="3200" dirty="0">
                <a:solidFill>
                  <a:schemeClr val="bg2"/>
                </a:solidFill>
              </a:rPr>
              <a:t>“Darkness over all the land” </a:t>
            </a:r>
            <a:r>
              <a:rPr lang="en-US" dirty="0">
                <a:solidFill>
                  <a:schemeClr val="bg2"/>
                </a:solidFill>
              </a:rPr>
              <a:t>(Mark 15:33-34) and (Matthew 27:45)</a:t>
            </a:r>
          </a:p>
          <a:p>
            <a:endParaRPr lang="en-US" sz="3200" dirty="0">
              <a:solidFill>
                <a:schemeClr val="bg2"/>
              </a:solidFill>
            </a:endParaRPr>
          </a:p>
          <a:p>
            <a:r>
              <a:rPr lang="en-US" sz="3200" dirty="0">
                <a:solidFill>
                  <a:schemeClr val="bg2"/>
                </a:solidFill>
              </a:rPr>
              <a:t>Peter prays on the housetop and has a vision </a:t>
            </a:r>
            <a:r>
              <a:rPr lang="en-US" dirty="0">
                <a:solidFill>
                  <a:schemeClr val="bg2"/>
                </a:solidFill>
              </a:rPr>
              <a:t>(Acts 10:9)</a:t>
            </a:r>
          </a:p>
        </p:txBody>
      </p:sp>
      <p:pic>
        <p:nvPicPr>
          <p:cNvPr id="21506" name="Picture 2" descr="http://images.sodahead.com/polls/002670443/-83574261286_xlarge.jpeg"/>
          <p:cNvPicPr>
            <a:picLocks noChangeAspect="1" noChangeArrowheads="1"/>
          </p:cNvPicPr>
          <p:nvPr/>
        </p:nvPicPr>
        <p:blipFill>
          <a:blip r:embed="rId2" cstate="print"/>
          <a:srcRect/>
          <a:stretch>
            <a:fillRect/>
          </a:stretch>
        </p:blipFill>
        <p:spPr bwMode="auto">
          <a:xfrm>
            <a:off x="1511566" y="3895523"/>
            <a:ext cx="3632735" cy="2724551"/>
          </a:xfrm>
          <a:prstGeom prst="rect">
            <a:avLst/>
          </a:prstGeom>
          <a:noFill/>
        </p:spPr>
      </p:pic>
      <p:pic>
        <p:nvPicPr>
          <p:cNvPr id="21510" name="Picture 6" descr="https://encrypted-tbn0.gstatic.com/images?q=tbn:ANd9GcRvlUb4X0MDFQVGA9c2-PJJ-KVgnuLubS7O3SE1UgnpZcjGBWApcw"/>
          <p:cNvPicPr>
            <a:picLocks noChangeAspect="1" noChangeArrowheads="1"/>
          </p:cNvPicPr>
          <p:nvPr/>
        </p:nvPicPr>
        <p:blipFill>
          <a:blip r:embed="rId3" cstate="print"/>
          <a:srcRect/>
          <a:stretch>
            <a:fillRect/>
          </a:stretch>
        </p:blipFill>
        <p:spPr bwMode="auto">
          <a:xfrm>
            <a:off x="6978315" y="3560384"/>
            <a:ext cx="2893996" cy="3135162"/>
          </a:xfrm>
          <a:prstGeom prst="rect">
            <a:avLst/>
          </a:prstGeom>
          <a:noFill/>
        </p:spPr>
      </p:pic>
      <p:grpSp>
        <p:nvGrpSpPr>
          <p:cNvPr id="8" name="Group 7"/>
          <p:cNvGrpSpPr/>
          <p:nvPr/>
        </p:nvGrpSpPr>
        <p:grpSpPr>
          <a:xfrm>
            <a:off x="9738281" y="220723"/>
            <a:ext cx="2164237" cy="2164237"/>
            <a:chOff x="8753220" y="2605393"/>
            <a:chExt cx="2164237" cy="2164237"/>
          </a:xfrm>
        </p:grpSpPr>
        <p:pic>
          <p:nvPicPr>
            <p:cNvPr id="9" name="Picture 6" descr="Image result for moving clock han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3220" y="2605393"/>
              <a:ext cx="2164237" cy="2164237"/>
            </a:xfrm>
            <a:prstGeom prst="ellipse">
              <a:avLst/>
            </a:prstGeom>
            <a:ln>
              <a:noFill/>
            </a:ln>
            <a:effectLst>
              <a:softEdge rad="112500"/>
            </a:effectLst>
          </p:spPr>
        </p:pic>
        <p:grpSp>
          <p:nvGrpSpPr>
            <p:cNvPr id="10" name="Group 9"/>
            <p:cNvGrpSpPr/>
            <p:nvPr/>
          </p:nvGrpSpPr>
          <p:grpSpPr>
            <a:xfrm>
              <a:off x="9723548" y="3004044"/>
              <a:ext cx="193783" cy="730829"/>
              <a:chOff x="8921727" y="2220686"/>
              <a:chExt cx="348343" cy="1401106"/>
            </a:xfrm>
          </p:grpSpPr>
          <p:sp>
            <p:nvSpPr>
              <p:cNvPr id="11" name="Left Arrow 10"/>
              <p:cNvSpPr/>
              <p:nvPr/>
            </p:nvSpPr>
            <p:spPr>
              <a:xfrm rot="5400000">
                <a:off x="8654144" y="2935992"/>
                <a:ext cx="910202" cy="188208"/>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rot="5400000">
                <a:off x="8536510" y="2671740"/>
                <a:ext cx="1123858" cy="221750"/>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921727" y="3273449"/>
                <a:ext cx="348343" cy="34834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15543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4" presetClass="entr" presetSubtype="16" fill="hold" nodeType="withEffect">
                                  <p:stCondLst>
                                    <p:cond delay="0"/>
                                  </p:stCondLst>
                                  <p:childTnLst>
                                    <p:set>
                                      <p:cBhvr>
                                        <p:cTn id="8" dur="1" fill="hold">
                                          <p:stCondLst>
                                            <p:cond delay="0"/>
                                          </p:stCondLst>
                                        </p:cTn>
                                        <p:tgtEl>
                                          <p:spTgt spid="21506"/>
                                        </p:tgtEl>
                                        <p:attrNameLst>
                                          <p:attrName>style.visibility</p:attrName>
                                        </p:attrNameLst>
                                      </p:cBhvr>
                                      <p:to>
                                        <p:strVal val="visible"/>
                                      </p:to>
                                    </p:set>
                                    <p:animEffect transition="in" filter="box(in)">
                                      <p:cBhvr>
                                        <p:cTn id="9" dur="500"/>
                                        <p:tgtEl>
                                          <p:spTgt spid="2150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par>
                                <p:cTn id="14" presetID="4" presetClass="entr" presetSubtype="16" fill="hold" nodeType="withEffect">
                                  <p:stCondLst>
                                    <p:cond delay="0"/>
                                  </p:stCondLst>
                                  <p:childTnLst>
                                    <p:set>
                                      <p:cBhvr>
                                        <p:cTn id="15" dur="1" fill="hold">
                                          <p:stCondLst>
                                            <p:cond delay="0"/>
                                          </p:stCondLst>
                                        </p:cTn>
                                        <p:tgtEl>
                                          <p:spTgt spid="21510"/>
                                        </p:tgtEl>
                                        <p:attrNameLst>
                                          <p:attrName>style.visibility</p:attrName>
                                        </p:attrNameLst>
                                      </p:cBhvr>
                                      <p:to>
                                        <p:strVal val="visible"/>
                                      </p:to>
                                    </p:set>
                                    <p:animEffect transition="in" filter="box(in)">
                                      <p:cBhvr>
                                        <p:cTn id="16"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43200" y="25755"/>
            <a:ext cx="6705600" cy="769441"/>
          </a:xfrm>
          <a:prstGeom prst="rect">
            <a:avLst/>
          </a:prstGeom>
          <a:noFill/>
        </p:spPr>
        <p:txBody>
          <a:bodyPr wrap="square" rtlCol="0">
            <a:spAutoFit/>
          </a:bodyPr>
          <a:lstStyle/>
          <a:p>
            <a:pPr algn="ctr"/>
            <a:r>
              <a:rPr lang="en-US" sz="4400" dirty="0">
                <a:solidFill>
                  <a:schemeClr val="bg2"/>
                </a:solidFill>
              </a:rPr>
              <a:t>9</a:t>
            </a:r>
            <a:r>
              <a:rPr lang="en-US" sz="4400" baseline="30000" dirty="0">
                <a:solidFill>
                  <a:schemeClr val="bg2"/>
                </a:solidFill>
              </a:rPr>
              <a:t>th</a:t>
            </a:r>
            <a:r>
              <a:rPr lang="en-US" sz="4400" dirty="0">
                <a:solidFill>
                  <a:schemeClr val="bg2"/>
                </a:solidFill>
              </a:rPr>
              <a:t> hour:</a:t>
            </a:r>
          </a:p>
        </p:txBody>
      </p:sp>
      <p:sp>
        <p:nvSpPr>
          <p:cNvPr id="7" name="TextBox 6"/>
          <p:cNvSpPr txBox="1"/>
          <p:nvPr/>
        </p:nvSpPr>
        <p:spPr>
          <a:xfrm>
            <a:off x="1143000" y="1023796"/>
            <a:ext cx="4953000" cy="5078313"/>
          </a:xfrm>
          <a:prstGeom prst="rect">
            <a:avLst/>
          </a:prstGeom>
          <a:noFill/>
        </p:spPr>
        <p:txBody>
          <a:bodyPr wrap="square" rtlCol="0">
            <a:spAutoFit/>
          </a:bodyPr>
          <a:lstStyle/>
          <a:p>
            <a:r>
              <a:rPr lang="en-US" sz="3200" dirty="0">
                <a:solidFill>
                  <a:schemeClr val="bg2"/>
                </a:solidFill>
              </a:rPr>
              <a:t>Jesus dies on the cross</a:t>
            </a:r>
          </a:p>
          <a:p>
            <a:r>
              <a:rPr lang="en-US" sz="3200" dirty="0">
                <a:solidFill>
                  <a:schemeClr val="bg2"/>
                </a:solidFill>
              </a:rPr>
              <a:t> </a:t>
            </a:r>
            <a:r>
              <a:rPr lang="en-US" dirty="0">
                <a:solidFill>
                  <a:schemeClr val="bg2"/>
                </a:solidFill>
              </a:rPr>
              <a:t>(Luke 23:44-46)</a:t>
            </a:r>
          </a:p>
          <a:p>
            <a:endParaRPr lang="en-US" sz="3200" dirty="0">
              <a:solidFill>
                <a:schemeClr val="bg2"/>
              </a:solidFill>
            </a:endParaRPr>
          </a:p>
          <a:p>
            <a:r>
              <a:rPr lang="en-US" sz="3200" dirty="0">
                <a:solidFill>
                  <a:schemeClr val="bg2"/>
                </a:solidFill>
              </a:rPr>
              <a:t>Peter and John go to temple and heal a lame man. </a:t>
            </a:r>
          </a:p>
          <a:p>
            <a:r>
              <a:rPr lang="en-US" dirty="0">
                <a:solidFill>
                  <a:schemeClr val="bg2"/>
                </a:solidFill>
              </a:rPr>
              <a:t>(Acts 3:1-11)</a:t>
            </a:r>
          </a:p>
          <a:p>
            <a:endParaRPr lang="en-US" sz="3200" dirty="0">
              <a:solidFill>
                <a:schemeClr val="bg2"/>
              </a:solidFill>
            </a:endParaRPr>
          </a:p>
          <a:p>
            <a:r>
              <a:rPr lang="en-US" sz="3200" dirty="0">
                <a:solidFill>
                  <a:schemeClr val="bg2"/>
                </a:solidFill>
              </a:rPr>
              <a:t>Cornelius fasts and prays and sees a man in bright clothing. </a:t>
            </a:r>
          </a:p>
          <a:p>
            <a:r>
              <a:rPr lang="en-US" dirty="0">
                <a:solidFill>
                  <a:schemeClr val="bg2"/>
                </a:solidFill>
              </a:rPr>
              <a:t>(Acts 10:30)</a:t>
            </a:r>
          </a:p>
        </p:txBody>
      </p:sp>
      <p:pic>
        <p:nvPicPr>
          <p:cNvPr id="20486" name="Picture 6" descr="http://bibleencyclopedia.com/picturesjpeg/Cornelius__comes_to_Peter.jpg"/>
          <p:cNvPicPr>
            <a:picLocks noChangeAspect="1" noChangeArrowheads="1"/>
          </p:cNvPicPr>
          <p:nvPr/>
        </p:nvPicPr>
        <p:blipFill>
          <a:blip r:embed="rId2" cstate="print"/>
          <a:srcRect/>
          <a:stretch>
            <a:fillRect/>
          </a:stretch>
        </p:blipFill>
        <p:spPr bwMode="auto">
          <a:xfrm>
            <a:off x="8382001" y="4464749"/>
            <a:ext cx="1807641" cy="2164651"/>
          </a:xfrm>
          <a:prstGeom prst="rect">
            <a:avLst/>
          </a:prstGeom>
          <a:noFill/>
        </p:spPr>
      </p:pic>
      <p:pic>
        <p:nvPicPr>
          <p:cNvPr id="8" name="Picture 7" descr="2870b.gif"/>
          <p:cNvPicPr>
            <a:picLocks noChangeAspect="1"/>
          </p:cNvPicPr>
          <p:nvPr/>
        </p:nvPicPr>
        <p:blipFill>
          <a:blip r:embed="rId3" cstate="print"/>
          <a:stretch>
            <a:fillRect/>
          </a:stretch>
        </p:blipFill>
        <p:spPr>
          <a:xfrm>
            <a:off x="8077201" y="381001"/>
            <a:ext cx="1533525" cy="2371725"/>
          </a:xfrm>
          <a:prstGeom prst="rect">
            <a:avLst/>
          </a:prstGeom>
        </p:spPr>
      </p:pic>
      <p:pic>
        <p:nvPicPr>
          <p:cNvPr id="9" name="Picture 2" descr="https://encrypted-tbn2.gstatic.com/images?q=tbn:ANd9GcRSOJIT2s7ZNEguRNAlqKXQtSTwxlnFy4v7Lc4PWZ90Z22wBgMc"/>
          <p:cNvPicPr>
            <a:picLocks noChangeAspect="1" noChangeArrowheads="1"/>
          </p:cNvPicPr>
          <p:nvPr/>
        </p:nvPicPr>
        <p:blipFill>
          <a:blip r:embed="rId4" cstate="print"/>
          <a:srcRect/>
          <a:stretch>
            <a:fillRect/>
          </a:stretch>
        </p:blipFill>
        <p:spPr bwMode="auto">
          <a:xfrm>
            <a:off x="6248401" y="2895601"/>
            <a:ext cx="1800225" cy="2543175"/>
          </a:xfrm>
          <a:prstGeom prst="rect">
            <a:avLst/>
          </a:prstGeom>
          <a:noFill/>
        </p:spPr>
      </p:pic>
      <p:grpSp>
        <p:nvGrpSpPr>
          <p:cNvPr id="10" name="Group 9"/>
          <p:cNvGrpSpPr/>
          <p:nvPr/>
        </p:nvGrpSpPr>
        <p:grpSpPr>
          <a:xfrm>
            <a:off x="9819244" y="196403"/>
            <a:ext cx="2164237" cy="2164237"/>
            <a:chOff x="6019990" y="4475830"/>
            <a:chExt cx="2164237" cy="2164237"/>
          </a:xfrm>
        </p:grpSpPr>
        <p:pic>
          <p:nvPicPr>
            <p:cNvPr id="11" name="Picture 6" descr="Image result for moving clock han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990" y="4475830"/>
              <a:ext cx="2164237" cy="2164237"/>
            </a:xfrm>
            <a:prstGeom prst="ellipse">
              <a:avLst/>
            </a:prstGeom>
            <a:ln>
              <a:noFill/>
            </a:ln>
            <a:effectLst>
              <a:softEdge rad="112500"/>
            </a:effectLst>
          </p:spPr>
        </p:pic>
        <p:grpSp>
          <p:nvGrpSpPr>
            <p:cNvPr id="12" name="Group 11"/>
            <p:cNvGrpSpPr/>
            <p:nvPr/>
          </p:nvGrpSpPr>
          <p:grpSpPr>
            <a:xfrm>
              <a:off x="7018442" y="4850910"/>
              <a:ext cx="540263" cy="794296"/>
              <a:chOff x="8921727" y="2220686"/>
              <a:chExt cx="1034869" cy="1401106"/>
            </a:xfrm>
          </p:grpSpPr>
          <p:sp>
            <p:nvSpPr>
              <p:cNvPr id="13" name="Left Arrow 12"/>
              <p:cNvSpPr/>
              <p:nvPr/>
            </p:nvSpPr>
            <p:spPr>
              <a:xfrm rot="10800000">
                <a:off x="9046394" y="3337900"/>
                <a:ext cx="910202" cy="188208"/>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rot="5400000">
                <a:off x="8536510" y="2671740"/>
                <a:ext cx="1123858" cy="221750"/>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921727" y="3273449"/>
                <a:ext cx="348343" cy="34834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10312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4"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childTnLst>
                                </p:cTn>
                              </p:par>
                              <p:par>
                                <p:cTn id="18" presetID="4"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ox(i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4" presetClass="entr" presetSubtype="16" fill="hold" nodeType="withEffect">
                                  <p:stCondLst>
                                    <p:cond delay="0"/>
                                  </p:stCondLst>
                                  <p:childTnLst>
                                    <p:set>
                                      <p:cBhvr>
                                        <p:cTn id="28" dur="1" fill="hold">
                                          <p:stCondLst>
                                            <p:cond delay="0"/>
                                          </p:stCondLst>
                                        </p:cTn>
                                        <p:tgtEl>
                                          <p:spTgt spid="20486"/>
                                        </p:tgtEl>
                                        <p:attrNameLst>
                                          <p:attrName>style.visibility</p:attrName>
                                        </p:attrNameLst>
                                      </p:cBhvr>
                                      <p:to>
                                        <p:strVal val="visible"/>
                                      </p:to>
                                    </p:set>
                                    <p:animEffect transition="in" filter="box(in)">
                                      <p:cBhvr>
                                        <p:cTn id="29"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1"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2549" y="1"/>
            <a:ext cx="11706131" cy="3970318"/>
          </a:xfrm>
          <a:prstGeom prst="rect">
            <a:avLst/>
          </a:prstGeom>
          <a:noFill/>
        </p:spPr>
        <p:txBody>
          <a:bodyPr wrap="square" rtlCol="0">
            <a:spAutoFit/>
          </a:bodyPr>
          <a:lstStyle/>
          <a:p>
            <a:r>
              <a:rPr lang="en-US" sz="2800" b="1" dirty="0">
                <a:solidFill>
                  <a:schemeClr val="bg2"/>
                </a:solidFill>
              </a:rPr>
              <a:t>Ninth Hour</a:t>
            </a:r>
            <a:r>
              <a:rPr lang="en-US" sz="2800" dirty="0">
                <a:solidFill>
                  <a:schemeClr val="bg2"/>
                </a:solidFill>
              </a:rPr>
              <a:t>: A fixed time of prayer is a fixed time of prayer of the Divine Office of almost all the traditional Christian liturgies. It consists mainly of psalms and is said around 3 p.m. Its name comes from Latin and refers to the ninth hour of the day after dawn.</a:t>
            </a:r>
          </a:p>
          <a:p>
            <a:endParaRPr lang="en-US" sz="2800" dirty="0">
              <a:solidFill>
                <a:schemeClr val="bg2"/>
              </a:solidFill>
            </a:endParaRPr>
          </a:p>
          <a:p>
            <a:r>
              <a:rPr lang="en-US" sz="2800" dirty="0">
                <a:solidFill>
                  <a:schemeClr val="bg2"/>
                </a:solidFill>
              </a:rPr>
              <a:t>This hour is now described more generally as the "midafternoon prayer" and may be said whenever convenient during the day, or omitted entirely. However, bishops and priests are still expected to recite the full sequence of hours, as closely as possible to the traditional time of day.</a:t>
            </a:r>
          </a:p>
        </p:txBody>
      </p:sp>
      <p:pic>
        <p:nvPicPr>
          <p:cNvPr id="19458" name="Picture 2" descr="https://encrypted-tbn3.gstatic.com/images?q=tbn:ANd9GcSPkkfj9HY0MMKhMBqgDOHHXrtZUMU6Ib7kp9-4dZ9eoUjDcZzt"/>
          <p:cNvPicPr>
            <a:picLocks noChangeAspect="1" noChangeArrowheads="1"/>
          </p:cNvPicPr>
          <p:nvPr/>
        </p:nvPicPr>
        <p:blipFill>
          <a:blip r:embed="rId2" cstate="print"/>
          <a:srcRect/>
          <a:stretch>
            <a:fillRect/>
          </a:stretch>
        </p:blipFill>
        <p:spPr bwMode="auto">
          <a:xfrm>
            <a:off x="2387852" y="4237777"/>
            <a:ext cx="1619250" cy="1619250"/>
          </a:xfrm>
          <a:prstGeom prst="rect">
            <a:avLst/>
          </a:prstGeom>
          <a:noFill/>
        </p:spPr>
      </p:pic>
      <p:pic>
        <p:nvPicPr>
          <p:cNvPr id="6" name="Picture 5" descr="ninth hour prayer.jpg"/>
          <p:cNvPicPr>
            <a:picLocks noChangeAspect="1"/>
          </p:cNvPicPr>
          <p:nvPr/>
        </p:nvPicPr>
        <p:blipFill>
          <a:blip r:embed="rId3" cstate="print"/>
          <a:stretch>
            <a:fillRect/>
          </a:stretch>
        </p:blipFill>
        <p:spPr>
          <a:xfrm>
            <a:off x="6228784" y="4061234"/>
            <a:ext cx="3715316" cy="2606266"/>
          </a:xfrm>
          <a:prstGeom prst="rect">
            <a:avLst/>
          </a:prstGeom>
        </p:spPr>
      </p:pic>
    </p:spTree>
    <p:extLst>
      <p:ext uri="{BB962C8B-B14F-4D97-AF65-F5344CB8AC3E}">
        <p14:creationId xmlns:p14="http://schemas.microsoft.com/office/powerpoint/2010/main" val="69629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4" presetClass="entr" presetSubtype="16" fill="hold" nodeType="withEffect">
                                  <p:stCondLst>
                                    <p:cond delay="0"/>
                                  </p:stCondLst>
                                  <p:childTnLst>
                                    <p:set>
                                      <p:cBhvr>
                                        <p:cTn id="8" dur="1" fill="hold">
                                          <p:stCondLst>
                                            <p:cond delay="0"/>
                                          </p:stCondLst>
                                        </p:cTn>
                                        <p:tgtEl>
                                          <p:spTgt spid="19458"/>
                                        </p:tgtEl>
                                        <p:attrNameLst>
                                          <p:attrName>style.visibility</p:attrName>
                                        </p:attrNameLst>
                                      </p:cBhvr>
                                      <p:to>
                                        <p:strVal val="visible"/>
                                      </p:to>
                                    </p:set>
                                    <p:animEffect transition="in" filter="box(in)">
                                      <p:cBhvr>
                                        <p:cTn id="9" dur="500"/>
                                        <p:tgtEl>
                                          <p:spTgt spid="1945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80" r="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81300" y="0"/>
            <a:ext cx="6629400" cy="769441"/>
          </a:xfrm>
          <a:prstGeom prst="rect">
            <a:avLst/>
          </a:prstGeom>
          <a:noFill/>
        </p:spPr>
        <p:txBody>
          <a:bodyPr wrap="square" rtlCol="0">
            <a:spAutoFit/>
          </a:bodyPr>
          <a:lstStyle/>
          <a:p>
            <a:pPr algn="ctr"/>
            <a:r>
              <a:rPr lang="en-US" sz="4400" dirty="0">
                <a:solidFill>
                  <a:schemeClr val="bg1"/>
                </a:solidFill>
                <a:latin typeface="Castellar" pitchFamily="18" charset="0"/>
              </a:rPr>
              <a:t>King Agrippa II</a:t>
            </a:r>
          </a:p>
        </p:txBody>
      </p:sp>
      <p:sp>
        <p:nvSpPr>
          <p:cNvPr id="7" name="TextBox 6"/>
          <p:cNvSpPr txBox="1"/>
          <p:nvPr/>
        </p:nvSpPr>
        <p:spPr>
          <a:xfrm>
            <a:off x="3601030" y="1472027"/>
            <a:ext cx="4800600" cy="3416320"/>
          </a:xfrm>
          <a:prstGeom prst="rect">
            <a:avLst/>
          </a:prstGeom>
          <a:noFill/>
        </p:spPr>
        <p:txBody>
          <a:bodyPr wrap="square" rtlCol="0">
            <a:spAutoFit/>
          </a:bodyPr>
          <a:lstStyle/>
          <a:p>
            <a:r>
              <a:rPr lang="en-US" sz="2400" dirty="0">
                <a:solidFill>
                  <a:schemeClr val="bg1"/>
                </a:solidFill>
              </a:rPr>
              <a:t>Festus invites King to hear Paul’s case</a:t>
            </a:r>
          </a:p>
          <a:p>
            <a:endParaRPr lang="en-US" sz="2400" dirty="0">
              <a:solidFill>
                <a:schemeClr val="bg1"/>
              </a:solidFill>
            </a:endParaRPr>
          </a:p>
          <a:p>
            <a:r>
              <a:rPr lang="en-US" sz="2400" dirty="0">
                <a:solidFill>
                  <a:schemeClr val="bg1"/>
                </a:solidFill>
              </a:rPr>
              <a:t>The King has adequate knowledge of Jewish law</a:t>
            </a:r>
          </a:p>
          <a:p>
            <a:endParaRPr lang="en-US" sz="2400" dirty="0">
              <a:solidFill>
                <a:schemeClr val="bg1"/>
              </a:solidFill>
            </a:endParaRPr>
          </a:p>
          <a:p>
            <a:r>
              <a:rPr lang="en-US" sz="2400" dirty="0">
                <a:solidFill>
                  <a:schemeClr val="bg1"/>
                </a:solidFill>
              </a:rPr>
              <a:t>The King was not committed to its religious doctrine, only ceremonial.  </a:t>
            </a:r>
          </a:p>
          <a:p>
            <a:endParaRPr lang="en-US" sz="2400" dirty="0">
              <a:solidFill>
                <a:schemeClr val="bg1"/>
              </a:solidFill>
            </a:endParaRPr>
          </a:p>
          <a:p>
            <a:endParaRPr lang="en-US" sz="2400" dirty="0">
              <a:solidFill>
                <a:schemeClr val="bg1"/>
              </a:solidFill>
            </a:endParaRPr>
          </a:p>
        </p:txBody>
      </p:sp>
      <p:sp>
        <p:nvSpPr>
          <p:cNvPr id="5" name="TextBox 4"/>
          <p:cNvSpPr txBox="1"/>
          <p:nvPr/>
        </p:nvSpPr>
        <p:spPr>
          <a:xfrm>
            <a:off x="1267691" y="5276664"/>
            <a:ext cx="10058400" cy="830997"/>
          </a:xfrm>
          <a:prstGeom prst="rect">
            <a:avLst/>
          </a:prstGeom>
          <a:noFill/>
        </p:spPr>
        <p:txBody>
          <a:bodyPr wrap="square" rtlCol="0">
            <a:spAutoFit/>
          </a:bodyPr>
          <a:lstStyle/>
          <a:p>
            <a:r>
              <a:rPr lang="en-US" sz="2400" dirty="0">
                <a:solidFill>
                  <a:schemeClr val="bg1"/>
                </a:solidFill>
              </a:rPr>
              <a:t>“this man might have been set at liberty, if he had not appealed unto Caesar.” </a:t>
            </a:r>
          </a:p>
          <a:p>
            <a:r>
              <a:rPr lang="en-US" sz="2400" dirty="0">
                <a:solidFill>
                  <a:schemeClr val="bg1"/>
                </a:solidFill>
              </a:rPr>
              <a:t>(Acts 26:32)</a:t>
            </a:r>
          </a:p>
        </p:txBody>
      </p:sp>
      <p:grpSp>
        <p:nvGrpSpPr>
          <p:cNvPr id="2" name="Group 94">
            <a:extLst>
              <a:ext uri="{FF2B5EF4-FFF2-40B4-BE49-F238E27FC236}">
                <a16:creationId xmlns:a16="http://schemas.microsoft.com/office/drawing/2014/main" id="{0EE160CC-A3ED-B24E-DAAC-85AA8BA34F7B}"/>
              </a:ext>
            </a:extLst>
          </p:cNvPr>
          <p:cNvGrpSpPr/>
          <p:nvPr/>
        </p:nvGrpSpPr>
        <p:grpSpPr>
          <a:xfrm>
            <a:off x="1088952" y="764838"/>
            <a:ext cx="1557593" cy="3393329"/>
            <a:chOff x="4405860" y="139189"/>
            <a:chExt cx="2861871" cy="6475262"/>
          </a:xfrm>
        </p:grpSpPr>
        <p:grpSp>
          <p:nvGrpSpPr>
            <p:cNvPr id="3" name="Group 86">
              <a:extLst>
                <a:ext uri="{FF2B5EF4-FFF2-40B4-BE49-F238E27FC236}">
                  <a16:creationId xmlns:a16="http://schemas.microsoft.com/office/drawing/2014/main" id="{3C29F9C8-A979-5A3E-A3BD-A2EF4B2669E3}"/>
                </a:ext>
              </a:extLst>
            </p:cNvPr>
            <p:cNvGrpSpPr/>
            <p:nvPr/>
          </p:nvGrpSpPr>
          <p:grpSpPr>
            <a:xfrm rot="2107423">
              <a:off x="4802579" y="139189"/>
              <a:ext cx="743864" cy="1806453"/>
              <a:chOff x="7696200" y="914400"/>
              <a:chExt cx="685800" cy="2438400"/>
            </a:xfrm>
          </p:grpSpPr>
          <p:sp>
            <p:nvSpPr>
              <p:cNvPr id="272" name="Moon 271">
                <a:extLst>
                  <a:ext uri="{FF2B5EF4-FFF2-40B4-BE49-F238E27FC236}">
                    <a16:creationId xmlns:a16="http://schemas.microsoft.com/office/drawing/2014/main" id="{0BBEBEF3-ED02-9CFD-25C1-5A170F073BDF}"/>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Moon 272">
                <a:extLst>
                  <a:ext uri="{FF2B5EF4-FFF2-40B4-BE49-F238E27FC236}">
                    <a16:creationId xmlns:a16="http://schemas.microsoft.com/office/drawing/2014/main" id="{7CCC4323-DE47-399D-1999-360FEC3EE50A}"/>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Moon 273">
                <a:extLst>
                  <a:ext uri="{FF2B5EF4-FFF2-40B4-BE49-F238E27FC236}">
                    <a16:creationId xmlns:a16="http://schemas.microsoft.com/office/drawing/2014/main" id="{E53A0DE2-0836-CD72-8927-F6046559910C}"/>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0AF76389-1C88-A2B5-F352-28D04443CE08}"/>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87">
              <a:extLst>
                <a:ext uri="{FF2B5EF4-FFF2-40B4-BE49-F238E27FC236}">
                  <a16:creationId xmlns:a16="http://schemas.microsoft.com/office/drawing/2014/main" id="{1EC8B415-DAB4-2EEB-AD1F-41B387D8A3F9}"/>
                </a:ext>
              </a:extLst>
            </p:cNvPr>
            <p:cNvGrpSpPr/>
            <p:nvPr/>
          </p:nvGrpSpPr>
          <p:grpSpPr>
            <a:xfrm rot="19262140" flipH="1">
              <a:off x="6126313" y="231425"/>
              <a:ext cx="743864" cy="1645187"/>
              <a:chOff x="7696200" y="914400"/>
              <a:chExt cx="685800" cy="2438400"/>
            </a:xfrm>
          </p:grpSpPr>
          <p:sp>
            <p:nvSpPr>
              <p:cNvPr id="268" name="Moon 267">
                <a:extLst>
                  <a:ext uri="{FF2B5EF4-FFF2-40B4-BE49-F238E27FC236}">
                    <a16:creationId xmlns:a16="http://schemas.microsoft.com/office/drawing/2014/main" id="{A072F8EA-D6CE-8F29-3262-6FA62C58ABF8}"/>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Moon 268">
                <a:extLst>
                  <a:ext uri="{FF2B5EF4-FFF2-40B4-BE49-F238E27FC236}">
                    <a16:creationId xmlns:a16="http://schemas.microsoft.com/office/drawing/2014/main" id="{CD0223FD-0512-7C4F-C73D-A705A02E3570}"/>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Moon 269">
                <a:extLst>
                  <a:ext uri="{FF2B5EF4-FFF2-40B4-BE49-F238E27FC236}">
                    <a16:creationId xmlns:a16="http://schemas.microsoft.com/office/drawing/2014/main" id="{31B18BDB-3FC2-0BEF-20AE-8DA8F76CB64B}"/>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EB933DFF-967C-2A85-EA2E-B5018D751814}"/>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47">
              <a:extLst>
                <a:ext uri="{FF2B5EF4-FFF2-40B4-BE49-F238E27FC236}">
                  <a16:creationId xmlns:a16="http://schemas.microsoft.com/office/drawing/2014/main" id="{2D3632CB-BA5B-7A4C-D24E-4A95DFE5F675}"/>
                </a:ext>
              </a:extLst>
            </p:cNvPr>
            <p:cNvGrpSpPr/>
            <p:nvPr/>
          </p:nvGrpSpPr>
          <p:grpSpPr>
            <a:xfrm rot="562843">
              <a:off x="5697438" y="5840305"/>
              <a:ext cx="666047" cy="774146"/>
              <a:chOff x="6106804" y="4039302"/>
              <a:chExt cx="666047" cy="774146"/>
            </a:xfrm>
          </p:grpSpPr>
          <p:sp>
            <p:nvSpPr>
              <p:cNvPr id="265" name="Oval 264">
                <a:extLst>
                  <a:ext uri="{FF2B5EF4-FFF2-40B4-BE49-F238E27FC236}">
                    <a16:creationId xmlns:a16="http://schemas.microsoft.com/office/drawing/2014/main" id="{725AF9BF-8789-C7AD-D486-B17F025687D7}"/>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0B5C85A4-1D11-3449-7923-67E48BCDE256}"/>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7418A0F8-FB3F-058B-8A9D-78C2DED3B870}"/>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Group 47">
              <a:extLst>
                <a:ext uri="{FF2B5EF4-FFF2-40B4-BE49-F238E27FC236}">
                  <a16:creationId xmlns:a16="http://schemas.microsoft.com/office/drawing/2014/main" id="{1B80F0E3-1244-0904-36CB-B8C4BFD2B382}"/>
                </a:ext>
              </a:extLst>
            </p:cNvPr>
            <p:cNvGrpSpPr/>
            <p:nvPr/>
          </p:nvGrpSpPr>
          <p:grpSpPr>
            <a:xfrm rot="2613352">
              <a:off x="5128037" y="5761712"/>
              <a:ext cx="666047" cy="774146"/>
              <a:chOff x="6106804" y="4039302"/>
              <a:chExt cx="666047" cy="774146"/>
            </a:xfrm>
          </p:grpSpPr>
          <p:sp>
            <p:nvSpPr>
              <p:cNvPr id="262" name="Oval 261">
                <a:extLst>
                  <a:ext uri="{FF2B5EF4-FFF2-40B4-BE49-F238E27FC236}">
                    <a16:creationId xmlns:a16="http://schemas.microsoft.com/office/drawing/2014/main" id="{063A944A-09AA-1ABE-5A7D-AE0E3A21C9DD}"/>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76B88757-BBB8-DDFF-1685-A6382A1710FF}"/>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081123D2-7F79-510E-2D34-19F6BAA0AB66}"/>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6" name="Oval 235">
              <a:extLst>
                <a:ext uri="{FF2B5EF4-FFF2-40B4-BE49-F238E27FC236}">
                  <a16:creationId xmlns:a16="http://schemas.microsoft.com/office/drawing/2014/main" id="{953DB7D5-9B24-6D27-50CB-8A554F8958F2}"/>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5A7753F2-75D6-ADD6-F8C6-5CA7880F2065}"/>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rapezoid 237">
              <a:extLst>
                <a:ext uri="{FF2B5EF4-FFF2-40B4-BE49-F238E27FC236}">
                  <a16:creationId xmlns:a16="http://schemas.microsoft.com/office/drawing/2014/main" id="{0B164727-212C-B28F-E35E-D698DFB490DC}"/>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rapezoid 238">
              <a:extLst>
                <a:ext uri="{FF2B5EF4-FFF2-40B4-BE49-F238E27FC236}">
                  <a16:creationId xmlns:a16="http://schemas.microsoft.com/office/drawing/2014/main" id="{79B19F8A-311E-F12E-68DB-CF0DA375C43B}"/>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Trapezoid 239">
              <a:extLst>
                <a:ext uri="{FF2B5EF4-FFF2-40B4-BE49-F238E27FC236}">
                  <a16:creationId xmlns:a16="http://schemas.microsoft.com/office/drawing/2014/main" id="{98C5FAE5-6AFA-E240-9DA8-B4BBDA11B99A}"/>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Trapezoid 240">
              <a:extLst>
                <a:ext uri="{FF2B5EF4-FFF2-40B4-BE49-F238E27FC236}">
                  <a16:creationId xmlns:a16="http://schemas.microsoft.com/office/drawing/2014/main" id="{41799FA1-5E79-2526-1820-6FE6703E0080}"/>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rapezoid 241">
              <a:extLst>
                <a:ext uri="{FF2B5EF4-FFF2-40B4-BE49-F238E27FC236}">
                  <a16:creationId xmlns:a16="http://schemas.microsoft.com/office/drawing/2014/main" id="{4FFFDA62-BDDF-C464-AC5A-0401661DD0ED}"/>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rapezoid 242">
              <a:extLst>
                <a:ext uri="{FF2B5EF4-FFF2-40B4-BE49-F238E27FC236}">
                  <a16:creationId xmlns:a16="http://schemas.microsoft.com/office/drawing/2014/main" id="{3D0CB7EB-6200-5C80-DEC9-0B064B8972E1}"/>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233D3E81-8C37-D144-F884-727B6F90E2DD}"/>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1E2A6AAC-E524-1D2A-6BA4-A561808DBCB7}"/>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6" name="Group 57">
              <a:extLst>
                <a:ext uri="{FF2B5EF4-FFF2-40B4-BE49-F238E27FC236}">
                  <a16:creationId xmlns:a16="http://schemas.microsoft.com/office/drawing/2014/main" id="{3F87F7DC-878D-AB62-70DE-1146D6FBAF2F}"/>
                </a:ext>
              </a:extLst>
            </p:cNvPr>
            <p:cNvGrpSpPr/>
            <p:nvPr/>
          </p:nvGrpSpPr>
          <p:grpSpPr>
            <a:xfrm>
              <a:off x="4953000" y="5334000"/>
              <a:ext cx="1828800" cy="609600"/>
              <a:chOff x="1371600" y="3962400"/>
              <a:chExt cx="6705600" cy="2057400"/>
            </a:xfrm>
          </p:grpSpPr>
          <p:grpSp>
            <p:nvGrpSpPr>
              <p:cNvPr id="250" name="Group 195">
                <a:extLst>
                  <a:ext uri="{FF2B5EF4-FFF2-40B4-BE49-F238E27FC236}">
                    <a16:creationId xmlns:a16="http://schemas.microsoft.com/office/drawing/2014/main" id="{24FC0C47-89FB-CADF-B932-1C95FA464FD4}"/>
                  </a:ext>
                </a:extLst>
              </p:cNvPr>
              <p:cNvGrpSpPr/>
              <p:nvPr/>
            </p:nvGrpSpPr>
            <p:grpSpPr>
              <a:xfrm>
                <a:off x="1371600" y="3962400"/>
                <a:ext cx="1676400" cy="2057400"/>
                <a:chOff x="1371600" y="3962400"/>
                <a:chExt cx="1676400" cy="2057400"/>
              </a:xfrm>
            </p:grpSpPr>
            <p:sp>
              <p:nvSpPr>
                <p:cNvPr id="260" name="Right Arrow Callout 111">
                  <a:extLst>
                    <a:ext uri="{FF2B5EF4-FFF2-40B4-BE49-F238E27FC236}">
                      <a16:creationId xmlns:a16="http://schemas.microsoft.com/office/drawing/2014/main" id="{29698F32-5353-16DF-4C94-FAF36797FC1B}"/>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Quad Arrow 112">
                  <a:extLst>
                    <a:ext uri="{FF2B5EF4-FFF2-40B4-BE49-F238E27FC236}">
                      <a16:creationId xmlns:a16="http://schemas.microsoft.com/office/drawing/2014/main" id="{0FF56C4F-5B05-67AC-147C-5FA396FE28A9}"/>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196">
                <a:extLst>
                  <a:ext uri="{FF2B5EF4-FFF2-40B4-BE49-F238E27FC236}">
                    <a16:creationId xmlns:a16="http://schemas.microsoft.com/office/drawing/2014/main" id="{7F4FE2A1-B0C2-7B85-19B2-D51197665B05}"/>
                  </a:ext>
                </a:extLst>
              </p:cNvPr>
              <p:cNvGrpSpPr/>
              <p:nvPr/>
            </p:nvGrpSpPr>
            <p:grpSpPr>
              <a:xfrm>
                <a:off x="3048000" y="3962400"/>
                <a:ext cx="1676400" cy="2057400"/>
                <a:chOff x="1371600" y="3962400"/>
                <a:chExt cx="1676400" cy="2057400"/>
              </a:xfrm>
            </p:grpSpPr>
            <p:sp>
              <p:nvSpPr>
                <p:cNvPr id="258" name="Right Arrow Callout 109">
                  <a:extLst>
                    <a:ext uri="{FF2B5EF4-FFF2-40B4-BE49-F238E27FC236}">
                      <a16:creationId xmlns:a16="http://schemas.microsoft.com/office/drawing/2014/main" id="{E306D64D-A496-DFA2-179E-04EDBDD62D11}"/>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Quad Arrow 110">
                  <a:extLst>
                    <a:ext uri="{FF2B5EF4-FFF2-40B4-BE49-F238E27FC236}">
                      <a16:creationId xmlns:a16="http://schemas.microsoft.com/office/drawing/2014/main" id="{49D2C20F-C976-FB15-818C-FCB695E9D2D4}"/>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199">
                <a:extLst>
                  <a:ext uri="{FF2B5EF4-FFF2-40B4-BE49-F238E27FC236}">
                    <a16:creationId xmlns:a16="http://schemas.microsoft.com/office/drawing/2014/main" id="{6DC37159-9051-164D-A5E4-2A3699070FC1}"/>
                  </a:ext>
                </a:extLst>
              </p:cNvPr>
              <p:cNvGrpSpPr/>
              <p:nvPr/>
            </p:nvGrpSpPr>
            <p:grpSpPr>
              <a:xfrm>
                <a:off x="4724400" y="3962400"/>
                <a:ext cx="1676400" cy="2057400"/>
                <a:chOff x="1371600" y="3962400"/>
                <a:chExt cx="1676400" cy="2057400"/>
              </a:xfrm>
            </p:grpSpPr>
            <p:sp>
              <p:nvSpPr>
                <p:cNvPr id="256" name="Right Arrow Callout 107">
                  <a:extLst>
                    <a:ext uri="{FF2B5EF4-FFF2-40B4-BE49-F238E27FC236}">
                      <a16:creationId xmlns:a16="http://schemas.microsoft.com/office/drawing/2014/main" id="{8A196270-2445-04FD-2AD5-CC1B60DDCC7F}"/>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Quad Arrow 108">
                  <a:extLst>
                    <a:ext uri="{FF2B5EF4-FFF2-40B4-BE49-F238E27FC236}">
                      <a16:creationId xmlns:a16="http://schemas.microsoft.com/office/drawing/2014/main" id="{E3B403B5-2F8C-6D11-D11B-F79645B5149A}"/>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202">
                <a:extLst>
                  <a:ext uri="{FF2B5EF4-FFF2-40B4-BE49-F238E27FC236}">
                    <a16:creationId xmlns:a16="http://schemas.microsoft.com/office/drawing/2014/main" id="{43DED6EE-FDCF-F599-EE2D-A2C4C76A86E0}"/>
                  </a:ext>
                </a:extLst>
              </p:cNvPr>
              <p:cNvGrpSpPr/>
              <p:nvPr/>
            </p:nvGrpSpPr>
            <p:grpSpPr>
              <a:xfrm>
                <a:off x="6400800" y="3962400"/>
                <a:ext cx="1676400" cy="2057400"/>
                <a:chOff x="1371600" y="3962400"/>
                <a:chExt cx="1676400" cy="2057400"/>
              </a:xfrm>
            </p:grpSpPr>
            <p:sp>
              <p:nvSpPr>
                <p:cNvPr id="254" name="Right Arrow Callout 105">
                  <a:extLst>
                    <a:ext uri="{FF2B5EF4-FFF2-40B4-BE49-F238E27FC236}">
                      <a16:creationId xmlns:a16="http://schemas.microsoft.com/office/drawing/2014/main" id="{F23C5232-9898-F1FB-CA9F-BB3801A2D5BA}"/>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Quad Arrow 106">
                  <a:extLst>
                    <a:ext uri="{FF2B5EF4-FFF2-40B4-BE49-F238E27FC236}">
                      <a16:creationId xmlns:a16="http://schemas.microsoft.com/office/drawing/2014/main" id="{0CDEE5FC-0E00-DDA8-C4F0-405800560BFE}"/>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7" name="Cloud 246">
              <a:extLst>
                <a:ext uri="{FF2B5EF4-FFF2-40B4-BE49-F238E27FC236}">
                  <a16:creationId xmlns:a16="http://schemas.microsoft.com/office/drawing/2014/main" id="{86C64EFB-8450-239B-7A2F-B2BC7C8F2BE2}"/>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Flowchart: Delay 247">
              <a:extLst>
                <a:ext uri="{FF2B5EF4-FFF2-40B4-BE49-F238E27FC236}">
                  <a16:creationId xmlns:a16="http://schemas.microsoft.com/office/drawing/2014/main" id="{A58CD6CC-A387-40C8-5BFC-1F89A4A2E121}"/>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C518C23B-899D-828D-679C-0157275928D5}"/>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a16="http://schemas.microsoft.com/office/drawing/2014/main" id="{3F896B82-8098-3472-07A7-55D11AD5CDD2}"/>
              </a:ext>
            </a:extLst>
          </p:cNvPr>
          <p:cNvGrpSpPr/>
          <p:nvPr/>
        </p:nvGrpSpPr>
        <p:grpSpPr>
          <a:xfrm flipH="1">
            <a:off x="10803164" y="269945"/>
            <a:ext cx="1295444" cy="2391590"/>
            <a:chOff x="6477000" y="2971800"/>
            <a:chExt cx="1676399" cy="2819400"/>
          </a:xfrm>
        </p:grpSpPr>
        <p:sp>
          <p:nvSpPr>
            <p:cNvPr id="278" name="Cloud 277">
              <a:extLst>
                <a:ext uri="{FF2B5EF4-FFF2-40B4-BE49-F238E27FC236}">
                  <a16:creationId xmlns:a16="http://schemas.microsoft.com/office/drawing/2014/main" id="{C3245A10-70D8-B3F1-78E2-94FB87EDDEE4}"/>
                </a:ext>
              </a:extLst>
            </p:cNvPr>
            <p:cNvSpPr/>
            <p:nvPr/>
          </p:nvSpPr>
          <p:spPr>
            <a:xfrm rot="2806997">
              <a:off x="6765932" y="2920060"/>
              <a:ext cx="1103513" cy="1237296"/>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9" name="Oval 278">
              <a:extLst>
                <a:ext uri="{FF2B5EF4-FFF2-40B4-BE49-F238E27FC236}">
                  <a16:creationId xmlns:a16="http://schemas.microsoft.com/office/drawing/2014/main" id="{7533D561-DE49-009C-09D7-6D70965BD01C}"/>
                </a:ext>
              </a:extLst>
            </p:cNvPr>
            <p:cNvSpPr/>
            <p:nvPr/>
          </p:nvSpPr>
          <p:spPr>
            <a:xfrm>
              <a:off x="7809522" y="4581450"/>
              <a:ext cx="343877" cy="3957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0" name="Oval 279">
              <a:extLst>
                <a:ext uri="{FF2B5EF4-FFF2-40B4-BE49-F238E27FC236}">
                  <a16:creationId xmlns:a16="http://schemas.microsoft.com/office/drawing/2014/main" id="{98F1E333-FC28-45AC-18C4-F2FA329C7E0A}"/>
                </a:ext>
              </a:extLst>
            </p:cNvPr>
            <p:cNvSpPr/>
            <p:nvPr/>
          </p:nvSpPr>
          <p:spPr>
            <a:xfrm>
              <a:off x="6477000" y="4501971"/>
              <a:ext cx="343877" cy="4389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1" name="Oval 280">
              <a:extLst>
                <a:ext uri="{FF2B5EF4-FFF2-40B4-BE49-F238E27FC236}">
                  <a16:creationId xmlns:a16="http://schemas.microsoft.com/office/drawing/2014/main" id="{6B1B41A7-E8B5-4457-5250-77116C497BC1}"/>
                </a:ext>
              </a:extLst>
            </p:cNvPr>
            <p:cNvSpPr/>
            <p:nvPr/>
          </p:nvSpPr>
          <p:spPr>
            <a:xfrm>
              <a:off x="6992814" y="5402352"/>
              <a:ext cx="429845" cy="388848"/>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2" name="Oval 281">
              <a:extLst>
                <a:ext uri="{FF2B5EF4-FFF2-40B4-BE49-F238E27FC236}">
                  <a16:creationId xmlns:a16="http://schemas.microsoft.com/office/drawing/2014/main" id="{C38D874D-2D3B-E608-2B3A-B6972B50E661}"/>
                </a:ext>
              </a:extLst>
            </p:cNvPr>
            <p:cNvSpPr/>
            <p:nvPr/>
          </p:nvSpPr>
          <p:spPr>
            <a:xfrm>
              <a:off x="7293707" y="5402352"/>
              <a:ext cx="429845" cy="388848"/>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3" name="Trapezoid 282">
              <a:extLst>
                <a:ext uri="{FF2B5EF4-FFF2-40B4-BE49-F238E27FC236}">
                  <a16:creationId xmlns:a16="http://schemas.microsoft.com/office/drawing/2014/main" id="{B09FCE1F-E570-DB05-5511-FDC5549FF1A5}"/>
                </a:ext>
              </a:extLst>
            </p:cNvPr>
            <p:cNvSpPr/>
            <p:nvPr/>
          </p:nvSpPr>
          <p:spPr>
            <a:xfrm rot="1996156">
              <a:off x="6592165" y="3999129"/>
              <a:ext cx="569664" cy="818381"/>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4" name="Trapezoid 283">
              <a:extLst>
                <a:ext uri="{FF2B5EF4-FFF2-40B4-BE49-F238E27FC236}">
                  <a16:creationId xmlns:a16="http://schemas.microsoft.com/office/drawing/2014/main" id="{E25575BD-EE9A-C789-2852-FB26422E39EB}"/>
                </a:ext>
              </a:extLst>
            </p:cNvPr>
            <p:cNvSpPr/>
            <p:nvPr/>
          </p:nvSpPr>
          <p:spPr>
            <a:xfrm rot="2041752">
              <a:off x="6677706" y="3899597"/>
              <a:ext cx="566301" cy="740757"/>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5" name="Trapezoid 284">
              <a:extLst>
                <a:ext uri="{FF2B5EF4-FFF2-40B4-BE49-F238E27FC236}">
                  <a16:creationId xmlns:a16="http://schemas.microsoft.com/office/drawing/2014/main" id="{1C641F50-9EF3-4A86-8E77-0913CEAFF1DC}"/>
                </a:ext>
              </a:extLst>
            </p:cNvPr>
            <p:cNvSpPr/>
            <p:nvPr/>
          </p:nvSpPr>
          <p:spPr>
            <a:xfrm rot="19870960">
              <a:off x="7531334" y="4001402"/>
              <a:ext cx="535086" cy="818381"/>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6" name="Trapezoid 285">
              <a:extLst>
                <a:ext uri="{FF2B5EF4-FFF2-40B4-BE49-F238E27FC236}">
                  <a16:creationId xmlns:a16="http://schemas.microsoft.com/office/drawing/2014/main" id="{3C56A3C4-4FBC-BACF-EBCF-B54949F12DE6}"/>
                </a:ext>
              </a:extLst>
            </p:cNvPr>
            <p:cNvSpPr/>
            <p:nvPr/>
          </p:nvSpPr>
          <p:spPr>
            <a:xfrm rot="20036208">
              <a:off x="7426812" y="3912045"/>
              <a:ext cx="566301" cy="740757"/>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7" name="Trapezoid 286">
              <a:extLst>
                <a:ext uri="{FF2B5EF4-FFF2-40B4-BE49-F238E27FC236}">
                  <a16:creationId xmlns:a16="http://schemas.microsoft.com/office/drawing/2014/main" id="{CF8ED1E8-640A-DD3A-EE82-309F2D5C8F0E}"/>
                </a:ext>
              </a:extLst>
            </p:cNvPr>
            <p:cNvSpPr/>
            <p:nvPr/>
          </p:nvSpPr>
          <p:spPr>
            <a:xfrm>
              <a:off x="6949830" y="3933371"/>
              <a:ext cx="816707" cy="1641803"/>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8" name="Oval 287">
              <a:extLst>
                <a:ext uri="{FF2B5EF4-FFF2-40B4-BE49-F238E27FC236}">
                  <a16:creationId xmlns:a16="http://schemas.microsoft.com/office/drawing/2014/main" id="{EB736715-D024-1E4F-DA37-EEC1443E858C}"/>
                </a:ext>
              </a:extLst>
            </p:cNvPr>
            <p:cNvSpPr/>
            <p:nvPr/>
          </p:nvSpPr>
          <p:spPr>
            <a:xfrm>
              <a:off x="7176027" y="3803755"/>
              <a:ext cx="338239" cy="34564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9" name="Trapezoid 288">
              <a:extLst>
                <a:ext uri="{FF2B5EF4-FFF2-40B4-BE49-F238E27FC236}">
                  <a16:creationId xmlns:a16="http://schemas.microsoft.com/office/drawing/2014/main" id="{26D1D628-B4AF-4626-92E4-4F5455527D04}"/>
                </a:ext>
              </a:extLst>
            </p:cNvPr>
            <p:cNvSpPr/>
            <p:nvPr/>
          </p:nvSpPr>
          <p:spPr>
            <a:xfrm rot="21335299">
              <a:off x="7395303" y="3903119"/>
              <a:ext cx="394364" cy="1546971"/>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0" name="Trapezoid 289">
              <a:extLst>
                <a:ext uri="{FF2B5EF4-FFF2-40B4-BE49-F238E27FC236}">
                  <a16:creationId xmlns:a16="http://schemas.microsoft.com/office/drawing/2014/main" id="{9ACA82C0-1028-24DE-7593-8015984713FE}"/>
                </a:ext>
              </a:extLst>
            </p:cNvPr>
            <p:cNvSpPr/>
            <p:nvPr/>
          </p:nvSpPr>
          <p:spPr>
            <a:xfrm rot="353417">
              <a:off x="6937580" y="3902288"/>
              <a:ext cx="394364" cy="157117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1" name="Oval 290">
              <a:extLst>
                <a:ext uri="{FF2B5EF4-FFF2-40B4-BE49-F238E27FC236}">
                  <a16:creationId xmlns:a16="http://schemas.microsoft.com/office/drawing/2014/main" id="{CDE6FB40-308A-D94F-247F-0205E582680D}"/>
                </a:ext>
              </a:extLst>
            </p:cNvPr>
            <p:cNvSpPr/>
            <p:nvPr/>
          </p:nvSpPr>
          <p:spPr>
            <a:xfrm>
              <a:off x="6924040" y="2971800"/>
              <a:ext cx="842497" cy="105797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2" name="Cloud 291">
              <a:extLst>
                <a:ext uri="{FF2B5EF4-FFF2-40B4-BE49-F238E27FC236}">
                  <a16:creationId xmlns:a16="http://schemas.microsoft.com/office/drawing/2014/main" id="{970C58D9-F242-ED0F-30E9-237AE7FC30CA}"/>
                </a:ext>
              </a:extLst>
            </p:cNvPr>
            <p:cNvSpPr/>
            <p:nvPr/>
          </p:nvSpPr>
          <p:spPr>
            <a:xfrm rot="1047626">
              <a:off x="6999486" y="3632015"/>
              <a:ext cx="690443" cy="541191"/>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3" name="Oval 292">
              <a:extLst>
                <a:ext uri="{FF2B5EF4-FFF2-40B4-BE49-F238E27FC236}">
                  <a16:creationId xmlns:a16="http://schemas.microsoft.com/office/drawing/2014/main" id="{01AAB70D-D738-976A-9B22-D450317BA1AA}"/>
                </a:ext>
              </a:extLst>
            </p:cNvPr>
            <p:cNvSpPr/>
            <p:nvPr/>
          </p:nvSpPr>
          <p:spPr>
            <a:xfrm>
              <a:off x="7207739" y="3733800"/>
              <a:ext cx="262532" cy="1034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4" name="Group 293">
              <a:extLst>
                <a:ext uri="{FF2B5EF4-FFF2-40B4-BE49-F238E27FC236}">
                  <a16:creationId xmlns:a16="http://schemas.microsoft.com/office/drawing/2014/main" id="{2CBD36F3-08FB-999B-81A6-660BA762F7C0}"/>
                </a:ext>
              </a:extLst>
            </p:cNvPr>
            <p:cNvGrpSpPr/>
            <p:nvPr/>
          </p:nvGrpSpPr>
          <p:grpSpPr>
            <a:xfrm>
              <a:off x="7010387" y="4191006"/>
              <a:ext cx="266766" cy="1262175"/>
              <a:chOff x="5753053" y="4833826"/>
              <a:chExt cx="495383" cy="1566974"/>
            </a:xfrm>
          </p:grpSpPr>
          <p:grpSp>
            <p:nvGrpSpPr>
              <p:cNvPr id="324" name="Group 323">
                <a:extLst>
                  <a:ext uri="{FF2B5EF4-FFF2-40B4-BE49-F238E27FC236}">
                    <a16:creationId xmlns:a16="http://schemas.microsoft.com/office/drawing/2014/main" id="{102FD519-1611-8210-6993-2BFF6B72D999}"/>
                  </a:ext>
                </a:extLst>
              </p:cNvPr>
              <p:cNvGrpSpPr/>
              <p:nvPr/>
            </p:nvGrpSpPr>
            <p:grpSpPr>
              <a:xfrm rot="380276">
                <a:off x="5798279" y="4833826"/>
                <a:ext cx="450157" cy="796492"/>
                <a:chOff x="7107920" y="443751"/>
                <a:chExt cx="410356" cy="762807"/>
              </a:xfrm>
            </p:grpSpPr>
            <p:grpSp>
              <p:nvGrpSpPr>
                <p:cNvPr id="334" name="Group 333">
                  <a:extLst>
                    <a:ext uri="{FF2B5EF4-FFF2-40B4-BE49-F238E27FC236}">
                      <a16:creationId xmlns:a16="http://schemas.microsoft.com/office/drawing/2014/main" id="{F41224A8-53F5-58B8-6165-6C35FD9D1EA2}"/>
                    </a:ext>
                  </a:extLst>
                </p:cNvPr>
                <p:cNvGrpSpPr/>
                <p:nvPr/>
              </p:nvGrpSpPr>
              <p:grpSpPr>
                <a:xfrm rot="5201482">
                  <a:off x="6832779" y="737321"/>
                  <a:ext cx="744378" cy="194096"/>
                  <a:chOff x="3886200" y="6096000"/>
                  <a:chExt cx="3124200" cy="533400"/>
                </a:xfrm>
              </p:grpSpPr>
              <p:sp>
                <p:nvSpPr>
                  <p:cNvPr id="339" name="Left-Right Arrow 113">
                    <a:extLst>
                      <a:ext uri="{FF2B5EF4-FFF2-40B4-BE49-F238E27FC236}">
                        <a16:creationId xmlns:a16="http://schemas.microsoft.com/office/drawing/2014/main" id="{0C69C575-A254-A304-FF71-7CC9CA00F9EA}"/>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0" name="Left-Right Arrow 114">
                    <a:extLst>
                      <a:ext uri="{FF2B5EF4-FFF2-40B4-BE49-F238E27FC236}">
                        <a16:creationId xmlns:a16="http://schemas.microsoft.com/office/drawing/2014/main" id="{E6BD3E2B-413C-9EC2-743F-4922E1D8CDCA}"/>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1" name="Left-Right Arrow 115">
                    <a:extLst>
                      <a:ext uri="{FF2B5EF4-FFF2-40B4-BE49-F238E27FC236}">
                        <a16:creationId xmlns:a16="http://schemas.microsoft.com/office/drawing/2014/main" id="{F9EB4CDA-32E4-7F37-EBA0-16C02C1E130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35" name="Group 334">
                  <a:extLst>
                    <a:ext uri="{FF2B5EF4-FFF2-40B4-BE49-F238E27FC236}">
                      <a16:creationId xmlns:a16="http://schemas.microsoft.com/office/drawing/2014/main" id="{9F2B7FA0-DF90-5CDB-6246-E7B15B8FE99E}"/>
                    </a:ext>
                  </a:extLst>
                </p:cNvPr>
                <p:cNvGrpSpPr/>
                <p:nvPr/>
              </p:nvGrpSpPr>
              <p:grpSpPr>
                <a:xfrm rot="5241472">
                  <a:off x="7049031" y="718883"/>
                  <a:ext cx="744378" cy="194113"/>
                  <a:chOff x="3886200" y="6095954"/>
                  <a:chExt cx="3124200" cy="533446"/>
                </a:xfrm>
              </p:grpSpPr>
              <p:sp>
                <p:nvSpPr>
                  <p:cNvPr id="336" name="Left-Right Arrow 26">
                    <a:extLst>
                      <a:ext uri="{FF2B5EF4-FFF2-40B4-BE49-F238E27FC236}">
                        <a16:creationId xmlns:a16="http://schemas.microsoft.com/office/drawing/2014/main" id="{B9F24D21-2A5C-7A6B-DAB8-55C363912026}"/>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7" name="Left-Right Arrow 27">
                    <a:extLst>
                      <a:ext uri="{FF2B5EF4-FFF2-40B4-BE49-F238E27FC236}">
                        <a16:creationId xmlns:a16="http://schemas.microsoft.com/office/drawing/2014/main" id="{A7A22653-BE7D-D13B-F426-9FC7A7BE75EA}"/>
                      </a:ext>
                    </a:extLst>
                  </p:cNvPr>
                  <p:cNvSpPr/>
                  <p:nvPr/>
                </p:nvSpPr>
                <p:spPr>
                  <a:xfrm>
                    <a:off x="4953006" y="6095954"/>
                    <a:ext cx="1066800" cy="533403"/>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8" name="Left-Right Arrow 112">
                    <a:extLst>
                      <a:ext uri="{FF2B5EF4-FFF2-40B4-BE49-F238E27FC236}">
                        <a16:creationId xmlns:a16="http://schemas.microsoft.com/office/drawing/2014/main" id="{D616D449-2E02-A912-3019-23BF82F5B97F}"/>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325" name="Group 324">
                <a:extLst>
                  <a:ext uri="{FF2B5EF4-FFF2-40B4-BE49-F238E27FC236}">
                    <a16:creationId xmlns:a16="http://schemas.microsoft.com/office/drawing/2014/main" id="{7CA7B5A6-BE53-A6CF-A308-72CC3A3D6A23}"/>
                  </a:ext>
                </a:extLst>
              </p:cNvPr>
              <p:cNvGrpSpPr/>
              <p:nvPr/>
            </p:nvGrpSpPr>
            <p:grpSpPr>
              <a:xfrm rot="466432">
                <a:off x="5753053" y="5604308"/>
                <a:ext cx="450154" cy="796492"/>
                <a:chOff x="7107920" y="443751"/>
                <a:chExt cx="410341" cy="762807"/>
              </a:xfrm>
            </p:grpSpPr>
            <p:grpSp>
              <p:nvGrpSpPr>
                <p:cNvPr id="326" name="Group 325">
                  <a:extLst>
                    <a:ext uri="{FF2B5EF4-FFF2-40B4-BE49-F238E27FC236}">
                      <a16:creationId xmlns:a16="http://schemas.microsoft.com/office/drawing/2014/main" id="{5F2D6644-5A19-36CD-3C5F-AE7D1FF50ADF}"/>
                    </a:ext>
                  </a:extLst>
                </p:cNvPr>
                <p:cNvGrpSpPr/>
                <p:nvPr/>
              </p:nvGrpSpPr>
              <p:grpSpPr>
                <a:xfrm rot="5201482">
                  <a:off x="6832779" y="737321"/>
                  <a:ext cx="744378" cy="194096"/>
                  <a:chOff x="3886200" y="6096000"/>
                  <a:chExt cx="3124200" cy="533400"/>
                </a:xfrm>
              </p:grpSpPr>
              <p:sp>
                <p:nvSpPr>
                  <p:cNvPr id="331" name="Left-Right Arrow 105">
                    <a:extLst>
                      <a:ext uri="{FF2B5EF4-FFF2-40B4-BE49-F238E27FC236}">
                        <a16:creationId xmlns:a16="http://schemas.microsoft.com/office/drawing/2014/main" id="{CAD1EC9A-AD28-22D3-2B15-FD796E5B8D92}"/>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2" name="Left-Right Arrow 106">
                    <a:extLst>
                      <a:ext uri="{FF2B5EF4-FFF2-40B4-BE49-F238E27FC236}">
                        <a16:creationId xmlns:a16="http://schemas.microsoft.com/office/drawing/2014/main" id="{DB24764D-A147-B70D-17D8-5BFB6B1310B7}"/>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3" name="Left-Right Arrow 107">
                    <a:extLst>
                      <a:ext uri="{FF2B5EF4-FFF2-40B4-BE49-F238E27FC236}">
                        <a16:creationId xmlns:a16="http://schemas.microsoft.com/office/drawing/2014/main" id="{34777619-28CB-9A85-D787-4B913F2A7D7A}"/>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27" name="Group 326">
                  <a:extLst>
                    <a:ext uri="{FF2B5EF4-FFF2-40B4-BE49-F238E27FC236}">
                      <a16:creationId xmlns:a16="http://schemas.microsoft.com/office/drawing/2014/main" id="{9D2729E4-88BD-6C3D-9412-4E23314F3CF5}"/>
                    </a:ext>
                  </a:extLst>
                </p:cNvPr>
                <p:cNvGrpSpPr/>
                <p:nvPr/>
              </p:nvGrpSpPr>
              <p:grpSpPr>
                <a:xfrm rot="5241472">
                  <a:off x="7049024" y="718892"/>
                  <a:ext cx="744378" cy="194096"/>
                  <a:chOff x="3886200" y="6096000"/>
                  <a:chExt cx="3124200" cy="533400"/>
                </a:xfrm>
              </p:grpSpPr>
              <p:sp>
                <p:nvSpPr>
                  <p:cNvPr id="328" name="Left-Right Arrow 26">
                    <a:extLst>
                      <a:ext uri="{FF2B5EF4-FFF2-40B4-BE49-F238E27FC236}">
                        <a16:creationId xmlns:a16="http://schemas.microsoft.com/office/drawing/2014/main" id="{AB858FA6-DA2D-229D-2B25-ADCBEFC77BD6}"/>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9" name="Left-Right Arrow 27">
                    <a:extLst>
                      <a:ext uri="{FF2B5EF4-FFF2-40B4-BE49-F238E27FC236}">
                        <a16:creationId xmlns:a16="http://schemas.microsoft.com/office/drawing/2014/main" id="{57F8B0CF-7FC3-90E1-1C1D-8E331801790C}"/>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0" name="Left-Right Arrow 104">
                    <a:extLst>
                      <a:ext uri="{FF2B5EF4-FFF2-40B4-BE49-F238E27FC236}">
                        <a16:creationId xmlns:a16="http://schemas.microsoft.com/office/drawing/2014/main" id="{2543A5D3-7B91-BF53-B4F4-A29529A6E7B3}"/>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grpSp>
          <p:nvGrpSpPr>
            <p:cNvPr id="295" name="Group 294">
              <a:extLst>
                <a:ext uri="{FF2B5EF4-FFF2-40B4-BE49-F238E27FC236}">
                  <a16:creationId xmlns:a16="http://schemas.microsoft.com/office/drawing/2014/main" id="{089842A4-5BDB-039E-0AF0-66160A1A36D9}"/>
                </a:ext>
              </a:extLst>
            </p:cNvPr>
            <p:cNvGrpSpPr/>
            <p:nvPr/>
          </p:nvGrpSpPr>
          <p:grpSpPr>
            <a:xfrm rot="21077279">
              <a:off x="7467588" y="4191006"/>
              <a:ext cx="266766" cy="1262175"/>
              <a:chOff x="5753053" y="4833826"/>
              <a:chExt cx="495383" cy="1566974"/>
            </a:xfrm>
          </p:grpSpPr>
          <p:grpSp>
            <p:nvGrpSpPr>
              <p:cNvPr id="306" name="Group 305">
                <a:extLst>
                  <a:ext uri="{FF2B5EF4-FFF2-40B4-BE49-F238E27FC236}">
                    <a16:creationId xmlns:a16="http://schemas.microsoft.com/office/drawing/2014/main" id="{675B9F3E-D664-2EC2-44CC-8012829E79B0}"/>
                  </a:ext>
                </a:extLst>
              </p:cNvPr>
              <p:cNvGrpSpPr/>
              <p:nvPr/>
            </p:nvGrpSpPr>
            <p:grpSpPr>
              <a:xfrm rot="380276">
                <a:off x="5798279" y="4833826"/>
                <a:ext cx="450157" cy="796492"/>
                <a:chOff x="7107920" y="443751"/>
                <a:chExt cx="410356" cy="762807"/>
              </a:xfrm>
            </p:grpSpPr>
            <p:grpSp>
              <p:nvGrpSpPr>
                <p:cNvPr id="316" name="Group 315">
                  <a:extLst>
                    <a:ext uri="{FF2B5EF4-FFF2-40B4-BE49-F238E27FC236}">
                      <a16:creationId xmlns:a16="http://schemas.microsoft.com/office/drawing/2014/main" id="{C528796E-E930-DD44-D271-B221E322966F}"/>
                    </a:ext>
                  </a:extLst>
                </p:cNvPr>
                <p:cNvGrpSpPr/>
                <p:nvPr/>
              </p:nvGrpSpPr>
              <p:grpSpPr>
                <a:xfrm rot="5201482">
                  <a:off x="6832779" y="737321"/>
                  <a:ext cx="744378" cy="194096"/>
                  <a:chOff x="3886200" y="6096000"/>
                  <a:chExt cx="3124200" cy="533400"/>
                </a:xfrm>
              </p:grpSpPr>
              <p:sp>
                <p:nvSpPr>
                  <p:cNvPr id="321" name="Left-Right Arrow 95">
                    <a:extLst>
                      <a:ext uri="{FF2B5EF4-FFF2-40B4-BE49-F238E27FC236}">
                        <a16:creationId xmlns:a16="http://schemas.microsoft.com/office/drawing/2014/main" id="{1904A6F5-2421-3493-7433-AC94172D2C51}"/>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2" name="Left-Right Arrow 96">
                    <a:extLst>
                      <a:ext uri="{FF2B5EF4-FFF2-40B4-BE49-F238E27FC236}">
                        <a16:creationId xmlns:a16="http://schemas.microsoft.com/office/drawing/2014/main" id="{57815B82-8AAA-1741-2F0B-B835DB8ABDCE}"/>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3" name="Left-Right Arrow 97">
                    <a:extLst>
                      <a:ext uri="{FF2B5EF4-FFF2-40B4-BE49-F238E27FC236}">
                        <a16:creationId xmlns:a16="http://schemas.microsoft.com/office/drawing/2014/main" id="{C9FE8719-C2FA-671D-B311-108AA47222C1}"/>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17" name="Group 316">
                  <a:extLst>
                    <a:ext uri="{FF2B5EF4-FFF2-40B4-BE49-F238E27FC236}">
                      <a16:creationId xmlns:a16="http://schemas.microsoft.com/office/drawing/2014/main" id="{670BB827-EE95-968E-D556-45E3E50DEDB6}"/>
                    </a:ext>
                  </a:extLst>
                </p:cNvPr>
                <p:cNvGrpSpPr/>
                <p:nvPr/>
              </p:nvGrpSpPr>
              <p:grpSpPr>
                <a:xfrm rot="5241472">
                  <a:off x="7049031" y="718883"/>
                  <a:ext cx="744378" cy="194113"/>
                  <a:chOff x="3886200" y="6095954"/>
                  <a:chExt cx="3124200" cy="533446"/>
                </a:xfrm>
              </p:grpSpPr>
              <p:sp>
                <p:nvSpPr>
                  <p:cNvPr id="318" name="Left-Right Arrow 26">
                    <a:extLst>
                      <a:ext uri="{FF2B5EF4-FFF2-40B4-BE49-F238E27FC236}">
                        <a16:creationId xmlns:a16="http://schemas.microsoft.com/office/drawing/2014/main" id="{22224E52-3CF6-1AA7-D32A-74C440D27ABF}"/>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9" name="Left-Right Arrow 27">
                    <a:extLst>
                      <a:ext uri="{FF2B5EF4-FFF2-40B4-BE49-F238E27FC236}">
                        <a16:creationId xmlns:a16="http://schemas.microsoft.com/office/drawing/2014/main" id="{71D46A3E-A25F-EAE3-C619-2A7177E19262}"/>
                      </a:ext>
                    </a:extLst>
                  </p:cNvPr>
                  <p:cNvSpPr/>
                  <p:nvPr/>
                </p:nvSpPr>
                <p:spPr>
                  <a:xfrm>
                    <a:off x="4953006" y="6095954"/>
                    <a:ext cx="1066800" cy="533403"/>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0" name="Left-Right Arrow 94">
                    <a:extLst>
                      <a:ext uri="{FF2B5EF4-FFF2-40B4-BE49-F238E27FC236}">
                        <a16:creationId xmlns:a16="http://schemas.microsoft.com/office/drawing/2014/main" id="{E6D486A7-7C90-14B4-0A3A-B9CACB5BB622}"/>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307" name="Group 306">
                <a:extLst>
                  <a:ext uri="{FF2B5EF4-FFF2-40B4-BE49-F238E27FC236}">
                    <a16:creationId xmlns:a16="http://schemas.microsoft.com/office/drawing/2014/main" id="{F8DEBA56-C11F-8C7D-0725-68D16EABEF99}"/>
                  </a:ext>
                </a:extLst>
              </p:cNvPr>
              <p:cNvGrpSpPr/>
              <p:nvPr/>
            </p:nvGrpSpPr>
            <p:grpSpPr>
              <a:xfrm rot="466432">
                <a:off x="5753053" y="5604308"/>
                <a:ext cx="450154" cy="796492"/>
                <a:chOff x="7107920" y="443751"/>
                <a:chExt cx="410341" cy="762807"/>
              </a:xfrm>
            </p:grpSpPr>
            <p:grpSp>
              <p:nvGrpSpPr>
                <p:cNvPr id="308" name="Group 307">
                  <a:extLst>
                    <a:ext uri="{FF2B5EF4-FFF2-40B4-BE49-F238E27FC236}">
                      <a16:creationId xmlns:a16="http://schemas.microsoft.com/office/drawing/2014/main" id="{E0ED0A62-DA13-14E2-5E68-2771D5FAEC3B}"/>
                    </a:ext>
                  </a:extLst>
                </p:cNvPr>
                <p:cNvGrpSpPr/>
                <p:nvPr/>
              </p:nvGrpSpPr>
              <p:grpSpPr>
                <a:xfrm rot="5201482">
                  <a:off x="6832779" y="737321"/>
                  <a:ext cx="744378" cy="194096"/>
                  <a:chOff x="3886200" y="6096000"/>
                  <a:chExt cx="3124200" cy="533400"/>
                </a:xfrm>
              </p:grpSpPr>
              <p:sp>
                <p:nvSpPr>
                  <p:cNvPr id="313" name="Left-Right Arrow 87">
                    <a:extLst>
                      <a:ext uri="{FF2B5EF4-FFF2-40B4-BE49-F238E27FC236}">
                        <a16:creationId xmlns:a16="http://schemas.microsoft.com/office/drawing/2014/main" id="{39C95314-7056-E2E6-1043-1145AA930959}"/>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4" name="Left-Right Arrow 88">
                    <a:extLst>
                      <a:ext uri="{FF2B5EF4-FFF2-40B4-BE49-F238E27FC236}">
                        <a16:creationId xmlns:a16="http://schemas.microsoft.com/office/drawing/2014/main" id="{386F4413-2B30-D924-B297-8FC78409B23F}"/>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5" name="Left-Right Arrow 89">
                    <a:extLst>
                      <a:ext uri="{FF2B5EF4-FFF2-40B4-BE49-F238E27FC236}">
                        <a16:creationId xmlns:a16="http://schemas.microsoft.com/office/drawing/2014/main" id="{1BC53682-119C-D1CB-AD74-51FD59ED6C86}"/>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09" name="Group 308">
                  <a:extLst>
                    <a:ext uri="{FF2B5EF4-FFF2-40B4-BE49-F238E27FC236}">
                      <a16:creationId xmlns:a16="http://schemas.microsoft.com/office/drawing/2014/main" id="{EA07DDE4-1729-23BE-B487-3E0E902719AD}"/>
                    </a:ext>
                  </a:extLst>
                </p:cNvPr>
                <p:cNvGrpSpPr/>
                <p:nvPr/>
              </p:nvGrpSpPr>
              <p:grpSpPr>
                <a:xfrm rot="5241472">
                  <a:off x="7049024" y="718892"/>
                  <a:ext cx="744378" cy="194096"/>
                  <a:chOff x="3886200" y="6096000"/>
                  <a:chExt cx="3124200" cy="533400"/>
                </a:xfrm>
              </p:grpSpPr>
              <p:sp>
                <p:nvSpPr>
                  <p:cNvPr id="310" name="Left-Right Arrow 26">
                    <a:extLst>
                      <a:ext uri="{FF2B5EF4-FFF2-40B4-BE49-F238E27FC236}">
                        <a16:creationId xmlns:a16="http://schemas.microsoft.com/office/drawing/2014/main" id="{C6B25D70-DB51-8B2E-9C42-7423852C6C42}"/>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1" name="Left-Right Arrow 27">
                    <a:extLst>
                      <a:ext uri="{FF2B5EF4-FFF2-40B4-BE49-F238E27FC236}">
                        <a16:creationId xmlns:a16="http://schemas.microsoft.com/office/drawing/2014/main" id="{28535ECB-A1C8-A01F-ED34-9DE6CA8AB386}"/>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2" name="Left-Right Arrow 86">
                    <a:extLst>
                      <a:ext uri="{FF2B5EF4-FFF2-40B4-BE49-F238E27FC236}">
                        <a16:creationId xmlns:a16="http://schemas.microsoft.com/office/drawing/2014/main" id="{5A22A618-9741-E6A5-AB54-FC81A7E52917}"/>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sp>
          <p:nvSpPr>
            <p:cNvPr id="296" name="Moon 295">
              <a:extLst>
                <a:ext uri="{FF2B5EF4-FFF2-40B4-BE49-F238E27FC236}">
                  <a16:creationId xmlns:a16="http://schemas.microsoft.com/office/drawing/2014/main" id="{E8CFE1FD-7FB9-4AA5-1746-0104A65CCF47}"/>
                </a:ext>
              </a:extLst>
            </p:cNvPr>
            <p:cNvSpPr/>
            <p:nvPr/>
          </p:nvSpPr>
          <p:spPr>
            <a:xfrm rot="12864855">
              <a:off x="7256869" y="3918570"/>
              <a:ext cx="311937" cy="1508097"/>
            </a:xfrm>
            <a:prstGeom prst="moon">
              <a:avLst>
                <a:gd name="adj" fmla="val 831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7" name="Group 296">
              <a:extLst>
                <a:ext uri="{FF2B5EF4-FFF2-40B4-BE49-F238E27FC236}">
                  <a16:creationId xmlns:a16="http://schemas.microsoft.com/office/drawing/2014/main" id="{35BDE4EF-BB62-8E15-DB3A-30DD362C2AFC}"/>
                </a:ext>
              </a:extLst>
            </p:cNvPr>
            <p:cNvGrpSpPr/>
            <p:nvPr/>
          </p:nvGrpSpPr>
          <p:grpSpPr>
            <a:xfrm>
              <a:off x="6853518" y="5060577"/>
              <a:ext cx="228600" cy="228600"/>
              <a:chOff x="7391400" y="685800"/>
              <a:chExt cx="381000" cy="381000"/>
            </a:xfrm>
          </p:grpSpPr>
          <p:sp>
            <p:nvSpPr>
              <p:cNvPr id="304" name="Rectangle 303">
                <a:extLst>
                  <a:ext uri="{FF2B5EF4-FFF2-40B4-BE49-F238E27FC236}">
                    <a16:creationId xmlns:a16="http://schemas.microsoft.com/office/drawing/2014/main" id="{76EBE447-DEDD-EDF3-B94F-D602862DF048}"/>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5" name="Rectangle 304">
                <a:extLst>
                  <a:ext uri="{FF2B5EF4-FFF2-40B4-BE49-F238E27FC236}">
                    <a16:creationId xmlns:a16="http://schemas.microsoft.com/office/drawing/2014/main" id="{90EDA306-5E4B-504C-01AC-3F684E6757A3}"/>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98" name="Group 297">
              <a:extLst>
                <a:ext uri="{FF2B5EF4-FFF2-40B4-BE49-F238E27FC236}">
                  <a16:creationId xmlns:a16="http://schemas.microsoft.com/office/drawing/2014/main" id="{8D7FBF33-4C81-7A86-6172-0214CC9E8759}"/>
                </a:ext>
              </a:extLst>
            </p:cNvPr>
            <p:cNvGrpSpPr/>
            <p:nvPr/>
          </p:nvGrpSpPr>
          <p:grpSpPr>
            <a:xfrm rot="20783092">
              <a:off x="7673740" y="3978197"/>
              <a:ext cx="191440" cy="479433"/>
              <a:chOff x="7768720" y="990600"/>
              <a:chExt cx="548133" cy="1373642"/>
            </a:xfrm>
          </p:grpSpPr>
          <p:sp>
            <p:nvSpPr>
              <p:cNvPr id="299" name="Moon 298">
                <a:extLst>
                  <a:ext uri="{FF2B5EF4-FFF2-40B4-BE49-F238E27FC236}">
                    <a16:creationId xmlns:a16="http://schemas.microsoft.com/office/drawing/2014/main" id="{F16516DF-F526-C075-421B-8B7F737B1CA0}"/>
                  </a:ext>
                </a:extLst>
              </p:cNvPr>
              <p:cNvSpPr/>
              <p:nvPr/>
            </p:nvSpPr>
            <p:spPr>
              <a:xfrm rot="20619226">
                <a:off x="7932253" y="1173046"/>
                <a:ext cx="384600" cy="1191196"/>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0" name="Moon 299">
                <a:extLst>
                  <a:ext uri="{FF2B5EF4-FFF2-40B4-BE49-F238E27FC236}">
                    <a16:creationId xmlns:a16="http://schemas.microsoft.com/office/drawing/2014/main" id="{9CD63C4C-5A14-635C-356A-12052F54377E}"/>
                  </a:ext>
                </a:extLst>
              </p:cNvPr>
              <p:cNvSpPr/>
              <p:nvPr/>
            </p:nvSpPr>
            <p:spPr>
              <a:xfrm rot="428287">
                <a:off x="7768720" y="1162279"/>
                <a:ext cx="384600" cy="1191196"/>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01" name="Group 300">
                <a:extLst>
                  <a:ext uri="{FF2B5EF4-FFF2-40B4-BE49-F238E27FC236}">
                    <a16:creationId xmlns:a16="http://schemas.microsoft.com/office/drawing/2014/main" id="{0123C02A-B687-BD66-2CC3-92317FF71EBD}"/>
                  </a:ext>
                </a:extLst>
              </p:cNvPr>
              <p:cNvGrpSpPr/>
              <p:nvPr/>
            </p:nvGrpSpPr>
            <p:grpSpPr>
              <a:xfrm>
                <a:off x="7772400" y="990600"/>
                <a:ext cx="533400" cy="533400"/>
                <a:chOff x="7391400" y="685800"/>
                <a:chExt cx="381000" cy="381000"/>
              </a:xfrm>
            </p:grpSpPr>
            <p:sp>
              <p:nvSpPr>
                <p:cNvPr id="302" name="Rectangle 301">
                  <a:extLst>
                    <a:ext uri="{FF2B5EF4-FFF2-40B4-BE49-F238E27FC236}">
                      <a16:creationId xmlns:a16="http://schemas.microsoft.com/office/drawing/2014/main" id="{209D5BBF-6A6B-3680-911E-132CF8DC1E26}"/>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3" name="Rectangle 302">
                  <a:extLst>
                    <a:ext uri="{FF2B5EF4-FFF2-40B4-BE49-F238E27FC236}">
                      <a16:creationId xmlns:a16="http://schemas.microsoft.com/office/drawing/2014/main" id="{2CDD1C02-560D-F684-82C2-D3A63E0759D0}"/>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grpSp>
        <p:nvGrpSpPr>
          <p:cNvPr id="224" name="Group 223">
            <a:extLst>
              <a:ext uri="{FF2B5EF4-FFF2-40B4-BE49-F238E27FC236}">
                <a16:creationId xmlns:a16="http://schemas.microsoft.com/office/drawing/2014/main" id="{1205EAC3-EB5B-5B14-030A-F69CC31B956E}"/>
              </a:ext>
            </a:extLst>
          </p:cNvPr>
          <p:cNvGrpSpPr/>
          <p:nvPr/>
        </p:nvGrpSpPr>
        <p:grpSpPr>
          <a:xfrm>
            <a:off x="8374490" y="1047124"/>
            <a:ext cx="1648666" cy="3073588"/>
            <a:chOff x="4251048" y="527747"/>
            <a:chExt cx="1844952" cy="3363480"/>
          </a:xfrm>
        </p:grpSpPr>
        <p:sp>
          <p:nvSpPr>
            <p:cNvPr id="225" name="Oval 224">
              <a:extLst>
                <a:ext uri="{FF2B5EF4-FFF2-40B4-BE49-F238E27FC236}">
                  <a16:creationId xmlns:a16="http://schemas.microsoft.com/office/drawing/2014/main" id="{F3D1EC43-A9EF-082E-7ADA-52F2D7F10F4A}"/>
                </a:ext>
              </a:extLst>
            </p:cNvPr>
            <p:cNvSpPr/>
            <p:nvPr/>
          </p:nvSpPr>
          <p:spPr>
            <a:xfrm rot="19336703">
              <a:off x="5191909" y="3491748"/>
              <a:ext cx="341586" cy="399479"/>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31FB0C44-24F9-90C6-1AD9-DC8F0FE37769}"/>
                </a:ext>
              </a:extLst>
            </p:cNvPr>
            <p:cNvSpPr/>
            <p:nvPr/>
          </p:nvSpPr>
          <p:spPr>
            <a:xfrm rot="2192056">
              <a:off x="4885479" y="3491579"/>
              <a:ext cx="341586" cy="397915"/>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DD8D3CFD-1033-3D41-B828-136F01559620}"/>
                </a:ext>
              </a:extLst>
            </p:cNvPr>
            <p:cNvSpPr/>
            <p:nvPr/>
          </p:nvSpPr>
          <p:spPr>
            <a:xfrm>
              <a:off x="5830614" y="2438400"/>
              <a:ext cx="265386" cy="372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441DEDB7-BF9D-874C-474B-712EDF2DE11A}"/>
                </a:ext>
              </a:extLst>
            </p:cNvPr>
            <p:cNvSpPr/>
            <p:nvPr/>
          </p:nvSpPr>
          <p:spPr>
            <a:xfrm rot="18419806">
              <a:off x="4200345" y="2483587"/>
              <a:ext cx="394437" cy="2930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rapezoid 228">
              <a:extLst>
                <a:ext uri="{FF2B5EF4-FFF2-40B4-BE49-F238E27FC236}">
                  <a16:creationId xmlns:a16="http://schemas.microsoft.com/office/drawing/2014/main" id="{9ED25292-6803-9BA6-B922-F6326244A64E}"/>
                </a:ext>
              </a:extLst>
            </p:cNvPr>
            <p:cNvSpPr/>
            <p:nvPr/>
          </p:nvSpPr>
          <p:spPr>
            <a:xfrm rot="19984891">
              <a:off x="5489531" y="1730308"/>
              <a:ext cx="478221" cy="969967"/>
            </a:xfrm>
            <a:prstGeom prst="trapezoid">
              <a:avLst/>
            </a:prstGeom>
            <a:solidFill>
              <a:srgbClr val="5DA76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rapezoid 229">
              <a:extLst>
                <a:ext uri="{FF2B5EF4-FFF2-40B4-BE49-F238E27FC236}">
                  <a16:creationId xmlns:a16="http://schemas.microsoft.com/office/drawing/2014/main" id="{E665301E-A8A0-1C6E-2D60-E5D021422F27}"/>
                </a:ext>
              </a:extLst>
            </p:cNvPr>
            <p:cNvSpPr/>
            <p:nvPr/>
          </p:nvSpPr>
          <p:spPr>
            <a:xfrm rot="2090544">
              <a:off x="4433909" y="1765608"/>
              <a:ext cx="478221" cy="919011"/>
            </a:xfrm>
            <a:prstGeom prst="trapezoid">
              <a:avLst/>
            </a:prstGeom>
            <a:solidFill>
              <a:srgbClr val="5DA76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rapezoid 230">
              <a:extLst>
                <a:ext uri="{FF2B5EF4-FFF2-40B4-BE49-F238E27FC236}">
                  <a16:creationId xmlns:a16="http://schemas.microsoft.com/office/drawing/2014/main" id="{21E27F59-6820-2467-23FB-B2087967EF11}"/>
                </a:ext>
              </a:extLst>
            </p:cNvPr>
            <p:cNvSpPr/>
            <p:nvPr/>
          </p:nvSpPr>
          <p:spPr>
            <a:xfrm>
              <a:off x="4669221" y="1802120"/>
              <a:ext cx="1093076" cy="1855480"/>
            </a:xfrm>
            <a:prstGeom prst="trapezoid">
              <a:avLst/>
            </a:prstGeom>
            <a:solidFill>
              <a:srgbClr val="5DA76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Isosceles Triangle 231">
              <a:extLst>
                <a:ext uri="{FF2B5EF4-FFF2-40B4-BE49-F238E27FC236}">
                  <a16:creationId xmlns:a16="http://schemas.microsoft.com/office/drawing/2014/main" id="{C96114DC-F0A6-6577-A115-BE583481DDA1}"/>
                </a:ext>
              </a:extLst>
            </p:cNvPr>
            <p:cNvSpPr/>
            <p:nvPr/>
          </p:nvSpPr>
          <p:spPr>
            <a:xfrm rot="10800000">
              <a:off x="5010807" y="1855217"/>
              <a:ext cx="409903" cy="212389"/>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apezoid 290">
              <a:extLst>
                <a:ext uri="{FF2B5EF4-FFF2-40B4-BE49-F238E27FC236}">
                  <a16:creationId xmlns:a16="http://schemas.microsoft.com/office/drawing/2014/main" id="{43579B1B-1C6D-FADB-405A-A6A8F2FC723B}"/>
                </a:ext>
              </a:extLst>
            </p:cNvPr>
            <p:cNvSpPr/>
            <p:nvPr/>
          </p:nvSpPr>
          <p:spPr>
            <a:xfrm rot="657615">
              <a:off x="4480462" y="1822619"/>
              <a:ext cx="560587" cy="2033550"/>
            </a:xfrm>
            <a:custGeom>
              <a:avLst/>
              <a:gdLst>
                <a:gd name="connsiteX0" fmla="*/ 0 w 546538"/>
                <a:gd name="connsiteY0" fmla="*/ 1980593 h 1980593"/>
                <a:gd name="connsiteX1" fmla="*/ 168782 w 546538"/>
                <a:gd name="connsiteY1" fmla="*/ 0 h 1980593"/>
                <a:gd name="connsiteX2" fmla="*/ 377756 w 546538"/>
                <a:gd name="connsiteY2" fmla="*/ 0 h 1980593"/>
                <a:gd name="connsiteX3" fmla="*/ 546538 w 546538"/>
                <a:gd name="connsiteY3" fmla="*/ 1980593 h 1980593"/>
                <a:gd name="connsiteX4" fmla="*/ 0 w 546538"/>
                <a:gd name="connsiteY4" fmla="*/ 1980593 h 1980593"/>
                <a:gd name="connsiteX0" fmla="*/ 0 w 546538"/>
                <a:gd name="connsiteY0" fmla="*/ 1980593 h 2033550"/>
                <a:gd name="connsiteX1" fmla="*/ 168782 w 546538"/>
                <a:gd name="connsiteY1" fmla="*/ 0 h 2033550"/>
                <a:gd name="connsiteX2" fmla="*/ 377756 w 546538"/>
                <a:gd name="connsiteY2" fmla="*/ 0 h 2033550"/>
                <a:gd name="connsiteX3" fmla="*/ 546538 w 546538"/>
                <a:gd name="connsiteY3" fmla="*/ 1980593 h 2033550"/>
                <a:gd name="connsiteX4" fmla="*/ 0 w 546538"/>
                <a:gd name="connsiteY4" fmla="*/ 1980593 h 2033550"/>
                <a:gd name="connsiteX0" fmla="*/ 14049 w 560587"/>
                <a:gd name="connsiteY0" fmla="*/ 1980593 h 2033550"/>
                <a:gd name="connsiteX1" fmla="*/ 182831 w 560587"/>
                <a:gd name="connsiteY1" fmla="*/ 0 h 2033550"/>
                <a:gd name="connsiteX2" fmla="*/ 391805 w 560587"/>
                <a:gd name="connsiteY2" fmla="*/ 0 h 2033550"/>
                <a:gd name="connsiteX3" fmla="*/ 560587 w 560587"/>
                <a:gd name="connsiteY3" fmla="*/ 1980593 h 2033550"/>
                <a:gd name="connsiteX4" fmla="*/ 14049 w 560587"/>
                <a:gd name="connsiteY4" fmla="*/ 1980593 h 20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587" h="2033550">
                  <a:moveTo>
                    <a:pt x="14049" y="1980593"/>
                  </a:moveTo>
                  <a:cubicBezTo>
                    <a:pt x="-50772" y="1290622"/>
                    <a:pt x="126570" y="660198"/>
                    <a:pt x="182831" y="0"/>
                  </a:cubicBezTo>
                  <a:lnTo>
                    <a:pt x="391805" y="0"/>
                  </a:lnTo>
                  <a:lnTo>
                    <a:pt x="560587" y="1980593"/>
                  </a:lnTo>
                  <a:cubicBezTo>
                    <a:pt x="378408" y="1980593"/>
                    <a:pt x="130601" y="2099747"/>
                    <a:pt x="14049" y="1980593"/>
                  </a:cubicBezTo>
                  <a:close/>
                </a:path>
              </a:pathLst>
            </a:cu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rapezoid 290">
              <a:extLst>
                <a:ext uri="{FF2B5EF4-FFF2-40B4-BE49-F238E27FC236}">
                  <a16:creationId xmlns:a16="http://schemas.microsoft.com/office/drawing/2014/main" id="{16B2C872-1514-4BFF-380D-4772EC6786E6}"/>
                </a:ext>
              </a:extLst>
            </p:cNvPr>
            <p:cNvSpPr/>
            <p:nvPr/>
          </p:nvSpPr>
          <p:spPr>
            <a:xfrm rot="20942385" flipH="1">
              <a:off x="5293605" y="1787345"/>
              <a:ext cx="560587" cy="2033550"/>
            </a:xfrm>
            <a:custGeom>
              <a:avLst/>
              <a:gdLst>
                <a:gd name="connsiteX0" fmla="*/ 0 w 546538"/>
                <a:gd name="connsiteY0" fmla="*/ 1980593 h 1980593"/>
                <a:gd name="connsiteX1" fmla="*/ 168782 w 546538"/>
                <a:gd name="connsiteY1" fmla="*/ 0 h 1980593"/>
                <a:gd name="connsiteX2" fmla="*/ 377756 w 546538"/>
                <a:gd name="connsiteY2" fmla="*/ 0 h 1980593"/>
                <a:gd name="connsiteX3" fmla="*/ 546538 w 546538"/>
                <a:gd name="connsiteY3" fmla="*/ 1980593 h 1980593"/>
                <a:gd name="connsiteX4" fmla="*/ 0 w 546538"/>
                <a:gd name="connsiteY4" fmla="*/ 1980593 h 1980593"/>
                <a:gd name="connsiteX0" fmla="*/ 0 w 546538"/>
                <a:gd name="connsiteY0" fmla="*/ 1980593 h 2033550"/>
                <a:gd name="connsiteX1" fmla="*/ 168782 w 546538"/>
                <a:gd name="connsiteY1" fmla="*/ 0 h 2033550"/>
                <a:gd name="connsiteX2" fmla="*/ 377756 w 546538"/>
                <a:gd name="connsiteY2" fmla="*/ 0 h 2033550"/>
                <a:gd name="connsiteX3" fmla="*/ 546538 w 546538"/>
                <a:gd name="connsiteY3" fmla="*/ 1980593 h 2033550"/>
                <a:gd name="connsiteX4" fmla="*/ 0 w 546538"/>
                <a:gd name="connsiteY4" fmla="*/ 1980593 h 2033550"/>
                <a:gd name="connsiteX0" fmla="*/ 14049 w 560587"/>
                <a:gd name="connsiteY0" fmla="*/ 1980593 h 2033550"/>
                <a:gd name="connsiteX1" fmla="*/ 182831 w 560587"/>
                <a:gd name="connsiteY1" fmla="*/ 0 h 2033550"/>
                <a:gd name="connsiteX2" fmla="*/ 391805 w 560587"/>
                <a:gd name="connsiteY2" fmla="*/ 0 h 2033550"/>
                <a:gd name="connsiteX3" fmla="*/ 560587 w 560587"/>
                <a:gd name="connsiteY3" fmla="*/ 1980593 h 2033550"/>
                <a:gd name="connsiteX4" fmla="*/ 14049 w 560587"/>
                <a:gd name="connsiteY4" fmla="*/ 1980593 h 20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587" h="2033550">
                  <a:moveTo>
                    <a:pt x="14049" y="1980593"/>
                  </a:moveTo>
                  <a:cubicBezTo>
                    <a:pt x="-50772" y="1290622"/>
                    <a:pt x="126570" y="660198"/>
                    <a:pt x="182831" y="0"/>
                  </a:cubicBezTo>
                  <a:lnTo>
                    <a:pt x="391805" y="0"/>
                  </a:lnTo>
                  <a:lnTo>
                    <a:pt x="560587" y="1980593"/>
                  </a:lnTo>
                  <a:cubicBezTo>
                    <a:pt x="378408" y="1980593"/>
                    <a:pt x="130601" y="2099747"/>
                    <a:pt x="14049" y="1980593"/>
                  </a:cubicBezTo>
                  <a:close/>
                </a:path>
              </a:pathLst>
            </a:cu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Pentagon 188">
              <a:extLst>
                <a:ext uri="{FF2B5EF4-FFF2-40B4-BE49-F238E27FC236}">
                  <a16:creationId xmlns:a16="http://schemas.microsoft.com/office/drawing/2014/main" id="{2B4A731A-E4FF-732F-7F97-4236AAD4960F}"/>
                </a:ext>
              </a:extLst>
            </p:cNvPr>
            <p:cNvSpPr/>
            <p:nvPr/>
          </p:nvSpPr>
          <p:spPr>
            <a:xfrm rot="5400000">
              <a:off x="4648880" y="989922"/>
              <a:ext cx="1065439" cy="914400"/>
            </a:xfrm>
            <a:custGeom>
              <a:avLst/>
              <a:gdLst>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111" h="985331">
                  <a:moveTo>
                    <a:pt x="0" y="0"/>
                  </a:moveTo>
                  <a:cubicBezTo>
                    <a:pt x="283240" y="69668"/>
                    <a:pt x="549061" y="0"/>
                    <a:pt x="823592" y="0"/>
                  </a:cubicBezTo>
                  <a:cubicBezTo>
                    <a:pt x="1045643" y="164222"/>
                    <a:pt x="1041271" y="328444"/>
                    <a:pt x="1150111" y="492666"/>
                  </a:cubicBezTo>
                  <a:cubicBezTo>
                    <a:pt x="1041271" y="656888"/>
                    <a:pt x="1045643" y="916904"/>
                    <a:pt x="823592" y="985331"/>
                  </a:cubicBezTo>
                  <a:cubicBezTo>
                    <a:pt x="549061" y="985331"/>
                    <a:pt x="274531" y="924371"/>
                    <a:pt x="0" y="985331"/>
                  </a:cubicBezTo>
                  <a:lnTo>
                    <a:pt x="0" y="0"/>
                  </a:ln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Freeform 366">
              <a:extLst>
                <a:ext uri="{FF2B5EF4-FFF2-40B4-BE49-F238E27FC236}">
                  <a16:creationId xmlns:a16="http://schemas.microsoft.com/office/drawing/2014/main" id="{7082DA2C-5691-C571-1120-B17450E06F97}"/>
                </a:ext>
              </a:extLst>
            </p:cNvPr>
            <p:cNvSpPr/>
            <p:nvPr/>
          </p:nvSpPr>
          <p:spPr>
            <a:xfrm rot="4006606" flipH="1">
              <a:off x="4351070" y="488147"/>
              <a:ext cx="1645908" cy="1725108"/>
            </a:xfrm>
            <a:custGeom>
              <a:avLst/>
              <a:gdLst>
                <a:gd name="connsiteX0" fmla="*/ 1557686 w 1645908"/>
                <a:gd name="connsiteY0" fmla="*/ 253197 h 1725108"/>
                <a:gd name="connsiteX1" fmla="*/ 1317005 w 1645908"/>
                <a:gd name="connsiteY1" fmla="*/ 98240 h 1725108"/>
                <a:gd name="connsiteX2" fmla="*/ 817635 w 1645908"/>
                <a:gd name="connsiteY2" fmla="*/ 56527 h 1725108"/>
                <a:gd name="connsiteX3" fmla="*/ 808648 w 1645908"/>
                <a:gd name="connsiteY3" fmla="*/ 54933 h 1725108"/>
                <a:gd name="connsiteX4" fmla="*/ 800470 w 1645908"/>
                <a:gd name="connsiteY4" fmla="*/ 55093 h 1725108"/>
                <a:gd name="connsiteX5" fmla="*/ 785456 w 1645908"/>
                <a:gd name="connsiteY5" fmla="*/ 53839 h 1725108"/>
                <a:gd name="connsiteX6" fmla="*/ 785326 w 1645908"/>
                <a:gd name="connsiteY6" fmla="*/ 55389 h 1725108"/>
                <a:gd name="connsiteX7" fmla="*/ 756779 w 1645908"/>
                <a:gd name="connsiteY7" fmla="*/ 55947 h 1725108"/>
                <a:gd name="connsiteX8" fmla="*/ 212741 w 1645908"/>
                <a:gd name="connsiteY8" fmla="*/ 129895 h 1725108"/>
                <a:gd name="connsiteX9" fmla="*/ 0 w 1645908"/>
                <a:gd name="connsiteY9" fmla="*/ 360895 h 1725108"/>
                <a:gd name="connsiteX10" fmla="*/ 0 w 1645908"/>
                <a:gd name="connsiteY10" fmla="*/ 591894 h 1725108"/>
                <a:gd name="connsiteX11" fmla="*/ 552287 w 1645908"/>
                <a:gd name="connsiteY11" fmla="*/ 591895 h 1725108"/>
                <a:gd name="connsiteX12" fmla="*/ 748310 w 1645908"/>
                <a:gd name="connsiteY12" fmla="*/ 450811 h 1725108"/>
                <a:gd name="connsiteX13" fmla="*/ 760220 w 1645908"/>
                <a:gd name="connsiteY13" fmla="*/ 386757 h 1725108"/>
                <a:gd name="connsiteX14" fmla="*/ 760336 w 1645908"/>
                <a:gd name="connsiteY14" fmla="*/ 411744 h 1725108"/>
                <a:gd name="connsiteX15" fmla="*/ 977754 w 1645908"/>
                <a:gd name="connsiteY15" fmla="*/ 675411 h 1725108"/>
                <a:gd name="connsiteX16" fmla="*/ 1029380 w 1645908"/>
                <a:gd name="connsiteY16" fmla="*/ 685009 h 1725108"/>
                <a:gd name="connsiteX17" fmla="*/ 1025926 w 1645908"/>
                <a:gd name="connsiteY17" fmla="*/ 693316 h 1725108"/>
                <a:gd name="connsiteX18" fmla="*/ 1014336 w 1645908"/>
                <a:gd name="connsiteY18" fmla="*/ 813796 h 1725108"/>
                <a:gd name="connsiteX19" fmla="*/ 1050057 w 1645908"/>
                <a:gd name="connsiteY19" fmla="*/ 1158355 h 1725108"/>
                <a:gd name="connsiteX20" fmla="*/ 989031 w 1645908"/>
                <a:gd name="connsiteY20" fmla="*/ 1159294 h 1725108"/>
                <a:gd name="connsiteX21" fmla="*/ 917737 w 1645908"/>
                <a:gd name="connsiteY21" fmla="*/ 1190228 h 1725108"/>
                <a:gd name="connsiteX22" fmla="*/ 500884 w 1645908"/>
                <a:gd name="connsiteY22" fmla="*/ 1480700 h 1725108"/>
                <a:gd name="connsiteX23" fmla="*/ 612773 w 1645908"/>
                <a:gd name="connsiteY23" fmla="*/ 1641271 h 1725108"/>
                <a:gd name="connsiteX24" fmla="*/ 885233 w 1645908"/>
                <a:gd name="connsiteY24" fmla="*/ 1689952 h 1725108"/>
                <a:gd name="connsiteX25" fmla="*/ 1302087 w 1645908"/>
                <a:gd name="connsiteY25" fmla="*/ 1399481 h 1725108"/>
                <a:gd name="connsiteX26" fmla="*/ 1412819 w 1645908"/>
                <a:gd name="connsiteY26" fmla="*/ 1304592 h 1725108"/>
                <a:gd name="connsiteX27" fmla="*/ 1432977 w 1645908"/>
                <a:gd name="connsiteY27" fmla="*/ 1300427 h 1725108"/>
                <a:gd name="connsiteX28" fmla="*/ 1644260 w 1645908"/>
                <a:gd name="connsiteY28" fmla="*/ 978315 h 1725108"/>
                <a:gd name="connsiteX29" fmla="*/ 1591700 w 1645908"/>
                <a:gd name="connsiteY29" fmla="*/ 471344 h 1725108"/>
                <a:gd name="connsiteX30" fmla="*/ 1595375 w 1645908"/>
                <a:gd name="connsiteY30" fmla="*/ 427355 h 1725108"/>
                <a:gd name="connsiteX31" fmla="*/ 1557686 w 1645908"/>
                <a:gd name="connsiteY31" fmla="*/ 253197 h 172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45908" h="1725108">
                  <a:moveTo>
                    <a:pt x="1557686" y="253197"/>
                  </a:moveTo>
                  <a:cubicBezTo>
                    <a:pt x="1509851" y="167841"/>
                    <a:pt x="1421849" y="106998"/>
                    <a:pt x="1317005" y="98240"/>
                  </a:cubicBezTo>
                  <a:lnTo>
                    <a:pt x="817635" y="56527"/>
                  </a:lnTo>
                  <a:lnTo>
                    <a:pt x="808648" y="54933"/>
                  </a:lnTo>
                  <a:lnTo>
                    <a:pt x="800470" y="55093"/>
                  </a:lnTo>
                  <a:lnTo>
                    <a:pt x="785456" y="53839"/>
                  </a:lnTo>
                  <a:lnTo>
                    <a:pt x="785326" y="55389"/>
                  </a:lnTo>
                  <a:lnTo>
                    <a:pt x="756779" y="55947"/>
                  </a:lnTo>
                  <a:cubicBezTo>
                    <a:pt x="618426" y="-104018"/>
                    <a:pt x="396836" y="129895"/>
                    <a:pt x="212741" y="129895"/>
                  </a:cubicBezTo>
                  <a:cubicBezTo>
                    <a:pt x="95247" y="129895"/>
                    <a:pt x="0" y="233317"/>
                    <a:pt x="0" y="360895"/>
                  </a:cubicBezTo>
                  <a:lnTo>
                    <a:pt x="0" y="591894"/>
                  </a:lnTo>
                  <a:lnTo>
                    <a:pt x="552287" y="591895"/>
                  </a:lnTo>
                  <a:cubicBezTo>
                    <a:pt x="640408" y="591895"/>
                    <a:pt x="716014" y="533720"/>
                    <a:pt x="748310" y="450811"/>
                  </a:cubicBezTo>
                  <a:lnTo>
                    <a:pt x="760220" y="386757"/>
                  </a:lnTo>
                  <a:lnTo>
                    <a:pt x="760336" y="411744"/>
                  </a:lnTo>
                  <a:cubicBezTo>
                    <a:pt x="771953" y="535728"/>
                    <a:pt x="858716" y="640512"/>
                    <a:pt x="977754" y="675411"/>
                  </a:cubicBezTo>
                  <a:lnTo>
                    <a:pt x="1029380" y="685009"/>
                  </a:lnTo>
                  <a:lnTo>
                    <a:pt x="1025926" y="693316"/>
                  </a:lnTo>
                  <a:cubicBezTo>
                    <a:pt x="1014345" y="731178"/>
                    <a:pt x="1009996" y="771936"/>
                    <a:pt x="1014336" y="813796"/>
                  </a:cubicBezTo>
                  <a:lnTo>
                    <a:pt x="1050057" y="1158355"/>
                  </a:lnTo>
                  <a:lnTo>
                    <a:pt x="989031" y="1159294"/>
                  </a:lnTo>
                  <a:cubicBezTo>
                    <a:pt x="964159" y="1164555"/>
                    <a:pt x="939907" y="1174779"/>
                    <a:pt x="917737" y="1190228"/>
                  </a:cubicBezTo>
                  <a:lnTo>
                    <a:pt x="500884" y="1480700"/>
                  </a:lnTo>
                  <a:lnTo>
                    <a:pt x="612773" y="1641271"/>
                  </a:lnTo>
                  <a:cubicBezTo>
                    <a:pt x="674568" y="1729952"/>
                    <a:pt x="796552" y="1751747"/>
                    <a:pt x="885233" y="1689952"/>
                  </a:cubicBezTo>
                  <a:lnTo>
                    <a:pt x="1302087" y="1399481"/>
                  </a:lnTo>
                  <a:lnTo>
                    <a:pt x="1412819" y="1304592"/>
                  </a:lnTo>
                  <a:lnTo>
                    <a:pt x="1432977" y="1300427"/>
                  </a:lnTo>
                  <a:cubicBezTo>
                    <a:pt x="1568198" y="1257835"/>
                    <a:pt x="1659448" y="1124823"/>
                    <a:pt x="1644260" y="978315"/>
                  </a:cubicBezTo>
                  <a:lnTo>
                    <a:pt x="1591700" y="471344"/>
                  </a:lnTo>
                  <a:lnTo>
                    <a:pt x="1595375" y="427355"/>
                  </a:lnTo>
                  <a:cubicBezTo>
                    <a:pt x="1600630" y="364448"/>
                    <a:pt x="1586387" y="304410"/>
                    <a:pt x="1557686" y="253197"/>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49855FD8-AC14-CB01-FAA7-9315826E84AD}"/>
                </a:ext>
              </a:extLst>
            </p:cNvPr>
            <p:cNvGrpSpPr/>
            <p:nvPr/>
          </p:nvGrpSpPr>
          <p:grpSpPr>
            <a:xfrm>
              <a:off x="4724400" y="2286000"/>
              <a:ext cx="914400" cy="609600"/>
              <a:chOff x="4648200" y="2362200"/>
              <a:chExt cx="1061853" cy="538503"/>
            </a:xfrm>
          </p:grpSpPr>
          <p:grpSp>
            <p:nvGrpSpPr>
              <p:cNvPr id="380" name="Group 379">
                <a:extLst>
                  <a:ext uri="{FF2B5EF4-FFF2-40B4-BE49-F238E27FC236}">
                    <a16:creationId xmlns:a16="http://schemas.microsoft.com/office/drawing/2014/main" id="{AEA3B895-79F9-2904-673F-6DFC303376A6}"/>
                  </a:ext>
                </a:extLst>
              </p:cNvPr>
              <p:cNvGrpSpPr/>
              <p:nvPr/>
            </p:nvGrpSpPr>
            <p:grpSpPr>
              <a:xfrm>
                <a:off x="4648200" y="2362200"/>
                <a:ext cx="528453" cy="538503"/>
                <a:chOff x="5283925" y="2161902"/>
                <a:chExt cx="914400" cy="914400"/>
              </a:xfrm>
            </p:grpSpPr>
            <p:sp>
              <p:nvSpPr>
                <p:cNvPr id="387" name="Quad Arrow Callout 346">
                  <a:extLst>
                    <a:ext uri="{FF2B5EF4-FFF2-40B4-BE49-F238E27FC236}">
                      <a16:creationId xmlns:a16="http://schemas.microsoft.com/office/drawing/2014/main" id="{DF6B8AC1-AF2E-CFEB-BF46-B89C04C56A2D}"/>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Quad Arrow Callout 347">
                  <a:extLst>
                    <a:ext uri="{FF2B5EF4-FFF2-40B4-BE49-F238E27FC236}">
                      <a16:creationId xmlns:a16="http://schemas.microsoft.com/office/drawing/2014/main" id="{EFD9F252-505E-F3D0-D250-01A4889364BA}"/>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9" name="Group 58">
                  <a:extLst>
                    <a:ext uri="{FF2B5EF4-FFF2-40B4-BE49-F238E27FC236}">
                      <a16:creationId xmlns:a16="http://schemas.microsoft.com/office/drawing/2014/main" id="{44AA6447-B467-50B8-60CD-C0011331BCEE}"/>
                    </a:ext>
                  </a:extLst>
                </p:cNvPr>
                <p:cNvGrpSpPr/>
                <p:nvPr/>
              </p:nvGrpSpPr>
              <p:grpSpPr>
                <a:xfrm>
                  <a:off x="5606142" y="2504802"/>
                  <a:ext cx="250188" cy="228600"/>
                  <a:chOff x="5847812" y="3296093"/>
                  <a:chExt cx="384964" cy="361507"/>
                </a:xfrm>
              </p:grpSpPr>
              <p:sp>
                <p:nvSpPr>
                  <p:cNvPr id="390" name="Hexagon 389">
                    <a:extLst>
                      <a:ext uri="{FF2B5EF4-FFF2-40B4-BE49-F238E27FC236}">
                        <a16:creationId xmlns:a16="http://schemas.microsoft.com/office/drawing/2014/main" id="{6ADBC9BB-D601-27EB-2490-F7FBD04EB809}"/>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1" name="Hexagon 390">
                    <a:extLst>
                      <a:ext uri="{FF2B5EF4-FFF2-40B4-BE49-F238E27FC236}">
                        <a16:creationId xmlns:a16="http://schemas.microsoft.com/office/drawing/2014/main" id="{EDDBFEB3-2214-8BDD-7F64-DDB96ECBAFAA}"/>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381" name="Group 380">
                <a:extLst>
                  <a:ext uri="{FF2B5EF4-FFF2-40B4-BE49-F238E27FC236}">
                    <a16:creationId xmlns:a16="http://schemas.microsoft.com/office/drawing/2014/main" id="{2BACB61A-7E23-81CA-584F-CD3139361573}"/>
                  </a:ext>
                </a:extLst>
              </p:cNvPr>
              <p:cNvGrpSpPr/>
              <p:nvPr/>
            </p:nvGrpSpPr>
            <p:grpSpPr>
              <a:xfrm>
                <a:off x="5181600" y="2362200"/>
                <a:ext cx="528453" cy="538503"/>
                <a:chOff x="5283925" y="2161902"/>
                <a:chExt cx="914400" cy="914400"/>
              </a:xfrm>
            </p:grpSpPr>
            <p:sp>
              <p:nvSpPr>
                <p:cNvPr id="382" name="Quad Arrow Callout 368">
                  <a:extLst>
                    <a:ext uri="{FF2B5EF4-FFF2-40B4-BE49-F238E27FC236}">
                      <a16:creationId xmlns:a16="http://schemas.microsoft.com/office/drawing/2014/main" id="{2BA67C70-13B2-2678-782E-C528EA0B86CA}"/>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Quad Arrow Callout 369">
                  <a:extLst>
                    <a:ext uri="{FF2B5EF4-FFF2-40B4-BE49-F238E27FC236}">
                      <a16:creationId xmlns:a16="http://schemas.microsoft.com/office/drawing/2014/main" id="{F601A6EC-0C2E-975D-C0D2-5869764BE0CB}"/>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4" name="Group 58">
                  <a:extLst>
                    <a:ext uri="{FF2B5EF4-FFF2-40B4-BE49-F238E27FC236}">
                      <a16:creationId xmlns:a16="http://schemas.microsoft.com/office/drawing/2014/main" id="{87B6D729-85D0-42CD-58B0-5BE3EE288FDC}"/>
                    </a:ext>
                  </a:extLst>
                </p:cNvPr>
                <p:cNvGrpSpPr/>
                <p:nvPr/>
              </p:nvGrpSpPr>
              <p:grpSpPr>
                <a:xfrm>
                  <a:off x="5606142" y="2504802"/>
                  <a:ext cx="250188" cy="228600"/>
                  <a:chOff x="5847812" y="3296093"/>
                  <a:chExt cx="384964" cy="361507"/>
                </a:xfrm>
              </p:grpSpPr>
              <p:sp>
                <p:nvSpPr>
                  <p:cNvPr id="385" name="Hexagon 384">
                    <a:extLst>
                      <a:ext uri="{FF2B5EF4-FFF2-40B4-BE49-F238E27FC236}">
                        <a16:creationId xmlns:a16="http://schemas.microsoft.com/office/drawing/2014/main" id="{7AB7F74B-B9B4-E738-98C2-54FD91DF8997}"/>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6" name="Hexagon 385">
                    <a:extLst>
                      <a:ext uri="{FF2B5EF4-FFF2-40B4-BE49-F238E27FC236}">
                        <a16:creationId xmlns:a16="http://schemas.microsoft.com/office/drawing/2014/main" id="{F132DAC3-8843-505D-4884-110B7AF987FA}"/>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grpSp>
          <p:nvGrpSpPr>
            <p:cNvPr id="127" name="Group 126">
              <a:extLst>
                <a:ext uri="{FF2B5EF4-FFF2-40B4-BE49-F238E27FC236}">
                  <a16:creationId xmlns:a16="http://schemas.microsoft.com/office/drawing/2014/main" id="{270E901F-87FA-E42F-2103-20E91989E8BD}"/>
                </a:ext>
              </a:extLst>
            </p:cNvPr>
            <p:cNvGrpSpPr/>
            <p:nvPr/>
          </p:nvGrpSpPr>
          <p:grpSpPr>
            <a:xfrm>
              <a:off x="4724400" y="2971800"/>
              <a:ext cx="914400" cy="609600"/>
              <a:chOff x="4648200" y="2362200"/>
              <a:chExt cx="1061853" cy="538503"/>
            </a:xfrm>
          </p:grpSpPr>
          <p:grpSp>
            <p:nvGrpSpPr>
              <p:cNvPr id="368" name="Group 367">
                <a:extLst>
                  <a:ext uri="{FF2B5EF4-FFF2-40B4-BE49-F238E27FC236}">
                    <a16:creationId xmlns:a16="http://schemas.microsoft.com/office/drawing/2014/main" id="{F43F9313-7689-09DC-698A-ADC5B89731CF}"/>
                  </a:ext>
                </a:extLst>
              </p:cNvPr>
              <p:cNvGrpSpPr/>
              <p:nvPr/>
            </p:nvGrpSpPr>
            <p:grpSpPr>
              <a:xfrm>
                <a:off x="4648200" y="2362200"/>
                <a:ext cx="528453" cy="538503"/>
                <a:chOff x="5283925" y="2161902"/>
                <a:chExt cx="914400" cy="914400"/>
              </a:xfrm>
            </p:grpSpPr>
            <p:sp>
              <p:nvSpPr>
                <p:cNvPr id="375" name="Quad Arrow Callout 381">
                  <a:extLst>
                    <a:ext uri="{FF2B5EF4-FFF2-40B4-BE49-F238E27FC236}">
                      <a16:creationId xmlns:a16="http://schemas.microsoft.com/office/drawing/2014/main" id="{7FD6F081-C1AA-1614-4AE5-EFC8591F7F6D}"/>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Quad Arrow Callout 382">
                  <a:extLst>
                    <a:ext uri="{FF2B5EF4-FFF2-40B4-BE49-F238E27FC236}">
                      <a16:creationId xmlns:a16="http://schemas.microsoft.com/office/drawing/2014/main" id="{7D9E77EA-8029-4114-1D97-8C86F96FF5B4}"/>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7" name="Group 58">
                  <a:extLst>
                    <a:ext uri="{FF2B5EF4-FFF2-40B4-BE49-F238E27FC236}">
                      <a16:creationId xmlns:a16="http://schemas.microsoft.com/office/drawing/2014/main" id="{5B14FBFD-51AB-1086-8B27-A460F62C0737}"/>
                    </a:ext>
                  </a:extLst>
                </p:cNvPr>
                <p:cNvGrpSpPr/>
                <p:nvPr/>
              </p:nvGrpSpPr>
              <p:grpSpPr>
                <a:xfrm>
                  <a:off x="5606142" y="2504802"/>
                  <a:ext cx="250188" cy="228600"/>
                  <a:chOff x="5847812" y="3296093"/>
                  <a:chExt cx="384964" cy="361507"/>
                </a:xfrm>
              </p:grpSpPr>
              <p:sp>
                <p:nvSpPr>
                  <p:cNvPr id="378" name="Hexagon 377">
                    <a:extLst>
                      <a:ext uri="{FF2B5EF4-FFF2-40B4-BE49-F238E27FC236}">
                        <a16:creationId xmlns:a16="http://schemas.microsoft.com/office/drawing/2014/main" id="{6753F2D5-B2C4-2213-2A55-DE7D08CA780F}"/>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9" name="Hexagon 378">
                    <a:extLst>
                      <a:ext uri="{FF2B5EF4-FFF2-40B4-BE49-F238E27FC236}">
                        <a16:creationId xmlns:a16="http://schemas.microsoft.com/office/drawing/2014/main" id="{BCDE3470-E067-B9F0-DEB5-2DB520E2F435}"/>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369" name="Group 368">
                <a:extLst>
                  <a:ext uri="{FF2B5EF4-FFF2-40B4-BE49-F238E27FC236}">
                    <a16:creationId xmlns:a16="http://schemas.microsoft.com/office/drawing/2014/main" id="{C5EA15BF-7077-D575-347C-8897DD4CC87A}"/>
                  </a:ext>
                </a:extLst>
              </p:cNvPr>
              <p:cNvGrpSpPr/>
              <p:nvPr/>
            </p:nvGrpSpPr>
            <p:grpSpPr>
              <a:xfrm>
                <a:off x="5181600" y="2362200"/>
                <a:ext cx="528453" cy="538503"/>
                <a:chOff x="5283925" y="2161902"/>
                <a:chExt cx="914400" cy="914400"/>
              </a:xfrm>
            </p:grpSpPr>
            <p:sp>
              <p:nvSpPr>
                <p:cNvPr id="370" name="Quad Arrow Callout 376">
                  <a:extLst>
                    <a:ext uri="{FF2B5EF4-FFF2-40B4-BE49-F238E27FC236}">
                      <a16:creationId xmlns:a16="http://schemas.microsoft.com/office/drawing/2014/main" id="{85485E94-1886-99E8-D413-9A41A97F2285}"/>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Quad Arrow Callout 377">
                  <a:extLst>
                    <a:ext uri="{FF2B5EF4-FFF2-40B4-BE49-F238E27FC236}">
                      <a16:creationId xmlns:a16="http://schemas.microsoft.com/office/drawing/2014/main" id="{8343F931-B661-EC8F-93CA-3974BF892712}"/>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2" name="Group 58">
                  <a:extLst>
                    <a:ext uri="{FF2B5EF4-FFF2-40B4-BE49-F238E27FC236}">
                      <a16:creationId xmlns:a16="http://schemas.microsoft.com/office/drawing/2014/main" id="{F25802E5-55A1-33A3-9771-8F48224303D7}"/>
                    </a:ext>
                  </a:extLst>
                </p:cNvPr>
                <p:cNvGrpSpPr/>
                <p:nvPr/>
              </p:nvGrpSpPr>
              <p:grpSpPr>
                <a:xfrm>
                  <a:off x="5606142" y="2504802"/>
                  <a:ext cx="250188" cy="228600"/>
                  <a:chOff x="5847812" y="3296093"/>
                  <a:chExt cx="384964" cy="361507"/>
                </a:xfrm>
              </p:grpSpPr>
              <p:sp>
                <p:nvSpPr>
                  <p:cNvPr id="373" name="Hexagon 372">
                    <a:extLst>
                      <a:ext uri="{FF2B5EF4-FFF2-40B4-BE49-F238E27FC236}">
                        <a16:creationId xmlns:a16="http://schemas.microsoft.com/office/drawing/2014/main" id="{B5D4AE10-D4F7-0B0C-D5C8-793C798B69F1}"/>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4" name="Hexagon 373">
                    <a:extLst>
                      <a:ext uri="{FF2B5EF4-FFF2-40B4-BE49-F238E27FC236}">
                        <a16:creationId xmlns:a16="http://schemas.microsoft.com/office/drawing/2014/main" id="{A5A859BE-2CC0-0FD5-C019-13FD9BA8D70B}"/>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sp>
          <p:nvSpPr>
            <p:cNvPr id="342" name="Moon 341">
              <a:extLst>
                <a:ext uri="{FF2B5EF4-FFF2-40B4-BE49-F238E27FC236}">
                  <a16:creationId xmlns:a16="http://schemas.microsoft.com/office/drawing/2014/main" id="{40B9B228-D444-D082-5252-2130DEB2F71A}"/>
                </a:ext>
              </a:extLst>
            </p:cNvPr>
            <p:cNvSpPr/>
            <p:nvPr/>
          </p:nvSpPr>
          <p:spPr>
            <a:xfrm rot="5400000">
              <a:off x="5143500" y="2247900"/>
              <a:ext cx="76200" cy="304800"/>
            </a:xfrm>
            <a:prstGeom prst="moon">
              <a:avLst>
                <a:gd name="adj" fmla="val 76667"/>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Moon 342">
              <a:extLst>
                <a:ext uri="{FF2B5EF4-FFF2-40B4-BE49-F238E27FC236}">
                  <a16:creationId xmlns:a16="http://schemas.microsoft.com/office/drawing/2014/main" id="{DF4758B8-EB4D-3608-42A2-19C5D0D2D419}"/>
                </a:ext>
              </a:extLst>
            </p:cNvPr>
            <p:cNvSpPr/>
            <p:nvPr/>
          </p:nvSpPr>
          <p:spPr>
            <a:xfrm rot="5400000">
              <a:off x="5143500" y="2933700"/>
              <a:ext cx="76200" cy="304800"/>
            </a:xfrm>
            <a:prstGeom prst="moon">
              <a:avLst>
                <a:gd name="adj" fmla="val 76667"/>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4" name="Group 343">
              <a:extLst>
                <a:ext uri="{FF2B5EF4-FFF2-40B4-BE49-F238E27FC236}">
                  <a16:creationId xmlns:a16="http://schemas.microsoft.com/office/drawing/2014/main" id="{F17DF41D-9518-03F2-045E-90B59BBA1A0F}"/>
                </a:ext>
              </a:extLst>
            </p:cNvPr>
            <p:cNvGrpSpPr/>
            <p:nvPr/>
          </p:nvGrpSpPr>
          <p:grpSpPr>
            <a:xfrm>
              <a:off x="4495800" y="533400"/>
              <a:ext cx="1434662" cy="584071"/>
              <a:chOff x="5943600" y="533400"/>
              <a:chExt cx="1578128" cy="630488"/>
            </a:xfrm>
          </p:grpSpPr>
          <p:grpSp>
            <p:nvGrpSpPr>
              <p:cNvPr id="357" name="Group 7">
                <a:extLst>
                  <a:ext uri="{FF2B5EF4-FFF2-40B4-BE49-F238E27FC236}">
                    <a16:creationId xmlns:a16="http://schemas.microsoft.com/office/drawing/2014/main" id="{088E6913-A448-F8F6-DBB3-DB5EDBFDFD31}"/>
                  </a:ext>
                </a:extLst>
              </p:cNvPr>
              <p:cNvGrpSpPr/>
              <p:nvPr/>
            </p:nvGrpSpPr>
            <p:grpSpPr>
              <a:xfrm>
                <a:off x="5943600" y="533400"/>
                <a:ext cx="1578128" cy="630488"/>
                <a:chOff x="5486400" y="1371600"/>
                <a:chExt cx="1143000" cy="762000"/>
              </a:xfrm>
            </p:grpSpPr>
            <p:sp>
              <p:nvSpPr>
                <p:cNvPr id="364" name="Isosceles Triangle 2">
                  <a:extLst>
                    <a:ext uri="{FF2B5EF4-FFF2-40B4-BE49-F238E27FC236}">
                      <a16:creationId xmlns:a16="http://schemas.microsoft.com/office/drawing/2014/main" id="{AA6CD086-28E1-862A-5D97-806465E0BD08}"/>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Isosceles Triangle 3">
                  <a:extLst>
                    <a:ext uri="{FF2B5EF4-FFF2-40B4-BE49-F238E27FC236}">
                      <a16:creationId xmlns:a16="http://schemas.microsoft.com/office/drawing/2014/main" id="{26C10A8F-3CAA-235C-99E6-C4AB0B5F01B1}"/>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Isosceles Triangle 4">
                  <a:extLst>
                    <a:ext uri="{FF2B5EF4-FFF2-40B4-BE49-F238E27FC236}">
                      <a16:creationId xmlns:a16="http://schemas.microsoft.com/office/drawing/2014/main" id="{76B4AD52-C3E8-CD99-3A1A-F55EE0A6943B}"/>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ounded Rectangle 5">
                  <a:extLst>
                    <a:ext uri="{FF2B5EF4-FFF2-40B4-BE49-F238E27FC236}">
                      <a16:creationId xmlns:a16="http://schemas.microsoft.com/office/drawing/2014/main" id="{5D14F4A3-2487-8D14-C30E-7EC93B94A3E6}"/>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8" name="Group 357">
                <a:extLst>
                  <a:ext uri="{FF2B5EF4-FFF2-40B4-BE49-F238E27FC236}">
                    <a16:creationId xmlns:a16="http://schemas.microsoft.com/office/drawing/2014/main" id="{51AF765D-77D7-C56C-046A-04742AF981CF}"/>
                  </a:ext>
                </a:extLst>
              </p:cNvPr>
              <p:cNvGrpSpPr/>
              <p:nvPr/>
            </p:nvGrpSpPr>
            <p:grpSpPr>
              <a:xfrm>
                <a:off x="6522720" y="705394"/>
                <a:ext cx="428898" cy="428898"/>
                <a:chOff x="5283925" y="2161902"/>
                <a:chExt cx="914400" cy="914400"/>
              </a:xfrm>
            </p:grpSpPr>
            <p:sp>
              <p:nvSpPr>
                <p:cNvPr id="359" name="Quad Arrow Callout 337">
                  <a:extLst>
                    <a:ext uri="{FF2B5EF4-FFF2-40B4-BE49-F238E27FC236}">
                      <a16:creationId xmlns:a16="http://schemas.microsoft.com/office/drawing/2014/main" id="{4375D50E-5CF8-BAA5-7265-84C3C3046FF7}"/>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Quad Arrow Callout 338">
                  <a:extLst>
                    <a:ext uri="{FF2B5EF4-FFF2-40B4-BE49-F238E27FC236}">
                      <a16:creationId xmlns:a16="http://schemas.microsoft.com/office/drawing/2014/main" id="{1421D2F2-F6C5-F7F3-BBEC-44A3410E1902}"/>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1" name="Group 58">
                  <a:extLst>
                    <a:ext uri="{FF2B5EF4-FFF2-40B4-BE49-F238E27FC236}">
                      <a16:creationId xmlns:a16="http://schemas.microsoft.com/office/drawing/2014/main" id="{22860FC6-A103-42ED-5ACE-0A2329993774}"/>
                    </a:ext>
                  </a:extLst>
                </p:cNvPr>
                <p:cNvGrpSpPr/>
                <p:nvPr/>
              </p:nvGrpSpPr>
              <p:grpSpPr>
                <a:xfrm>
                  <a:off x="5606142" y="2504802"/>
                  <a:ext cx="250188" cy="228600"/>
                  <a:chOff x="5847812" y="3296093"/>
                  <a:chExt cx="384964" cy="361507"/>
                </a:xfrm>
              </p:grpSpPr>
              <p:sp>
                <p:nvSpPr>
                  <p:cNvPr id="362" name="Hexagon 361">
                    <a:extLst>
                      <a:ext uri="{FF2B5EF4-FFF2-40B4-BE49-F238E27FC236}">
                        <a16:creationId xmlns:a16="http://schemas.microsoft.com/office/drawing/2014/main" id="{DAEB0F36-8F1E-7EDC-2A5D-B128B07BBF4F}"/>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3" name="Hexagon 362">
                    <a:extLst>
                      <a:ext uri="{FF2B5EF4-FFF2-40B4-BE49-F238E27FC236}">
                        <a16:creationId xmlns:a16="http://schemas.microsoft.com/office/drawing/2014/main" id="{3A745247-619E-BE8F-69C8-08256E100008}"/>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grpSp>
          <p:nvGrpSpPr>
            <p:cNvPr id="345" name="Group 344">
              <a:extLst>
                <a:ext uri="{FF2B5EF4-FFF2-40B4-BE49-F238E27FC236}">
                  <a16:creationId xmlns:a16="http://schemas.microsoft.com/office/drawing/2014/main" id="{1E26DDE2-5EB6-FA14-1EBC-601184F4D168}"/>
                </a:ext>
              </a:extLst>
            </p:cNvPr>
            <p:cNvGrpSpPr/>
            <p:nvPr/>
          </p:nvGrpSpPr>
          <p:grpSpPr>
            <a:xfrm>
              <a:off x="4641668" y="796836"/>
              <a:ext cx="299853" cy="305556"/>
              <a:chOff x="5283925" y="2161902"/>
              <a:chExt cx="914400" cy="914400"/>
            </a:xfrm>
          </p:grpSpPr>
          <p:sp>
            <p:nvSpPr>
              <p:cNvPr id="352" name="Quad Arrow Callout 388">
                <a:extLst>
                  <a:ext uri="{FF2B5EF4-FFF2-40B4-BE49-F238E27FC236}">
                    <a16:creationId xmlns:a16="http://schemas.microsoft.com/office/drawing/2014/main" id="{B0E1154F-DDF3-EECC-8FAA-5787B809088C}"/>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Quad Arrow Callout 389">
                <a:extLst>
                  <a:ext uri="{FF2B5EF4-FFF2-40B4-BE49-F238E27FC236}">
                    <a16:creationId xmlns:a16="http://schemas.microsoft.com/office/drawing/2014/main" id="{7B3FFB26-C842-ADC0-943D-75CABD1E9661}"/>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4" name="Group 58">
                <a:extLst>
                  <a:ext uri="{FF2B5EF4-FFF2-40B4-BE49-F238E27FC236}">
                    <a16:creationId xmlns:a16="http://schemas.microsoft.com/office/drawing/2014/main" id="{843880E9-5038-06B9-746E-94D6766E1CAF}"/>
                  </a:ext>
                </a:extLst>
              </p:cNvPr>
              <p:cNvGrpSpPr/>
              <p:nvPr/>
            </p:nvGrpSpPr>
            <p:grpSpPr>
              <a:xfrm>
                <a:off x="5606142" y="2504802"/>
                <a:ext cx="250188" cy="228600"/>
                <a:chOff x="5847812" y="3296093"/>
                <a:chExt cx="384964" cy="361507"/>
              </a:xfrm>
            </p:grpSpPr>
            <p:sp>
              <p:nvSpPr>
                <p:cNvPr id="355" name="Hexagon 354">
                  <a:extLst>
                    <a:ext uri="{FF2B5EF4-FFF2-40B4-BE49-F238E27FC236}">
                      <a16:creationId xmlns:a16="http://schemas.microsoft.com/office/drawing/2014/main" id="{23B62B83-5376-E0D4-DAEF-7BFED1496F61}"/>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6" name="Hexagon 355">
                  <a:extLst>
                    <a:ext uri="{FF2B5EF4-FFF2-40B4-BE49-F238E27FC236}">
                      <a16:creationId xmlns:a16="http://schemas.microsoft.com/office/drawing/2014/main" id="{8BF120F9-4D6E-373B-A8D7-667CDC62A417}"/>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346" name="Group 345">
              <a:extLst>
                <a:ext uri="{FF2B5EF4-FFF2-40B4-BE49-F238E27FC236}">
                  <a16:creationId xmlns:a16="http://schemas.microsoft.com/office/drawing/2014/main" id="{B47D8E6F-C9BE-C6A4-45A9-B9737CADC52D}"/>
                </a:ext>
              </a:extLst>
            </p:cNvPr>
            <p:cNvGrpSpPr/>
            <p:nvPr/>
          </p:nvGrpSpPr>
          <p:grpSpPr>
            <a:xfrm>
              <a:off x="5525588" y="818608"/>
              <a:ext cx="299853" cy="305556"/>
              <a:chOff x="5283925" y="2161902"/>
              <a:chExt cx="914400" cy="914400"/>
            </a:xfrm>
          </p:grpSpPr>
          <p:sp>
            <p:nvSpPr>
              <p:cNvPr id="347" name="Quad Arrow Callout 394">
                <a:extLst>
                  <a:ext uri="{FF2B5EF4-FFF2-40B4-BE49-F238E27FC236}">
                    <a16:creationId xmlns:a16="http://schemas.microsoft.com/office/drawing/2014/main" id="{E60D170E-204C-F951-D186-70526C6D00A8}"/>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Quad Arrow Callout 395">
                <a:extLst>
                  <a:ext uri="{FF2B5EF4-FFF2-40B4-BE49-F238E27FC236}">
                    <a16:creationId xmlns:a16="http://schemas.microsoft.com/office/drawing/2014/main" id="{E56E2717-E893-A01D-7446-D618AEF4EB49}"/>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9" name="Group 58">
                <a:extLst>
                  <a:ext uri="{FF2B5EF4-FFF2-40B4-BE49-F238E27FC236}">
                    <a16:creationId xmlns:a16="http://schemas.microsoft.com/office/drawing/2014/main" id="{02CEEB23-6EA7-4BF2-3778-931717450022}"/>
                  </a:ext>
                </a:extLst>
              </p:cNvPr>
              <p:cNvGrpSpPr/>
              <p:nvPr/>
            </p:nvGrpSpPr>
            <p:grpSpPr>
              <a:xfrm>
                <a:off x="5606142" y="2504802"/>
                <a:ext cx="250188" cy="228600"/>
                <a:chOff x="5847812" y="3296093"/>
                <a:chExt cx="384964" cy="361507"/>
              </a:xfrm>
            </p:grpSpPr>
            <p:sp>
              <p:nvSpPr>
                <p:cNvPr id="350" name="Hexagon 349">
                  <a:extLst>
                    <a:ext uri="{FF2B5EF4-FFF2-40B4-BE49-F238E27FC236}">
                      <a16:creationId xmlns:a16="http://schemas.microsoft.com/office/drawing/2014/main" id="{F017734C-AC2A-0207-ADE4-C420D99EAC27}"/>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1" name="Hexagon 350">
                  <a:extLst>
                    <a:ext uri="{FF2B5EF4-FFF2-40B4-BE49-F238E27FC236}">
                      <a16:creationId xmlns:a16="http://schemas.microsoft.com/office/drawing/2014/main" id="{48A06E4F-CEEB-0A4F-7AB6-724C2F0B772F}"/>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grpSp>
        <p:nvGrpSpPr>
          <p:cNvPr id="107" name="Group 106"/>
          <p:cNvGrpSpPr/>
          <p:nvPr/>
        </p:nvGrpSpPr>
        <p:grpSpPr>
          <a:xfrm rot="1784059">
            <a:off x="9411791" y="1914660"/>
            <a:ext cx="685801" cy="2270330"/>
            <a:chOff x="1143000" y="2209800"/>
            <a:chExt cx="960934" cy="2270330"/>
          </a:xfrm>
        </p:grpSpPr>
        <p:grpSp>
          <p:nvGrpSpPr>
            <p:cNvPr id="108" name="Group 107"/>
            <p:cNvGrpSpPr/>
            <p:nvPr/>
          </p:nvGrpSpPr>
          <p:grpSpPr>
            <a:xfrm>
              <a:off x="1143000" y="2209800"/>
              <a:ext cx="511971" cy="2251795"/>
              <a:chOff x="609599" y="833642"/>
              <a:chExt cx="1236146" cy="5436927"/>
            </a:xfrm>
          </p:grpSpPr>
          <p:grpSp>
            <p:nvGrpSpPr>
              <p:cNvPr id="117" name="Group 11"/>
              <p:cNvGrpSpPr/>
              <p:nvPr/>
            </p:nvGrpSpPr>
            <p:grpSpPr>
              <a:xfrm rot="10800000">
                <a:off x="939238" y="4923502"/>
                <a:ext cx="621450" cy="1347067"/>
                <a:chOff x="7010400" y="381000"/>
                <a:chExt cx="762000" cy="2033666"/>
              </a:xfrm>
            </p:grpSpPr>
            <p:sp>
              <p:nvSpPr>
                <p:cNvPr id="122" name="Rounded Rectangle 12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7010400" y="381000"/>
                  <a:ext cx="762000" cy="1219200"/>
                </a:xfrm>
                <a:prstGeom prst="ellipse">
                  <a:avLst/>
                </a:prstGeom>
                <a:solidFill>
                  <a:srgbClr val="CAB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Can 1"/>
              <p:cNvSpPr/>
              <p:nvPr/>
            </p:nvSpPr>
            <p:spPr>
              <a:xfrm>
                <a:off x="609599" y="1643059"/>
                <a:ext cx="1236146" cy="3840519"/>
              </a:xfrm>
              <a:prstGeom prst="can">
                <a:avLst/>
              </a:prstGeom>
              <a:solidFill>
                <a:srgbClr val="CAB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p:cNvGrpSpPr/>
              <p:nvPr/>
            </p:nvGrpSpPr>
            <p:grpSpPr>
              <a:xfrm>
                <a:off x="899460" y="833642"/>
                <a:ext cx="621450" cy="986197"/>
                <a:chOff x="7031201" y="834275"/>
                <a:chExt cx="762000" cy="1488861"/>
              </a:xfrm>
            </p:grpSpPr>
            <p:sp>
              <p:nvSpPr>
                <p:cNvPr id="120" name="Rounded Rectangle 119"/>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5"/>
                <p:cNvSpPr/>
                <p:nvPr/>
              </p:nvSpPr>
              <p:spPr>
                <a:xfrm>
                  <a:off x="7031201" y="834275"/>
                  <a:ext cx="762000" cy="1219200"/>
                </a:xfrm>
                <a:prstGeom prst="ellipse">
                  <a:avLst/>
                </a:prstGeom>
                <a:solidFill>
                  <a:srgbClr val="CAB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9" name="Group 108"/>
            <p:cNvGrpSpPr/>
            <p:nvPr/>
          </p:nvGrpSpPr>
          <p:grpSpPr>
            <a:xfrm>
              <a:off x="1591963" y="2228335"/>
              <a:ext cx="511971" cy="2251795"/>
              <a:chOff x="609601" y="833642"/>
              <a:chExt cx="1236147" cy="5436927"/>
            </a:xfrm>
          </p:grpSpPr>
          <p:grpSp>
            <p:nvGrpSpPr>
              <p:cNvPr id="110" name="Group 11"/>
              <p:cNvGrpSpPr/>
              <p:nvPr/>
            </p:nvGrpSpPr>
            <p:grpSpPr>
              <a:xfrm rot="10800000">
                <a:off x="939238" y="4923502"/>
                <a:ext cx="621450" cy="1347067"/>
                <a:chOff x="7010400" y="381000"/>
                <a:chExt cx="762000" cy="2033666"/>
              </a:xfrm>
            </p:grpSpPr>
            <p:sp>
              <p:nvSpPr>
                <p:cNvPr id="115" name="Rounded Rectangle 11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7010400" y="381000"/>
                  <a:ext cx="762000" cy="1219200"/>
                </a:xfrm>
                <a:prstGeom prst="ellipse">
                  <a:avLst/>
                </a:prstGeom>
                <a:solidFill>
                  <a:srgbClr val="CAB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Can 1"/>
              <p:cNvSpPr/>
              <p:nvPr/>
            </p:nvSpPr>
            <p:spPr>
              <a:xfrm>
                <a:off x="609601" y="1643058"/>
                <a:ext cx="1236147" cy="3840520"/>
              </a:xfrm>
              <a:prstGeom prst="can">
                <a:avLst/>
              </a:prstGeom>
              <a:solidFill>
                <a:srgbClr val="CAB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83"/>
              <p:cNvGrpSpPr/>
              <p:nvPr/>
            </p:nvGrpSpPr>
            <p:grpSpPr>
              <a:xfrm>
                <a:off x="899460" y="833642"/>
                <a:ext cx="621450" cy="986197"/>
                <a:chOff x="7031201" y="834275"/>
                <a:chExt cx="762000" cy="1488861"/>
              </a:xfrm>
            </p:grpSpPr>
            <p:sp>
              <p:nvSpPr>
                <p:cNvPr id="113" name="Rounded Rectangle 11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5"/>
                <p:cNvSpPr/>
                <p:nvPr/>
              </p:nvSpPr>
              <p:spPr>
                <a:xfrm>
                  <a:off x="7031201" y="834275"/>
                  <a:ext cx="762000" cy="1219200"/>
                </a:xfrm>
                <a:prstGeom prst="ellipse">
                  <a:avLst/>
                </a:prstGeom>
                <a:solidFill>
                  <a:srgbClr val="CAB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43356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26" presetClass="entr" presetSubtype="0" fill="hold" nodeType="withEffect">
                                  <p:stCondLst>
                                    <p:cond delay="0"/>
                                  </p:stCondLst>
                                  <p:childTnLst>
                                    <p:set>
                                      <p:cBhvr>
                                        <p:cTn id="14" dur="1" fill="hold">
                                          <p:stCondLst>
                                            <p:cond delay="0"/>
                                          </p:stCondLst>
                                        </p:cTn>
                                        <p:tgtEl>
                                          <p:spTgt spid="224"/>
                                        </p:tgtEl>
                                        <p:attrNameLst>
                                          <p:attrName>style.visibility</p:attrName>
                                        </p:attrNameLst>
                                      </p:cBhvr>
                                      <p:to>
                                        <p:strVal val="visible"/>
                                      </p:to>
                                    </p:set>
                                    <p:animEffect transition="in" filter="wipe(down)">
                                      <p:cBhvr>
                                        <p:cTn id="15" dur="580">
                                          <p:stCondLst>
                                            <p:cond delay="0"/>
                                          </p:stCondLst>
                                        </p:cTn>
                                        <p:tgtEl>
                                          <p:spTgt spid="224"/>
                                        </p:tgtEl>
                                      </p:cBhvr>
                                    </p:animEffect>
                                    <p:anim calcmode="lin" valueType="num">
                                      <p:cBhvr>
                                        <p:cTn id="16" dur="1822" tmFilter="0,0; 0.14,0.36; 0.43,0.73; 0.71,0.91; 1.0,1.0">
                                          <p:stCondLst>
                                            <p:cond delay="0"/>
                                          </p:stCondLst>
                                        </p:cTn>
                                        <p:tgtEl>
                                          <p:spTgt spid="22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2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2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2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24"/>
                                        </p:tgtEl>
                                        <p:attrNameLst>
                                          <p:attrName>ppt_y</p:attrName>
                                        </p:attrNameLst>
                                      </p:cBhvr>
                                      <p:tavLst>
                                        <p:tav tm="0" fmla="#ppt_y-sin(pi*$)/81">
                                          <p:val>
                                            <p:fltVal val="0"/>
                                          </p:val>
                                        </p:tav>
                                        <p:tav tm="100000">
                                          <p:val>
                                            <p:fltVal val="1"/>
                                          </p:val>
                                        </p:tav>
                                      </p:tavLst>
                                    </p:anim>
                                    <p:animScale>
                                      <p:cBhvr>
                                        <p:cTn id="21" dur="26">
                                          <p:stCondLst>
                                            <p:cond delay="650"/>
                                          </p:stCondLst>
                                        </p:cTn>
                                        <p:tgtEl>
                                          <p:spTgt spid="224"/>
                                        </p:tgtEl>
                                      </p:cBhvr>
                                      <p:to x="100000" y="60000"/>
                                    </p:animScale>
                                    <p:animScale>
                                      <p:cBhvr>
                                        <p:cTn id="22" dur="166" decel="50000">
                                          <p:stCondLst>
                                            <p:cond delay="676"/>
                                          </p:stCondLst>
                                        </p:cTn>
                                        <p:tgtEl>
                                          <p:spTgt spid="224"/>
                                        </p:tgtEl>
                                      </p:cBhvr>
                                      <p:to x="100000" y="100000"/>
                                    </p:animScale>
                                    <p:animScale>
                                      <p:cBhvr>
                                        <p:cTn id="23" dur="26">
                                          <p:stCondLst>
                                            <p:cond delay="1312"/>
                                          </p:stCondLst>
                                        </p:cTn>
                                        <p:tgtEl>
                                          <p:spTgt spid="224"/>
                                        </p:tgtEl>
                                      </p:cBhvr>
                                      <p:to x="100000" y="80000"/>
                                    </p:animScale>
                                    <p:animScale>
                                      <p:cBhvr>
                                        <p:cTn id="24" dur="166" decel="50000">
                                          <p:stCondLst>
                                            <p:cond delay="1338"/>
                                          </p:stCondLst>
                                        </p:cTn>
                                        <p:tgtEl>
                                          <p:spTgt spid="224"/>
                                        </p:tgtEl>
                                      </p:cBhvr>
                                      <p:to x="100000" y="100000"/>
                                    </p:animScale>
                                    <p:animScale>
                                      <p:cBhvr>
                                        <p:cTn id="25" dur="26">
                                          <p:stCondLst>
                                            <p:cond delay="1642"/>
                                          </p:stCondLst>
                                        </p:cTn>
                                        <p:tgtEl>
                                          <p:spTgt spid="224"/>
                                        </p:tgtEl>
                                      </p:cBhvr>
                                      <p:to x="100000" y="90000"/>
                                    </p:animScale>
                                    <p:animScale>
                                      <p:cBhvr>
                                        <p:cTn id="26" dur="166" decel="50000">
                                          <p:stCondLst>
                                            <p:cond delay="1668"/>
                                          </p:stCondLst>
                                        </p:cTn>
                                        <p:tgtEl>
                                          <p:spTgt spid="224"/>
                                        </p:tgtEl>
                                      </p:cBhvr>
                                      <p:to x="100000" y="100000"/>
                                    </p:animScale>
                                    <p:animScale>
                                      <p:cBhvr>
                                        <p:cTn id="27" dur="26">
                                          <p:stCondLst>
                                            <p:cond delay="1808"/>
                                          </p:stCondLst>
                                        </p:cTn>
                                        <p:tgtEl>
                                          <p:spTgt spid="224"/>
                                        </p:tgtEl>
                                      </p:cBhvr>
                                      <p:to x="100000" y="95000"/>
                                    </p:animScale>
                                    <p:animScale>
                                      <p:cBhvr>
                                        <p:cTn id="28" dur="166" decel="50000">
                                          <p:stCondLst>
                                            <p:cond delay="1834"/>
                                          </p:stCondLst>
                                        </p:cTn>
                                        <p:tgtEl>
                                          <p:spTgt spid="224"/>
                                        </p:tgtEl>
                                      </p:cBhvr>
                                      <p:to x="100000" y="100000"/>
                                    </p:animScale>
                                  </p:childTnLst>
                                </p:cTn>
                              </p:par>
                              <p:par>
                                <p:cTn id="29" presetID="1" presetClass="entr" presetSubtype="0" fill="hold" nodeType="withEffect">
                                  <p:stCondLst>
                                    <p:cond delay="0"/>
                                  </p:stCondLst>
                                  <p:childTnLst>
                                    <p:set>
                                      <p:cBhvr>
                                        <p:cTn id="30" dur="1" fill="hold">
                                          <p:stCondLst>
                                            <p:cond delay="0"/>
                                          </p:stCondLst>
                                        </p:cTn>
                                        <p:tgtEl>
                                          <p:spTgt spid="10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743200" y="0"/>
            <a:ext cx="6705600" cy="769441"/>
          </a:xfrm>
          <a:prstGeom prst="rect">
            <a:avLst/>
          </a:prstGeom>
          <a:noFill/>
        </p:spPr>
        <p:txBody>
          <a:bodyPr wrap="square" rtlCol="0">
            <a:spAutoFit/>
          </a:bodyPr>
          <a:lstStyle/>
          <a:p>
            <a:pPr algn="ctr"/>
            <a:r>
              <a:rPr lang="en-US" sz="4400" dirty="0">
                <a:solidFill>
                  <a:schemeClr val="bg2"/>
                </a:solidFill>
              </a:rPr>
              <a:t>Hours of Prayer</a:t>
            </a:r>
          </a:p>
        </p:txBody>
      </p:sp>
      <p:sp>
        <p:nvSpPr>
          <p:cNvPr id="7" name="TextBox 6"/>
          <p:cNvSpPr txBox="1"/>
          <p:nvPr/>
        </p:nvSpPr>
        <p:spPr>
          <a:xfrm>
            <a:off x="683537" y="742028"/>
            <a:ext cx="10824927" cy="1815882"/>
          </a:xfrm>
          <a:prstGeom prst="rect">
            <a:avLst/>
          </a:prstGeom>
          <a:noFill/>
        </p:spPr>
        <p:txBody>
          <a:bodyPr wrap="square" rtlCol="0">
            <a:spAutoFit/>
          </a:bodyPr>
          <a:lstStyle/>
          <a:p>
            <a:r>
              <a:rPr lang="en-US" sz="2800" dirty="0">
                <a:solidFill>
                  <a:schemeClr val="bg2"/>
                </a:solidFill>
              </a:rPr>
              <a:t>These Prayers were a  vital part of one’s spiritual value system.</a:t>
            </a:r>
          </a:p>
          <a:p>
            <a:r>
              <a:rPr lang="en-US" sz="2800" dirty="0">
                <a:solidFill>
                  <a:schemeClr val="bg2"/>
                </a:solidFill>
              </a:rPr>
              <a:t>They would have had the same “order of service” for their prayers. </a:t>
            </a:r>
          </a:p>
          <a:p>
            <a:endParaRPr lang="en-US" sz="2800" dirty="0">
              <a:solidFill>
                <a:schemeClr val="bg2"/>
              </a:solidFill>
            </a:endParaRPr>
          </a:p>
          <a:p>
            <a:r>
              <a:rPr lang="en-US" sz="2800" dirty="0">
                <a:solidFill>
                  <a:schemeClr val="bg2"/>
                </a:solidFill>
              </a:rPr>
              <a:t>One such prayer is found in Psalm 5 and 117:</a:t>
            </a:r>
          </a:p>
        </p:txBody>
      </p:sp>
      <p:pic>
        <p:nvPicPr>
          <p:cNvPr id="6" name="Picture 4" descr="https://encrypted-tbn2.gstatic.com/images?q=tbn:ANd9GcQzcsFCfrWQIk7sLmp3QhjLcvJeAQvItaU82G2VEhlab9e3Al0C"/>
          <p:cNvPicPr>
            <a:picLocks noChangeAspect="1" noChangeArrowheads="1"/>
          </p:cNvPicPr>
          <p:nvPr/>
        </p:nvPicPr>
        <p:blipFill>
          <a:blip r:embed="rId2" cstate="print"/>
          <a:srcRect/>
          <a:stretch>
            <a:fillRect/>
          </a:stretch>
        </p:blipFill>
        <p:spPr bwMode="auto">
          <a:xfrm>
            <a:off x="6977204" y="4429903"/>
            <a:ext cx="2986802" cy="2237220"/>
          </a:xfrm>
          <a:prstGeom prst="rect">
            <a:avLst/>
          </a:prstGeom>
          <a:noFill/>
        </p:spPr>
      </p:pic>
      <p:pic>
        <p:nvPicPr>
          <p:cNvPr id="18434" name="Picture 2" descr="http://mormonsbelieve.org/files/2012/11/mormon-prayer3.jpg"/>
          <p:cNvPicPr>
            <a:picLocks noChangeAspect="1" noChangeArrowheads="1"/>
          </p:cNvPicPr>
          <p:nvPr/>
        </p:nvPicPr>
        <p:blipFill>
          <a:blip r:embed="rId3" cstate="print"/>
          <a:srcRect/>
          <a:stretch>
            <a:fillRect/>
          </a:stretch>
        </p:blipFill>
        <p:spPr bwMode="auto">
          <a:xfrm>
            <a:off x="2133600" y="4114800"/>
            <a:ext cx="3048000" cy="2437416"/>
          </a:xfrm>
          <a:prstGeom prst="rect">
            <a:avLst/>
          </a:prstGeom>
          <a:noFill/>
        </p:spPr>
      </p:pic>
      <p:sp>
        <p:nvSpPr>
          <p:cNvPr id="2" name="Rectangle 1"/>
          <p:cNvSpPr/>
          <p:nvPr/>
        </p:nvSpPr>
        <p:spPr>
          <a:xfrm>
            <a:off x="2743200" y="2736190"/>
            <a:ext cx="2120306" cy="1200329"/>
          </a:xfrm>
          <a:prstGeom prst="rect">
            <a:avLst/>
          </a:prstGeom>
        </p:spPr>
        <p:txBody>
          <a:bodyPr wrap="square">
            <a:spAutoFit/>
          </a:bodyPr>
          <a:lstStyle/>
          <a:p>
            <a:r>
              <a:rPr lang="en-US" i="1" dirty="0">
                <a:solidFill>
                  <a:srgbClr val="FFFF00"/>
                </a:solidFill>
                <a:latin typeface="Palatino"/>
              </a:rPr>
              <a:t>Give ear to my words, O </a:t>
            </a:r>
            <a:r>
              <a:rPr lang="en-US" i="1" cap="small" dirty="0">
                <a:solidFill>
                  <a:srgbClr val="FFFF00"/>
                </a:solidFill>
                <a:latin typeface="Palatino"/>
              </a:rPr>
              <a:t>Lord</a:t>
            </a:r>
            <a:r>
              <a:rPr lang="en-US" i="1" dirty="0">
                <a:solidFill>
                  <a:srgbClr val="FFFF00"/>
                </a:solidFill>
                <a:latin typeface="Palatino"/>
              </a:rPr>
              <a:t>, consider my meditation…</a:t>
            </a:r>
            <a:endParaRPr lang="en-US" i="1" dirty="0">
              <a:solidFill>
                <a:srgbClr val="FFFF00"/>
              </a:solidFill>
            </a:endParaRPr>
          </a:p>
        </p:txBody>
      </p:sp>
      <p:sp>
        <p:nvSpPr>
          <p:cNvPr id="3" name="Rectangle 2"/>
          <p:cNvSpPr/>
          <p:nvPr/>
        </p:nvSpPr>
        <p:spPr>
          <a:xfrm>
            <a:off x="7451002" y="2596167"/>
            <a:ext cx="2471596" cy="1754326"/>
          </a:xfrm>
          <a:prstGeom prst="rect">
            <a:avLst/>
          </a:prstGeom>
        </p:spPr>
        <p:txBody>
          <a:bodyPr wrap="square">
            <a:spAutoFit/>
          </a:bodyPr>
          <a:lstStyle/>
          <a:p>
            <a:r>
              <a:rPr lang="en-US" i="1" dirty="0">
                <a:solidFill>
                  <a:srgbClr val="FFFF00"/>
                </a:solidFill>
                <a:latin typeface="Palatino"/>
              </a:rPr>
              <a:t>Hear the right, O </a:t>
            </a:r>
            <a:r>
              <a:rPr lang="en-US" i="1" cap="small" dirty="0">
                <a:solidFill>
                  <a:srgbClr val="FFFF00"/>
                </a:solidFill>
                <a:latin typeface="Palatino"/>
              </a:rPr>
              <a:t>Lord</a:t>
            </a:r>
            <a:r>
              <a:rPr lang="en-US" i="1" dirty="0">
                <a:solidFill>
                  <a:srgbClr val="FFFF00"/>
                </a:solidFill>
                <a:latin typeface="Palatino"/>
              </a:rPr>
              <a:t>, attend unto my cry, give ear unto my prayer, that </a:t>
            </a:r>
            <a:r>
              <a:rPr lang="en-US" i="1" dirty="0" err="1">
                <a:solidFill>
                  <a:srgbClr val="FFFF00"/>
                </a:solidFill>
                <a:latin typeface="Palatino"/>
              </a:rPr>
              <a:t>goeth</a:t>
            </a:r>
            <a:r>
              <a:rPr lang="en-US" i="1" dirty="0">
                <a:solidFill>
                  <a:srgbClr val="FFFF00"/>
                </a:solidFill>
                <a:latin typeface="Palatino"/>
              </a:rPr>
              <a:t> not out of feigned lips…</a:t>
            </a:r>
            <a:endParaRPr lang="en-US" i="1" dirty="0">
              <a:solidFill>
                <a:srgbClr val="FFFF00"/>
              </a:solidFill>
            </a:endParaRPr>
          </a:p>
        </p:txBody>
      </p:sp>
    </p:spTree>
    <p:extLst>
      <p:ext uri="{BB962C8B-B14F-4D97-AF65-F5344CB8AC3E}">
        <p14:creationId xmlns:p14="http://schemas.microsoft.com/office/powerpoint/2010/main" val="262232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743200" y="0"/>
            <a:ext cx="6705600" cy="769441"/>
          </a:xfrm>
          <a:prstGeom prst="rect">
            <a:avLst/>
          </a:prstGeom>
          <a:noFill/>
        </p:spPr>
        <p:txBody>
          <a:bodyPr wrap="square" rtlCol="0">
            <a:spAutoFit/>
          </a:bodyPr>
          <a:lstStyle/>
          <a:p>
            <a:pPr algn="ctr"/>
            <a:r>
              <a:rPr lang="en-US" sz="4400" dirty="0">
                <a:solidFill>
                  <a:schemeClr val="bg2"/>
                </a:solidFill>
              </a:rPr>
              <a:t>Question?</a:t>
            </a:r>
          </a:p>
        </p:txBody>
      </p:sp>
      <p:sp>
        <p:nvSpPr>
          <p:cNvPr id="7" name="TextBox 6"/>
          <p:cNvSpPr txBox="1"/>
          <p:nvPr/>
        </p:nvSpPr>
        <p:spPr>
          <a:xfrm>
            <a:off x="683537" y="742028"/>
            <a:ext cx="10824927" cy="954107"/>
          </a:xfrm>
          <a:prstGeom prst="rect">
            <a:avLst/>
          </a:prstGeom>
          <a:noFill/>
        </p:spPr>
        <p:txBody>
          <a:bodyPr wrap="square" rtlCol="0">
            <a:spAutoFit/>
          </a:bodyPr>
          <a:lstStyle/>
          <a:p>
            <a:r>
              <a:rPr lang="en-US" sz="2800" dirty="0">
                <a:solidFill>
                  <a:schemeClr val="bg2"/>
                </a:solidFill>
              </a:rPr>
              <a:t>If the custom was to pray three times a day, were they at the synagogues praying during Jesus’ crucifixion…</a:t>
            </a:r>
          </a:p>
        </p:txBody>
      </p:sp>
      <p:pic>
        <p:nvPicPr>
          <p:cNvPr id="9" name="Picture 2" descr="http://www.uni.edu/becker/anImated%20question%20mark%2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8918" y="1854948"/>
            <a:ext cx="1762125" cy="29908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19065" y="5548760"/>
            <a:ext cx="10824927" cy="954107"/>
          </a:xfrm>
          <a:prstGeom prst="rect">
            <a:avLst/>
          </a:prstGeom>
          <a:noFill/>
        </p:spPr>
        <p:txBody>
          <a:bodyPr wrap="square" rtlCol="0">
            <a:spAutoFit/>
          </a:bodyPr>
          <a:lstStyle/>
          <a:p>
            <a:r>
              <a:rPr lang="en-US" sz="2800" dirty="0">
                <a:solidFill>
                  <a:schemeClr val="bg2"/>
                </a:solidFill>
              </a:rPr>
              <a:t>If the custom was to pray three times a day, were they at the synagogues praying during Jesus’ death…</a:t>
            </a:r>
          </a:p>
        </p:txBody>
      </p:sp>
      <p:sp>
        <p:nvSpPr>
          <p:cNvPr id="11" name="TextBox 10"/>
          <p:cNvSpPr txBox="1"/>
          <p:nvPr/>
        </p:nvSpPr>
        <p:spPr>
          <a:xfrm>
            <a:off x="1748828" y="2892072"/>
            <a:ext cx="6046206" cy="1384995"/>
          </a:xfrm>
          <a:prstGeom prst="rect">
            <a:avLst/>
          </a:prstGeom>
          <a:noFill/>
        </p:spPr>
        <p:txBody>
          <a:bodyPr wrap="square" rtlCol="0">
            <a:spAutoFit/>
          </a:bodyPr>
          <a:lstStyle/>
          <a:p>
            <a:r>
              <a:rPr lang="en-US" sz="2800" dirty="0">
                <a:solidFill>
                  <a:schemeClr val="bg2"/>
                </a:solidFill>
              </a:rPr>
              <a:t>If the custom was to pray three times a day, were they at the synagogues praying during the darkness…</a:t>
            </a:r>
          </a:p>
        </p:txBody>
      </p:sp>
    </p:spTree>
    <p:extLst>
      <p:ext uri="{BB962C8B-B14F-4D97-AF65-F5344CB8AC3E}">
        <p14:creationId xmlns:p14="http://schemas.microsoft.com/office/powerpoint/2010/main" val="425052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62200" y="101852"/>
            <a:ext cx="7467600" cy="584775"/>
          </a:xfrm>
          <a:prstGeom prst="rect">
            <a:avLst/>
          </a:prstGeom>
          <a:noFill/>
        </p:spPr>
        <p:txBody>
          <a:bodyPr wrap="square" rtlCol="0">
            <a:spAutoFit/>
          </a:bodyPr>
          <a:lstStyle/>
          <a:p>
            <a:pPr algn="ctr"/>
            <a:r>
              <a:rPr lang="en-US" sz="3200" dirty="0">
                <a:solidFill>
                  <a:schemeClr val="bg2"/>
                </a:solidFill>
              </a:rPr>
              <a:t>Peter Probably Brought a “Gift Offering”</a:t>
            </a:r>
          </a:p>
        </p:txBody>
      </p:sp>
      <p:sp>
        <p:nvSpPr>
          <p:cNvPr id="7" name="TextBox 6"/>
          <p:cNvSpPr txBox="1"/>
          <p:nvPr/>
        </p:nvSpPr>
        <p:spPr>
          <a:xfrm>
            <a:off x="729559" y="1016814"/>
            <a:ext cx="5029200" cy="2062103"/>
          </a:xfrm>
          <a:prstGeom prst="rect">
            <a:avLst/>
          </a:prstGeom>
          <a:noFill/>
        </p:spPr>
        <p:txBody>
          <a:bodyPr wrap="square" rtlCol="0">
            <a:spAutoFit/>
          </a:bodyPr>
          <a:lstStyle/>
          <a:p>
            <a:r>
              <a:rPr lang="en-US" sz="3200" dirty="0">
                <a:solidFill>
                  <a:schemeClr val="bg2"/>
                </a:solidFill>
              </a:rPr>
              <a:t>One did not come to the House of the Lord without an offering, especially at the hours of prayer.</a:t>
            </a:r>
          </a:p>
        </p:txBody>
      </p:sp>
      <p:pic>
        <p:nvPicPr>
          <p:cNvPr id="17410" name="Picture 2" descr="https://encrypted-tbn0.gstatic.com/images?q=tbn:ANd9GcRP49AEuIYD3WZQcADu9tpw3dcwU4bpHi0Uk00kBhZ0RcTF2wPBPQ"/>
          <p:cNvPicPr>
            <a:picLocks noChangeAspect="1" noChangeArrowheads="1"/>
          </p:cNvPicPr>
          <p:nvPr/>
        </p:nvPicPr>
        <p:blipFill>
          <a:blip r:embed="rId2" cstate="print"/>
          <a:srcRect/>
          <a:stretch>
            <a:fillRect/>
          </a:stretch>
        </p:blipFill>
        <p:spPr bwMode="auto">
          <a:xfrm>
            <a:off x="1113576" y="3318569"/>
            <a:ext cx="3206247" cy="2833804"/>
          </a:xfrm>
          <a:prstGeom prst="rect">
            <a:avLst/>
          </a:prstGeom>
          <a:noFill/>
        </p:spPr>
      </p:pic>
      <p:sp>
        <p:nvSpPr>
          <p:cNvPr id="8" name="TextBox 7"/>
          <p:cNvSpPr txBox="1"/>
          <p:nvPr/>
        </p:nvSpPr>
        <p:spPr>
          <a:xfrm>
            <a:off x="5410200" y="3318570"/>
            <a:ext cx="6314038" cy="2769989"/>
          </a:xfrm>
          <a:prstGeom prst="rect">
            <a:avLst/>
          </a:prstGeom>
          <a:noFill/>
        </p:spPr>
        <p:txBody>
          <a:bodyPr wrap="square" rtlCol="0">
            <a:spAutoFit/>
          </a:bodyPr>
          <a:lstStyle/>
          <a:p>
            <a:r>
              <a:rPr lang="en-US" sz="3200" dirty="0">
                <a:solidFill>
                  <a:schemeClr val="bg2"/>
                </a:solidFill>
              </a:rPr>
              <a:t>“And when any will offer a meat offering unto the Lord, his offering shall be of fine flour; and he shall pour oil upon it, and put frankincense thereon;” </a:t>
            </a:r>
          </a:p>
          <a:p>
            <a:r>
              <a:rPr lang="en-US" sz="1400" dirty="0">
                <a:solidFill>
                  <a:schemeClr val="bg2"/>
                </a:solidFill>
              </a:rPr>
              <a:t>(Lev. 2:1)</a:t>
            </a:r>
          </a:p>
        </p:txBody>
      </p:sp>
    </p:spTree>
    <p:extLst>
      <p:ext uri="{BB962C8B-B14F-4D97-AF65-F5344CB8AC3E}">
        <p14:creationId xmlns:p14="http://schemas.microsoft.com/office/powerpoint/2010/main" val="339147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6871" y="100281"/>
            <a:ext cx="11660864" cy="1200329"/>
          </a:xfrm>
          <a:prstGeom prst="rect">
            <a:avLst/>
          </a:prstGeom>
          <a:noFill/>
        </p:spPr>
        <p:txBody>
          <a:bodyPr wrap="square" rtlCol="0">
            <a:spAutoFit/>
          </a:bodyPr>
          <a:lstStyle/>
          <a:p>
            <a:pPr algn="ctr"/>
            <a:r>
              <a:rPr lang="en-US" sz="4000" dirty="0">
                <a:solidFill>
                  <a:schemeClr val="bg2"/>
                </a:solidFill>
              </a:rPr>
              <a:t>Quintessential Gift Offering</a:t>
            </a:r>
          </a:p>
          <a:p>
            <a:pPr algn="ctr"/>
            <a:r>
              <a:rPr lang="en-US" sz="3200" dirty="0">
                <a:solidFill>
                  <a:schemeClr val="bg2"/>
                </a:solidFill>
              </a:rPr>
              <a:t>Grain, Frankincense, and Oil</a:t>
            </a:r>
          </a:p>
        </p:txBody>
      </p:sp>
      <p:sp>
        <p:nvSpPr>
          <p:cNvPr id="8" name="TextBox 7"/>
          <p:cNvSpPr txBox="1"/>
          <p:nvPr/>
        </p:nvSpPr>
        <p:spPr>
          <a:xfrm>
            <a:off x="470779" y="1676401"/>
            <a:ext cx="6919065" cy="4031873"/>
          </a:xfrm>
          <a:prstGeom prst="rect">
            <a:avLst/>
          </a:prstGeom>
          <a:noFill/>
        </p:spPr>
        <p:txBody>
          <a:bodyPr wrap="square" rtlCol="0">
            <a:spAutoFit/>
          </a:bodyPr>
          <a:lstStyle/>
          <a:p>
            <a:r>
              <a:rPr lang="en-US" sz="3200" dirty="0">
                <a:solidFill>
                  <a:schemeClr val="bg2"/>
                </a:solidFill>
              </a:rPr>
              <a:t>Grain: raw and mixed with oil</a:t>
            </a:r>
          </a:p>
          <a:p>
            <a:endParaRPr lang="en-US" sz="3200" dirty="0">
              <a:solidFill>
                <a:schemeClr val="bg2"/>
              </a:solidFill>
            </a:endParaRPr>
          </a:p>
          <a:p>
            <a:r>
              <a:rPr lang="en-US" sz="3200" dirty="0">
                <a:solidFill>
                  <a:schemeClr val="bg2"/>
                </a:solidFill>
              </a:rPr>
              <a:t>OR</a:t>
            </a:r>
          </a:p>
          <a:p>
            <a:r>
              <a:rPr lang="en-US" sz="3200" dirty="0">
                <a:solidFill>
                  <a:schemeClr val="bg2"/>
                </a:solidFill>
              </a:rPr>
              <a:t>mixed with oil and cooked into unleavened bread</a:t>
            </a:r>
          </a:p>
          <a:p>
            <a:endParaRPr lang="en-US" sz="3200" dirty="0">
              <a:solidFill>
                <a:schemeClr val="bg2"/>
              </a:solidFill>
            </a:endParaRPr>
          </a:p>
          <a:p>
            <a:r>
              <a:rPr lang="en-US" sz="3200" dirty="0">
                <a:solidFill>
                  <a:schemeClr val="bg2"/>
                </a:solidFill>
              </a:rPr>
              <a:t>OR</a:t>
            </a:r>
          </a:p>
          <a:p>
            <a:r>
              <a:rPr lang="en-US" sz="3200" dirty="0">
                <a:solidFill>
                  <a:schemeClr val="bg2"/>
                </a:solidFill>
              </a:rPr>
              <a:t> cooked into wafers and spread with oil. </a:t>
            </a:r>
          </a:p>
        </p:txBody>
      </p:sp>
      <p:pic>
        <p:nvPicPr>
          <p:cNvPr id="7" name="Picture 6" descr="olive-stamp.jpg"/>
          <p:cNvPicPr>
            <a:picLocks noChangeAspect="1"/>
          </p:cNvPicPr>
          <p:nvPr/>
        </p:nvPicPr>
        <p:blipFill>
          <a:blip r:embed="rId2" cstate="print"/>
          <a:srcRect l="12667" t="13964" r="15334" b="21171"/>
          <a:stretch>
            <a:fillRect/>
          </a:stretch>
        </p:blipFill>
        <p:spPr>
          <a:xfrm>
            <a:off x="7506477" y="3945803"/>
            <a:ext cx="3663462" cy="2442308"/>
          </a:xfrm>
          <a:prstGeom prst="rect">
            <a:avLst/>
          </a:prstGeom>
        </p:spPr>
      </p:pic>
      <p:pic>
        <p:nvPicPr>
          <p:cNvPr id="16386" name="Picture 2" descr="https://encrypted-tbn1.gstatic.com/images?q=tbn:ANd9GcQjanigKXqvQXNDj_KGv_bWACToTjzOFuImlhPYn2zhSR2yQ16d"/>
          <p:cNvPicPr>
            <a:picLocks noChangeAspect="1" noChangeArrowheads="1"/>
          </p:cNvPicPr>
          <p:nvPr/>
        </p:nvPicPr>
        <p:blipFill>
          <a:blip r:embed="rId3" cstate="print"/>
          <a:srcRect/>
          <a:stretch>
            <a:fillRect/>
          </a:stretch>
        </p:blipFill>
        <p:spPr bwMode="auto">
          <a:xfrm>
            <a:off x="6759430" y="1569761"/>
            <a:ext cx="2812807" cy="2106891"/>
          </a:xfrm>
          <a:prstGeom prst="rect">
            <a:avLst/>
          </a:prstGeom>
          <a:noFill/>
        </p:spPr>
      </p:pic>
    </p:spTree>
    <p:extLst>
      <p:ext uri="{BB962C8B-B14F-4D97-AF65-F5344CB8AC3E}">
        <p14:creationId xmlns:p14="http://schemas.microsoft.com/office/powerpoint/2010/main" val="146538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126713"/>
            <a:ext cx="9144000" cy="1138773"/>
          </a:xfrm>
          <a:prstGeom prst="rect">
            <a:avLst/>
          </a:prstGeom>
          <a:noFill/>
        </p:spPr>
        <p:txBody>
          <a:bodyPr wrap="square" rtlCol="0">
            <a:spAutoFit/>
          </a:bodyPr>
          <a:lstStyle/>
          <a:p>
            <a:pPr algn="ctr"/>
            <a:r>
              <a:rPr lang="en-US" sz="4000" dirty="0">
                <a:solidFill>
                  <a:schemeClr val="bg2"/>
                </a:solidFill>
              </a:rPr>
              <a:t>‘</a:t>
            </a:r>
            <a:r>
              <a:rPr lang="en-US" sz="4000" dirty="0" err="1">
                <a:solidFill>
                  <a:schemeClr val="bg2"/>
                </a:solidFill>
              </a:rPr>
              <a:t>Mincha</a:t>
            </a:r>
            <a:r>
              <a:rPr lang="en-US" sz="4000" dirty="0">
                <a:solidFill>
                  <a:schemeClr val="bg2"/>
                </a:solidFill>
              </a:rPr>
              <a:t>’ or ‘</a:t>
            </a:r>
            <a:r>
              <a:rPr lang="en-US" sz="4000" dirty="0" err="1">
                <a:solidFill>
                  <a:schemeClr val="bg2"/>
                </a:solidFill>
              </a:rPr>
              <a:t>Minha</a:t>
            </a:r>
            <a:r>
              <a:rPr lang="en-US" sz="4000" dirty="0">
                <a:solidFill>
                  <a:schemeClr val="bg2"/>
                </a:solidFill>
              </a:rPr>
              <a:t>’ for the Afternoon </a:t>
            </a:r>
          </a:p>
          <a:p>
            <a:pPr algn="ctr"/>
            <a:r>
              <a:rPr lang="en-US" sz="2800" dirty="0">
                <a:solidFill>
                  <a:schemeClr val="bg2"/>
                </a:solidFill>
              </a:rPr>
              <a:t>Prayer service in Judaism</a:t>
            </a:r>
          </a:p>
        </p:txBody>
      </p:sp>
      <p:sp>
        <p:nvSpPr>
          <p:cNvPr id="5" name="TextBox 4"/>
          <p:cNvSpPr txBox="1"/>
          <p:nvPr/>
        </p:nvSpPr>
        <p:spPr>
          <a:xfrm>
            <a:off x="5715000" y="5257800"/>
            <a:ext cx="4724400" cy="861774"/>
          </a:xfrm>
          <a:prstGeom prst="rect">
            <a:avLst/>
          </a:prstGeom>
          <a:noFill/>
        </p:spPr>
        <p:txBody>
          <a:bodyPr wrap="square" rtlCol="0">
            <a:spAutoFit/>
          </a:bodyPr>
          <a:lstStyle/>
          <a:p>
            <a:r>
              <a:rPr lang="en-US" sz="3200" dirty="0">
                <a:solidFill>
                  <a:schemeClr val="bg2"/>
                </a:solidFill>
              </a:rPr>
              <a:t>Offering by Cain and Able</a:t>
            </a:r>
          </a:p>
          <a:p>
            <a:r>
              <a:rPr lang="en-US" dirty="0">
                <a:solidFill>
                  <a:schemeClr val="bg2"/>
                </a:solidFill>
              </a:rPr>
              <a:t>(Genesis 4:3-4)</a:t>
            </a:r>
          </a:p>
        </p:txBody>
      </p:sp>
      <p:pic>
        <p:nvPicPr>
          <p:cNvPr id="15362" name="Picture 2" descr="https://encrypted-tbn0.gstatic.com/images?q=tbn:ANd9GcSpNGrCH30jlF4d14hR_4g3k84SG4huHNCPfBcRq3pvSepUvNjlYQ"/>
          <p:cNvPicPr>
            <a:picLocks noChangeAspect="1" noChangeArrowheads="1"/>
          </p:cNvPicPr>
          <p:nvPr/>
        </p:nvPicPr>
        <p:blipFill>
          <a:blip r:embed="rId2" cstate="print"/>
          <a:srcRect/>
          <a:stretch>
            <a:fillRect/>
          </a:stretch>
        </p:blipFill>
        <p:spPr bwMode="auto">
          <a:xfrm>
            <a:off x="7162800" y="1981201"/>
            <a:ext cx="2400300" cy="2906247"/>
          </a:xfrm>
          <a:prstGeom prst="rect">
            <a:avLst/>
          </a:prstGeom>
          <a:noFill/>
        </p:spPr>
      </p:pic>
      <p:grpSp>
        <p:nvGrpSpPr>
          <p:cNvPr id="2" name="Group 1"/>
          <p:cNvGrpSpPr/>
          <p:nvPr/>
        </p:nvGrpSpPr>
        <p:grpSpPr>
          <a:xfrm>
            <a:off x="860079" y="1676401"/>
            <a:ext cx="5769321" cy="4711481"/>
            <a:chOff x="860079" y="1676401"/>
            <a:chExt cx="5769321" cy="4711481"/>
          </a:xfrm>
        </p:grpSpPr>
        <p:sp>
          <p:nvSpPr>
            <p:cNvPr id="7" name="TextBox 6"/>
            <p:cNvSpPr txBox="1"/>
            <p:nvPr/>
          </p:nvSpPr>
          <p:spPr>
            <a:xfrm>
              <a:off x="860079" y="1676401"/>
              <a:ext cx="5769321" cy="1846659"/>
            </a:xfrm>
            <a:prstGeom prst="rect">
              <a:avLst/>
            </a:prstGeom>
            <a:noFill/>
          </p:spPr>
          <p:txBody>
            <a:bodyPr wrap="square" rtlCol="0">
              <a:spAutoFit/>
            </a:bodyPr>
            <a:lstStyle/>
            <a:p>
              <a:r>
                <a:rPr lang="en-US" sz="3200" dirty="0">
                  <a:solidFill>
                    <a:schemeClr val="bg2"/>
                  </a:solidFill>
                </a:rPr>
                <a:t>“Therefore If thou bring thy gift to the altar…Leave there thy gift before the altar…”</a:t>
              </a:r>
            </a:p>
            <a:p>
              <a:r>
                <a:rPr lang="en-US" dirty="0">
                  <a:solidFill>
                    <a:schemeClr val="bg2"/>
                  </a:solidFill>
                </a:rPr>
                <a:t>(Matthew 5:23-24)</a:t>
              </a:r>
            </a:p>
          </p:txBody>
        </p:sp>
        <p:pic>
          <p:nvPicPr>
            <p:cNvPr id="15366" name="Picture 6" descr="https://encrypted-tbn1.gstatic.com/images?q=tbn:ANd9GcRzYJ3P88jDnBx89ypTFOTQU3EDYBRWYwMg-E96DAop8tfTFnS2"/>
            <p:cNvPicPr>
              <a:picLocks noChangeAspect="1" noChangeArrowheads="1"/>
            </p:cNvPicPr>
            <p:nvPr/>
          </p:nvPicPr>
          <p:blipFill>
            <a:blip r:embed="rId3" cstate="print"/>
            <a:srcRect/>
            <a:stretch>
              <a:fillRect/>
            </a:stretch>
          </p:blipFill>
          <p:spPr bwMode="auto">
            <a:xfrm>
              <a:off x="2334286" y="3711922"/>
              <a:ext cx="2279521" cy="2675960"/>
            </a:xfrm>
            <a:prstGeom prst="rect">
              <a:avLst/>
            </a:prstGeom>
            <a:noFill/>
          </p:spPr>
        </p:pic>
      </p:grpSp>
    </p:spTree>
    <p:extLst>
      <p:ext uri="{BB962C8B-B14F-4D97-AF65-F5344CB8AC3E}">
        <p14:creationId xmlns:p14="http://schemas.microsoft.com/office/powerpoint/2010/main" val="213087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93125" y="202913"/>
            <a:ext cx="2819400" cy="707886"/>
          </a:xfrm>
          <a:prstGeom prst="rect">
            <a:avLst/>
          </a:prstGeom>
          <a:noFill/>
        </p:spPr>
        <p:txBody>
          <a:bodyPr wrap="square" rtlCol="0">
            <a:spAutoFit/>
          </a:bodyPr>
          <a:lstStyle/>
          <a:p>
            <a:pPr algn="ctr"/>
            <a:r>
              <a:rPr lang="en-US" sz="4000" dirty="0">
                <a:solidFill>
                  <a:schemeClr val="bg2"/>
                </a:solidFill>
              </a:rPr>
              <a:t>Traditional</a:t>
            </a:r>
          </a:p>
        </p:txBody>
      </p:sp>
      <p:sp>
        <p:nvSpPr>
          <p:cNvPr id="7" name="TextBox 6"/>
          <p:cNvSpPr txBox="1"/>
          <p:nvPr/>
        </p:nvSpPr>
        <p:spPr>
          <a:xfrm>
            <a:off x="950614" y="990600"/>
            <a:ext cx="10284736" cy="2062103"/>
          </a:xfrm>
          <a:prstGeom prst="rect">
            <a:avLst/>
          </a:prstGeom>
          <a:noFill/>
        </p:spPr>
        <p:txBody>
          <a:bodyPr wrap="square" rtlCol="0">
            <a:spAutoFit/>
          </a:bodyPr>
          <a:lstStyle/>
          <a:p>
            <a:r>
              <a:rPr lang="en-US" sz="3200" dirty="0">
                <a:solidFill>
                  <a:schemeClr val="bg2"/>
                </a:solidFill>
              </a:rPr>
              <a:t>Ten such cakes of bread had to be made for each offering. A portion of this was then burnt on the altar, along with the frankincense, while the remainder was allocated to the priests, who were to eat it within the sanctuary.</a:t>
            </a:r>
          </a:p>
        </p:txBody>
      </p:sp>
      <p:pic>
        <p:nvPicPr>
          <p:cNvPr id="14340" name="Picture 4" descr="https://encrypted-tbn2.gstatic.com/images?q=tbn:ANd9GcRudMTrWYRyvpgfrkfHYP1xpbEy1t3BAdyhF_cuCFAvIyHKPoSmDg"/>
          <p:cNvPicPr>
            <a:picLocks noChangeAspect="1" noChangeArrowheads="1"/>
          </p:cNvPicPr>
          <p:nvPr/>
        </p:nvPicPr>
        <p:blipFill>
          <a:blip r:embed="rId2" cstate="print"/>
          <a:srcRect/>
          <a:stretch>
            <a:fillRect/>
          </a:stretch>
        </p:blipFill>
        <p:spPr bwMode="auto">
          <a:xfrm>
            <a:off x="2915546" y="3528645"/>
            <a:ext cx="6669260" cy="2866614"/>
          </a:xfrm>
          <a:prstGeom prst="rect">
            <a:avLst/>
          </a:prstGeom>
          <a:noFill/>
        </p:spPr>
      </p:pic>
    </p:spTree>
    <p:extLst>
      <p:ext uri="{BB962C8B-B14F-4D97-AF65-F5344CB8AC3E}">
        <p14:creationId xmlns:p14="http://schemas.microsoft.com/office/powerpoint/2010/main" val="42229136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89568" y="848763"/>
            <a:ext cx="3505200" cy="2062103"/>
          </a:xfrm>
          <a:prstGeom prst="rect">
            <a:avLst/>
          </a:prstGeom>
          <a:noFill/>
        </p:spPr>
        <p:txBody>
          <a:bodyPr wrap="square" rtlCol="0">
            <a:spAutoFit/>
          </a:bodyPr>
          <a:lstStyle/>
          <a:p>
            <a:r>
              <a:rPr lang="en-US" sz="3200" dirty="0">
                <a:solidFill>
                  <a:schemeClr val="bg2"/>
                </a:solidFill>
              </a:rPr>
              <a:t>“And a certain man lame from his mother’s womb was carried…</a:t>
            </a:r>
          </a:p>
        </p:txBody>
      </p:sp>
      <p:sp>
        <p:nvSpPr>
          <p:cNvPr id="6" name="TextBox 5"/>
          <p:cNvSpPr txBox="1"/>
          <p:nvPr/>
        </p:nvSpPr>
        <p:spPr>
          <a:xfrm>
            <a:off x="0" y="6434225"/>
            <a:ext cx="2819400" cy="369332"/>
          </a:xfrm>
          <a:prstGeom prst="rect">
            <a:avLst/>
          </a:prstGeom>
          <a:noFill/>
        </p:spPr>
        <p:txBody>
          <a:bodyPr wrap="square" rtlCol="0">
            <a:spAutoFit/>
          </a:bodyPr>
          <a:lstStyle/>
          <a:p>
            <a:r>
              <a:rPr lang="en-US" dirty="0">
                <a:solidFill>
                  <a:schemeClr val="bg2"/>
                </a:solidFill>
              </a:rPr>
              <a:t>Acts 3:2</a:t>
            </a:r>
          </a:p>
        </p:txBody>
      </p:sp>
      <p:sp>
        <p:nvSpPr>
          <p:cNvPr id="7" name="TextBox 6"/>
          <p:cNvSpPr txBox="1"/>
          <p:nvPr/>
        </p:nvSpPr>
        <p:spPr>
          <a:xfrm>
            <a:off x="7010399" y="4419601"/>
            <a:ext cx="3364871" cy="1569660"/>
          </a:xfrm>
          <a:prstGeom prst="rect">
            <a:avLst/>
          </a:prstGeom>
          <a:noFill/>
        </p:spPr>
        <p:txBody>
          <a:bodyPr wrap="square" rtlCol="0">
            <a:spAutoFit/>
          </a:bodyPr>
          <a:lstStyle/>
          <a:p>
            <a:r>
              <a:rPr lang="en-US" sz="3200" dirty="0">
                <a:solidFill>
                  <a:schemeClr val="bg2"/>
                </a:solidFill>
              </a:rPr>
              <a:t>…whom they laid daily at the gate of the temple…</a:t>
            </a:r>
          </a:p>
        </p:txBody>
      </p:sp>
      <p:pic>
        <p:nvPicPr>
          <p:cNvPr id="11" name="Picture 10" descr="imagesCAD1UWSD.jpg"/>
          <p:cNvPicPr>
            <a:picLocks noChangeAspect="1"/>
          </p:cNvPicPr>
          <p:nvPr/>
        </p:nvPicPr>
        <p:blipFill>
          <a:blip r:embed="rId2" cstate="print"/>
          <a:stretch>
            <a:fillRect/>
          </a:stretch>
        </p:blipFill>
        <p:spPr>
          <a:xfrm>
            <a:off x="1477109" y="3429000"/>
            <a:ext cx="4435008" cy="2950782"/>
          </a:xfrm>
          <a:prstGeom prst="rect">
            <a:avLst/>
          </a:prstGeom>
        </p:spPr>
      </p:pic>
      <p:pic>
        <p:nvPicPr>
          <p:cNvPr id="12" name="Picture 2" descr="https://encrypted-tbn0.gstatic.com/images?q=tbn:ANd9GcR9_YyCN8fc5NQQYV0AOIm7h_aIUGx8EmOCRp33NNt5DQmspExzGQ"/>
          <p:cNvPicPr>
            <a:picLocks noChangeAspect="1" noChangeArrowheads="1"/>
          </p:cNvPicPr>
          <p:nvPr/>
        </p:nvPicPr>
        <p:blipFill>
          <a:blip r:embed="rId3" cstate="print"/>
          <a:srcRect/>
          <a:stretch>
            <a:fillRect/>
          </a:stretch>
        </p:blipFill>
        <p:spPr bwMode="auto">
          <a:xfrm>
            <a:off x="6056768" y="441495"/>
            <a:ext cx="4048524" cy="3032487"/>
          </a:xfrm>
          <a:prstGeom prst="rect">
            <a:avLst/>
          </a:prstGeom>
          <a:noFill/>
        </p:spPr>
      </p:pic>
    </p:spTree>
    <p:extLst>
      <p:ext uri="{BB962C8B-B14F-4D97-AF65-F5344CB8AC3E}">
        <p14:creationId xmlns:p14="http://schemas.microsoft.com/office/powerpoint/2010/main" val="160516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43200" y="533400"/>
            <a:ext cx="2819400" cy="1569660"/>
          </a:xfrm>
          <a:prstGeom prst="rect">
            <a:avLst/>
          </a:prstGeom>
          <a:noFill/>
        </p:spPr>
        <p:txBody>
          <a:bodyPr wrap="square" rtlCol="0">
            <a:spAutoFit/>
          </a:bodyPr>
          <a:lstStyle/>
          <a:p>
            <a:r>
              <a:rPr lang="en-US" sz="3200" dirty="0">
                <a:solidFill>
                  <a:schemeClr val="bg2"/>
                </a:solidFill>
              </a:rPr>
              <a:t>…which is called Beautiful…</a:t>
            </a:r>
          </a:p>
        </p:txBody>
      </p:sp>
      <p:sp>
        <p:nvSpPr>
          <p:cNvPr id="6" name="TextBox 5"/>
          <p:cNvSpPr txBox="1"/>
          <p:nvPr/>
        </p:nvSpPr>
        <p:spPr>
          <a:xfrm>
            <a:off x="0" y="6365343"/>
            <a:ext cx="2819400" cy="369332"/>
          </a:xfrm>
          <a:prstGeom prst="rect">
            <a:avLst/>
          </a:prstGeom>
          <a:noFill/>
        </p:spPr>
        <p:txBody>
          <a:bodyPr wrap="square" rtlCol="0">
            <a:spAutoFit/>
          </a:bodyPr>
          <a:lstStyle/>
          <a:p>
            <a:r>
              <a:rPr lang="en-US" dirty="0">
                <a:solidFill>
                  <a:schemeClr val="bg2"/>
                </a:solidFill>
              </a:rPr>
              <a:t>Acts 3:2</a:t>
            </a:r>
          </a:p>
        </p:txBody>
      </p:sp>
      <p:pic>
        <p:nvPicPr>
          <p:cNvPr id="7" name="Picture 6" descr="The_Gate.jpg"/>
          <p:cNvPicPr>
            <a:picLocks noChangeAspect="1"/>
          </p:cNvPicPr>
          <p:nvPr/>
        </p:nvPicPr>
        <p:blipFill>
          <a:blip r:embed="rId2" cstate="print"/>
          <a:stretch>
            <a:fillRect/>
          </a:stretch>
        </p:blipFill>
        <p:spPr>
          <a:xfrm>
            <a:off x="6096000" y="181143"/>
            <a:ext cx="4196862" cy="3272241"/>
          </a:xfrm>
          <a:prstGeom prst="rect">
            <a:avLst/>
          </a:prstGeom>
        </p:spPr>
      </p:pic>
      <p:pic>
        <p:nvPicPr>
          <p:cNvPr id="8" name="Picture 7" descr="beautiful+gate.JPG"/>
          <p:cNvPicPr>
            <a:picLocks noChangeAspect="1"/>
          </p:cNvPicPr>
          <p:nvPr/>
        </p:nvPicPr>
        <p:blipFill>
          <a:blip r:embed="rId3" cstate="print"/>
          <a:stretch>
            <a:fillRect/>
          </a:stretch>
        </p:blipFill>
        <p:spPr>
          <a:xfrm>
            <a:off x="1289538" y="3124199"/>
            <a:ext cx="4196862" cy="3147647"/>
          </a:xfrm>
          <a:prstGeom prst="rect">
            <a:avLst/>
          </a:prstGeom>
        </p:spPr>
      </p:pic>
      <p:sp>
        <p:nvSpPr>
          <p:cNvPr id="9" name="TextBox 8"/>
          <p:cNvSpPr txBox="1"/>
          <p:nvPr/>
        </p:nvSpPr>
        <p:spPr>
          <a:xfrm>
            <a:off x="6248400" y="4038601"/>
            <a:ext cx="4525224" cy="1569660"/>
          </a:xfrm>
          <a:prstGeom prst="rect">
            <a:avLst/>
          </a:prstGeom>
          <a:noFill/>
        </p:spPr>
        <p:txBody>
          <a:bodyPr wrap="square" rtlCol="0">
            <a:spAutoFit/>
          </a:bodyPr>
          <a:lstStyle/>
          <a:p>
            <a:r>
              <a:rPr lang="en-US" sz="3200" dirty="0">
                <a:solidFill>
                  <a:schemeClr val="bg2"/>
                </a:solidFill>
              </a:rPr>
              <a:t>This is the only time this gate is mentioned as Gate Beautiful in the Bible.</a:t>
            </a:r>
          </a:p>
        </p:txBody>
      </p:sp>
    </p:spTree>
    <p:extLst>
      <p:ext uri="{BB962C8B-B14F-4D97-AF65-F5344CB8AC3E}">
        <p14:creationId xmlns:p14="http://schemas.microsoft.com/office/powerpoint/2010/main" val="179210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52828" y="35356"/>
            <a:ext cx="3951436" cy="707886"/>
          </a:xfrm>
          <a:prstGeom prst="rect">
            <a:avLst/>
          </a:prstGeom>
          <a:noFill/>
        </p:spPr>
        <p:txBody>
          <a:bodyPr wrap="square" rtlCol="0">
            <a:spAutoFit/>
          </a:bodyPr>
          <a:lstStyle/>
          <a:p>
            <a:r>
              <a:rPr lang="en-US" sz="4000" dirty="0">
                <a:solidFill>
                  <a:schemeClr val="bg2"/>
                </a:solidFill>
              </a:rPr>
              <a:t>Gate Beautiful</a:t>
            </a:r>
          </a:p>
        </p:txBody>
      </p:sp>
      <p:pic>
        <p:nvPicPr>
          <p:cNvPr id="8" name="Picture 7" descr="templeonwhite.jpg"/>
          <p:cNvPicPr>
            <a:picLocks noChangeAspect="1"/>
          </p:cNvPicPr>
          <p:nvPr/>
        </p:nvPicPr>
        <p:blipFill rotWithShape="1">
          <a:blip r:embed="rId2" cstate="print"/>
          <a:srcRect r="4533" b="1018"/>
          <a:stretch/>
        </p:blipFill>
        <p:spPr>
          <a:xfrm>
            <a:off x="4457322" y="946087"/>
            <a:ext cx="3138535" cy="5355125"/>
          </a:xfrm>
          <a:prstGeom prst="rect">
            <a:avLst/>
          </a:prstGeom>
        </p:spPr>
      </p:pic>
      <p:sp>
        <p:nvSpPr>
          <p:cNvPr id="9" name="Right Arrow 8"/>
          <p:cNvSpPr/>
          <p:nvPr/>
        </p:nvSpPr>
        <p:spPr>
          <a:xfrm rot="16200000">
            <a:off x="5618155" y="6167777"/>
            <a:ext cx="943617" cy="228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903675" y="1193620"/>
            <a:ext cx="3491620" cy="4616648"/>
          </a:xfrm>
          <a:prstGeom prst="rect">
            <a:avLst/>
          </a:prstGeom>
          <a:noFill/>
        </p:spPr>
        <p:txBody>
          <a:bodyPr wrap="square" rtlCol="0">
            <a:spAutoFit/>
          </a:bodyPr>
          <a:lstStyle/>
          <a:p>
            <a:pPr marL="342900" indent="-342900">
              <a:buAutoNum type="arabicPeriod"/>
            </a:pPr>
            <a:r>
              <a:rPr lang="en-US" sz="1600" dirty="0">
                <a:solidFill>
                  <a:schemeClr val="bg1"/>
                </a:solidFill>
              </a:rPr>
              <a:t>Holy of Holies</a:t>
            </a:r>
          </a:p>
          <a:p>
            <a:pPr marL="342900" indent="-342900">
              <a:buAutoNum type="arabicPeriod"/>
            </a:pPr>
            <a:r>
              <a:rPr lang="en-US" sz="1600" dirty="0">
                <a:solidFill>
                  <a:schemeClr val="bg1"/>
                </a:solidFill>
              </a:rPr>
              <a:t>Veil</a:t>
            </a:r>
          </a:p>
          <a:p>
            <a:pPr marL="342900" indent="-342900">
              <a:buAutoNum type="arabicPeriod"/>
            </a:pPr>
            <a:r>
              <a:rPr lang="en-US" sz="1600" dirty="0">
                <a:solidFill>
                  <a:schemeClr val="bg1"/>
                </a:solidFill>
              </a:rPr>
              <a:t>Holy Place:</a:t>
            </a:r>
          </a:p>
          <a:p>
            <a:r>
              <a:rPr lang="en-US" sz="1400" dirty="0">
                <a:solidFill>
                  <a:schemeClr val="bg1"/>
                </a:solidFill>
              </a:rPr>
              <a:t>Altar of Incense</a:t>
            </a:r>
          </a:p>
          <a:p>
            <a:r>
              <a:rPr lang="en-US" sz="1400" dirty="0">
                <a:solidFill>
                  <a:schemeClr val="bg1"/>
                </a:solidFill>
              </a:rPr>
              <a:t>Table of </a:t>
            </a:r>
            <a:r>
              <a:rPr lang="en-US" sz="1400" dirty="0" err="1">
                <a:solidFill>
                  <a:schemeClr val="bg1"/>
                </a:solidFill>
              </a:rPr>
              <a:t>Shewbread</a:t>
            </a:r>
            <a:endParaRPr lang="en-US" sz="1400" dirty="0">
              <a:solidFill>
                <a:schemeClr val="bg1"/>
              </a:solidFill>
            </a:endParaRPr>
          </a:p>
          <a:p>
            <a:r>
              <a:rPr lang="en-US" sz="1400" dirty="0">
                <a:solidFill>
                  <a:schemeClr val="bg1"/>
                </a:solidFill>
              </a:rPr>
              <a:t>Menorah</a:t>
            </a:r>
          </a:p>
          <a:p>
            <a:r>
              <a:rPr lang="en-US" sz="1400" dirty="0">
                <a:solidFill>
                  <a:schemeClr val="bg1"/>
                </a:solidFill>
              </a:rPr>
              <a:t>Porch </a:t>
            </a:r>
          </a:p>
          <a:p>
            <a:r>
              <a:rPr lang="en-US" sz="1400" dirty="0">
                <a:solidFill>
                  <a:schemeClr val="bg1"/>
                </a:solidFill>
              </a:rPr>
              <a:t>Priest’s storage</a:t>
            </a:r>
          </a:p>
          <a:p>
            <a:r>
              <a:rPr lang="en-US" sz="1600" dirty="0">
                <a:solidFill>
                  <a:schemeClr val="bg1"/>
                </a:solidFill>
              </a:rPr>
              <a:t>4.   </a:t>
            </a:r>
            <a:r>
              <a:rPr lang="en-US" sz="1600" dirty="0" err="1">
                <a:solidFill>
                  <a:schemeClr val="bg1"/>
                </a:solidFill>
              </a:rPr>
              <a:t>Nicanor</a:t>
            </a:r>
            <a:r>
              <a:rPr lang="en-US" sz="1600" dirty="0">
                <a:solidFill>
                  <a:schemeClr val="bg1"/>
                </a:solidFill>
              </a:rPr>
              <a:t> Gate</a:t>
            </a:r>
          </a:p>
          <a:p>
            <a:r>
              <a:rPr lang="en-US" sz="1600" b="1" dirty="0">
                <a:solidFill>
                  <a:schemeClr val="bg1"/>
                </a:solidFill>
              </a:rPr>
              <a:t>5.   Gate Beautiful</a:t>
            </a:r>
          </a:p>
          <a:p>
            <a:r>
              <a:rPr lang="en-US" sz="1600" dirty="0">
                <a:solidFill>
                  <a:schemeClr val="bg1"/>
                </a:solidFill>
              </a:rPr>
              <a:t>6.   Upper Court</a:t>
            </a:r>
          </a:p>
          <a:p>
            <a:r>
              <a:rPr lang="en-US" sz="1600" dirty="0">
                <a:solidFill>
                  <a:schemeClr val="bg1"/>
                </a:solidFill>
              </a:rPr>
              <a:t>7.   Laver</a:t>
            </a:r>
          </a:p>
          <a:p>
            <a:r>
              <a:rPr lang="en-US" sz="1600" dirty="0">
                <a:solidFill>
                  <a:schemeClr val="bg1"/>
                </a:solidFill>
              </a:rPr>
              <a:t>8.   Alter of Sacrifice</a:t>
            </a:r>
          </a:p>
          <a:p>
            <a:pPr marL="342900" indent="-342900">
              <a:buAutoNum type="arabicPeriod" startAt="9"/>
            </a:pPr>
            <a:r>
              <a:rPr lang="en-US" sz="1600" dirty="0">
                <a:solidFill>
                  <a:schemeClr val="bg1"/>
                </a:solidFill>
              </a:rPr>
              <a:t>Priests Courtyard</a:t>
            </a:r>
          </a:p>
          <a:p>
            <a:pPr marL="342900" indent="-342900">
              <a:buAutoNum type="arabicPeriod" startAt="9"/>
            </a:pPr>
            <a:r>
              <a:rPr lang="en-US" sz="1600" dirty="0">
                <a:solidFill>
                  <a:schemeClr val="bg1"/>
                </a:solidFill>
              </a:rPr>
              <a:t>Women’s Court</a:t>
            </a:r>
          </a:p>
          <a:p>
            <a:pPr marL="342900" indent="-342900">
              <a:buAutoNum type="arabicPeriod" startAt="9"/>
            </a:pPr>
            <a:r>
              <a:rPr lang="en-US" sz="1600" dirty="0">
                <a:solidFill>
                  <a:schemeClr val="bg1"/>
                </a:solidFill>
              </a:rPr>
              <a:t>Leper’s Chamber Court</a:t>
            </a:r>
          </a:p>
          <a:p>
            <a:pPr marL="342900" indent="-342900">
              <a:buAutoNum type="arabicPeriod" startAt="9"/>
            </a:pPr>
            <a:r>
              <a:rPr lang="en-US" sz="1600" dirty="0">
                <a:solidFill>
                  <a:schemeClr val="bg1"/>
                </a:solidFill>
              </a:rPr>
              <a:t>Chamber of Wood</a:t>
            </a:r>
          </a:p>
          <a:p>
            <a:pPr marL="342900" indent="-342900">
              <a:buAutoNum type="arabicPeriod" startAt="9"/>
            </a:pPr>
            <a:r>
              <a:rPr lang="en-US" sz="1600" dirty="0">
                <a:solidFill>
                  <a:schemeClr val="bg1"/>
                </a:solidFill>
              </a:rPr>
              <a:t>Chamber of Nazarites</a:t>
            </a:r>
          </a:p>
          <a:p>
            <a:pPr marL="342900" indent="-342900">
              <a:buAutoNum type="arabicPeriod" startAt="9"/>
            </a:pPr>
            <a:r>
              <a:rPr lang="en-US" sz="1600" dirty="0">
                <a:solidFill>
                  <a:schemeClr val="bg1"/>
                </a:solidFill>
              </a:rPr>
              <a:t>Chamber of Oils</a:t>
            </a:r>
          </a:p>
        </p:txBody>
      </p:sp>
      <p:pic>
        <p:nvPicPr>
          <p:cNvPr id="11" name="Picture 10" descr="temple.jpg"/>
          <p:cNvPicPr>
            <a:picLocks noChangeAspect="1"/>
          </p:cNvPicPr>
          <p:nvPr/>
        </p:nvPicPr>
        <p:blipFill>
          <a:blip r:embed="rId3" cstate="print"/>
          <a:stretch>
            <a:fillRect/>
          </a:stretch>
        </p:blipFill>
        <p:spPr>
          <a:xfrm>
            <a:off x="873698" y="1387871"/>
            <a:ext cx="2786919" cy="2412749"/>
          </a:xfrm>
          <a:prstGeom prst="rect">
            <a:avLst/>
          </a:prstGeom>
        </p:spPr>
      </p:pic>
      <p:sp>
        <p:nvSpPr>
          <p:cNvPr id="12" name="TextBox 11"/>
          <p:cNvSpPr txBox="1"/>
          <p:nvPr/>
        </p:nvSpPr>
        <p:spPr>
          <a:xfrm>
            <a:off x="423273" y="4050935"/>
            <a:ext cx="3831856" cy="1631216"/>
          </a:xfrm>
          <a:prstGeom prst="rect">
            <a:avLst/>
          </a:prstGeom>
          <a:noFill/>
        </p:spPr>
        <p:txBody>
          <a:bodyPr wrap="square" rtlCol="0">
            <a:spAutoFit/>
          </a:bodyPr>
          <a:lstStyle/>
          <a:p>
            <a:r>
              <a:rPr lang="en-US" sz="2000" dirty="0">
                <a:solidFill>
                  <a:schemeClr val="bg2"/>
                </a:solidFill>
              </a:rPr>
              <a:t>Traditions says it is the gate leading into the women’s court. </a:t>
            </a:r>
          </a:p>
          <a:p>
            <a:endParaRPr lang="en-US" sz="2000" dirty="0">
              <a:solidFill>
                <a:schemeClr val="bg2"/>
              </a:solidFill>
            </a:endParaRPr>
          </a:p>
          <a:p>
            <a:r>
              <a:rPr lang="en-US" sz="2000" dirty="0">
                <a:solidFill>
                  <a:schemeClr val="bg2"/>
                </a:solidFill>
              </a:rPr>
              <a:t>Another name: Double Gate, at the southern end of the temple wall</a:t>
            </a:r>
          </a:p>
        </p:txBody>
      </p:sp>
      <p:pic>
        <p:nvPicPr>
          <p:cNvPr id="1028" name="Picture 4" descr="Image result for gate beautifu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0409" y="175844"/>
            <a:ext cx="2442770" cy="154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41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264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34601" y="302002"/>
            <a:ext cx="4427899" cy="1569660"/>
          </a:xfrm>
          <a:prstGeom prst="rect">
            <a:avLst/>
          </a:prstGeom>
          <a:noFill/>
        </p:spPr>
        <p:txBody>
          <a:bodyPr wrap="square" rtlCol="0">
            <a:spAutoFit/>
          </a:bodyPr>
          <a:lstStyle/>
          <a:p>
            <a:r>
              <a:rPr lang="en-US" sz="3200" dirty="0">
                <a:solidFill>
                  <a:schemeClr val="bg2"/>
                </a:solidFill>
              </a:rPr>
              <a:t>“Who seeing Peter and John about to go into the temple…</a:t>
            </a:r>
          </a:p>
        </p:txBody>
      </p:sp>
      <p:sp>
        <p:nvSpPr>
          <p:cNvPr id="6" name="TextBox 5"/>
          <p:cNvSpPr txBox="1"/>
          <p:nvPr/>
        </p:nvSpPr>
        <p:spPr>
          <a:xfrm>
            <a:off x="7047692" y="5607221"/>
            <a:ext cx="4572754" cy="584775"/>
          </a:xfrm>
          <a:prstGeom prst="rect">
            <a:avLst/>
          </a:prstGeom>
          <a:noFill/>
        </p:spPr>
        <p:txBody>
          <a:bodyPr wrap="square" rtlCol="0">
            <a:spAutoFit/>
          </a:bodyPr>
          <a:lstStyle/>
          <a:p>
            <a:r>
              <a:rPr lang="en-US" sz="3200" dirty="0">
                <a:solidFill>
                  <a:schemeClr val="bg2"/>
                </a:solidFill>
              </a:rPr>
              <a:t>…asked an alms.”</a:t>
            </a:r>
          </a:p>
        </p:txBody>
      </p:sp>
      <p:sp>
        <p:nvSpPr>
          <p:cNvPr id="7" name="TextBox 6"/>
          <p:cNvSpPr txBox="1"/>
          <p:nvPr/>
        </p:nvSpPr>
        <p:spPr>
          <a:xfrm>
            <a:off x="0" y="6486714"/>
            <a:ext cx="2819400" cy="369332"/>
          </a:xfrm>
          <a:prstGeom prst="rect">
            <a:avLst/>
          </a:prstGeom>
          <a:noFill/>
        </p:spPr>
        <p:txBody>
          <a:bodyPr wrap="square" rtlCol="0">
            <a:spAutoFit/>
          </a:bodyPr>
          <a:lstStyle/>
          <a:p>
            <a:r>
              <a:rPr lang="en-US" dirty="0">
                <a:solidFill>
                  <a:schemeClr val="bg2"/>
                </a:solidFill>
              </a:rPr>
              <a:t>Acts 3:3</a:t>
            </a:r>
          </a:p>
        </p:txBody>
      </p:sp>
      <p:sp>
        <p:nvSpPr>
          <p:cNvPr id="8" name="TextBox 7"/>
          <p:cNvSpPr txBox="1"/>
          <p:nvPr/>
        </p:nvSpPr>
        <p:spPr>
          <a:xfrm>
            <a:off x="6365179" y="3535820"/>
            <a:ext cx="5768566" cy="1569660"/>
          </a:xfrm>
          <a:prstGeom prst="rect">
            <a:avLst/>
          </a:prstGeom>
          <a:noFill/>
        </p:spPr>
        <p:txBody>
          <a:bodyPr wrap="square" rtlCol="0">
            <a:spAutoFit/>
          </a:bodyPr>
          <a:lstStyle/>
          <a:p>
            <a:r>
              <a:rPr lang="en-US" sz="3200" dirty="0">
                <a:solidFill>
                  <a:schemeClr val="bg2"/>
                </a:solidFill>
              </a:rPr>
              <a:t>This may have been a good time for a person to receive alms from the people…food for the day.</a:t>
            </a:r>
          </a:p>
        </p:txBody>
      </p:sp>
      <p:grpSp>
        <p:nvGrpSpPr>
          <p:cNvPr id="2" name="Group 1"/>
          <p:cNvGrpSpPr/>
          <p:nvPr/>
        </p:nvGrpSpPr>
        <p:grpSpPr>
          <a:xfrm>
            <a:off x="4796020" y="238285"/>
            <a:ext cx="2375497" cy="3302352"/>
            <a:chOff x="4911128" y="314324"/>
            <a:chExt cx="2375497" cy="3302352"/>
          </a:xfrm>
        </p:grpSpPr>
        <p:pic>
          <p:nvPicPr>
            <p:cNvPr id="1026" name="Picture 2" descr="Peter blessing 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14324"/>
              <a:ext cx="2333625" cy="31146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911128" y="3385844"/>
              <a:ext cx="2251672" cy="230832"/>
            </a:xfrm>
            <a:prstGeom prst="rect">
              <a:avLst/>
            </a:prstGeom>
            <a:noFill/>
          </p:spPr>
          <p:txBody>
            <a:bodyPr wrap="square" rtlCol="0">
              <a:spAutoFit/>
            </a:bodyPr>
            <a:lstStyle/>
            <a:p>
              <a:r>
                <a:rPr lang="en-US" sz="900" dirty="0">
                  <a:solidFill>
                    <a:schemeClr val="bg2"/>
                  </a:solidFill>
                </a:rPr>
                <a:t>Robert T. Barrett</a:t>
              </a:r>
            </a:p>
          </p:txBody>
        </p:sp>
      </p:grpSp>
      <p:pic>
        <p:nvPicPr>
          <p:cNvPr id="2050" name="Picture 2" descr="Image result for homeless at conference center salt lak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562" t="3744"/>
          <a:stretch/>
        </p:blipFill>
        <p:spPr bwMode="auto">
          <a:xfrm flipH="1">
            <a:off x="512964" y="4678744"/>
            <a:ext cx="896736" cy="10559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onference center salt la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362" y="3920826"/>
            <a:ext cx="45720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60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18624</Words>
  <Application>Microsoft Office PowerPoint</Application>
  <PresentationFormat>Widescreen</PresentationFormat>
  <Paragraphs>1463</Paragraphs>
  <Slides>168</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168</vt:i4>
      </vt:variant>
    </vt:vector>
  </HeadingPairs>
  <TitlesOfParts>
    <vt:vector size="183" baseType="lpstr">
      <vt:lpstr>Lao UI</vt:lpstr>
      <vt:lpstr>Calibri Light</vt:lpstr>
      <vt:lpstr>Abadi</vt:lpstr>
      <vt:lpstr>Calibri</vt:lpstr>
      <vt:lpstr>Palatino</vt:lpstr>
      <vt:lpstr>Papyrus</vt:lpstr>
      <vt:lpstr>Open Sans</vt:lpstr>
      <vt:lpstr>arial</vt:lpstr>
      <vt:lpstr>DaunPenh</vt:lpstr>
      <vt:lpstr>Book Antiqua</vt:lpstr>
      <vt:lpstr>Castellar</vt:lpstr>
      <vt:lpstr>arial</vt:lpstr>
      <vt:lpstr>helvetica</vt:lpstr>
      <vt:lpstr>Nyala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10</cp:revision>
  <dcterms:created xsi:type="dcterms:W3CDTF">2023-01-18T18:08:10Z</dcterms:created>
  <dcterms:modified xsi:type="dcterms:W3CDTF">2023-01-19T20:28:30Z</dcterms:modified>
</cp:coreProperties>
</file>